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6" r:id="rId3"/>
    <p:sldId id="337" r:id="rId4"/>
    <p:sldId id="339" r:id="rId5"/>
    <p:sldId id="272" r:id="rId6"/>
    <p:sldId id="273" r:id="rId7"/>
    <p:sldId id="274" r:id="rId8"/>
    <p:sldId id="275" r:id="rId9"/>
    <p:sldId id="276" r:id="rId10"/>
    <p:sldId id="308" r:id="rId11"/>
    <p:sldId id="271" r:id="rId12"/>
    <p:sldId id="277" r:id="rId13"/>
    <p:sldId id="340" r:id="rId14"/>
    <p:sldId id="309" r:id="rId15"/>
    <p:sldId id="310" r:id="rId16"/>
    <p:sldId id="338" r:id="rId17"/>
    <p:sldId id="311" r:id="rId18"/>
    <p:sldId id="312" r:id="rId19"/>
    <p:sldId id="313" r:id="rId20"/>
    <p:sldId id="314" r:id="rId21"/>
    <p:sldId id="315" r:id="rId22"/>
    <p:sldId id="341" r:id="rId23"/>
    <p:sldId id="316" r:id="rId24"/>
    <p:sldId id="317" r:id="rId25"/>
    <p:sldId id="318" r:id="rId26"/>
    <p:sldId id="319" r:id="rId27"/>
    <p:sldId id="320" r:id="rId28"/>
    <p:sldId id="321" r:id="rId29"/>
    <p:sldId id="342" r:id="rId30"/>
    <p:sldId id="322" r:id="rId31"/>
    <p:sldId id="323" r:id="rId32"/>
    <p:sldId id="324" r:id="rId33"/>
    <p:sldId id="325" r:id="rId34"/>
    <p:sldId id="326" r:id="rId35"/>
    <p:sldId id="327" r:id="rId36"/>
    <p:sldId id="328" r:id="rId37"/>
    <p:sldId id="343" r:id="rId38"/>
    <p:sldId id="329" r:id="rId39"/>
    <p:sldId id="330" r:id="rId40"/>
    <p:sldId id="331" r:id="rId41"/>
    <p:sldId id="332" r:id="rId42"/>
    <p:sldId id="333" r:id="rId43"/>
    <p:sldId id="334" r:id="rId44"/>
    <p:sldId id="335" r:id="rId45"/>
    <p:sldId id="305" r:id="rId46"/>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D93"/>
    <a:srgbClr val="00726E"/>
    <a:srgbClr val="005B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1" autoAdjust="0"/>
    <p:restoredTop sz="94660"/>
  </p:normalViewPr>
  <p:slideViewPr>
    <p:cSldViewPr>
      <p:cViewPr varScale="1">
        <p:scale>
          <a:sx n="139" d="100"/>
          <a:sy n="139" d="100"/>
        </p:scale>
        <p:origin x="-834" y="-102"/>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B3977-0008-496B-AB23-34BD5C4D704D}"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DF378-11E0-436F-858E-82572CEFCE96}" type="slidenum">
              <a:rPr lang="zh-CN" altLang="en-US" smtClean="0"/>
              <a:pPr/>
              <a:t>‹#›</a:t>
            </a:fld>
            <a:endParaRPr lang="zh-CN" altLang="en-US"/>
          </a:p>
        </p:txBody>
      </p:sp>
    </p:spTree>
    <p:extLst>
      <p:ext uri="{BB962C8B-B14F-4D97-AF65-F5344CB8AC3E}">
        <p14:creationId xmlns:p14="http://schemas.microsoft.com/office/powerpoint/2010/main" xmlns="" val="42556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5DF378-11E0-436F-858E-82572CEFCE96}" type="slidenum">
              <a:rPr lang="zh-CN" altLang="en-US" smtClean="0"/>
              <a:pPr/>
              <a:t>1</a:t>
            </a:fld>
            <a:endParaRPr lang="zh-CN" altLang="en-US"/>
          </a:p>
        </p:txBody>
      </p:sp>
    </p:spTree>
    <p:extLst>
      <p:ext uri="{BB962C8B-B14F-4D97-AF65-F5344CB8AC3E}">
        <p14:creationId xmlns:p14="http://schemas.microsoft.com/office/powerpoint/2010/main" xmlns="" val="303488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94987946"/>
      </p:ext>
    </p:extLst>
  </p:cSld>
  <p:clrMapOvr>
    <a:masterClrMapping/>
  </p:clrMapOvr>
  <p:transition spd="slow" advTm="0">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7615696"/>
      </p:ext>
    </p:extLst>
  </p:cSld>
  <p:clrMapOvr>
    <a:masterClrMapping/>
  </p:clrMapOvr>
  <p:transition spd="slow" advTm="0">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13" name="矩形 12"/>
          <p:cNvSpPr/>
          <p:nvPr userDrawn="1"/>
        </p:nvSpPr>
        <p:spPr>
          <a:xfrm>
            <a:off x="2947916" y="336006"/>
            <a:ext cx="5868537" cy="2836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文本框 5"/>
          <p:cNvSpPr txBox="1"/>
          <p:nvPr userDrawn="1"/>
        </p:nvSpPr>
        <p:spPr>
          <a:xfrm>
            <a:off x="2947915" y="365576"/>
            <a:ext cx="5857076" cy="253916"/>
          </a:xfrm>
          <a:prstGeom prst="rect">
            <a:avLst/>
          </a:prstGeom>
          <a:noFill/>
        </p:spPr>
        <p:txBody>
          <a:bodyPr wrap="square" lIns="68580" tIns="34290" rIns="68580" bIns="34290" rtlCol="0">
            <a:spAutoFit/>
          </a:bodyPr>
          <a:lstStyle/>
          <a:p>
            <a:pPr algn="ctr"/>
            <a:r>
              <a:rPr lang="zh-CN" altLang="en-US" sz="1200" dirty="0" smtClean="0">
                <a:solidFill>
                  <a:schemeClr val="bg1"/>
                </a:solidFill>
                <a:latin typeface="微软雅黑" panose="020B0503020204020204" pitchFamily="34" charset="-122"/>
                <a:ea typeface="微软雅黑" panose="020B0503020204020204" pitchFamily="34" charset="-122"/>
              </a:rPr>
              <a:t>年度工作概述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工作完成情况    项目成果展示    工作不足之处    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246084253"/>
      </p:ext>
    </p:extLst>
  </p:cSld>
  <p:clrMapOvr>
    <a:masterClrMapping/>
  </p:clrMapOvr>
  <p:transition spd="slow" advTm="0">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3" name="矩形 12"/>
          <p:cNvSpPr/>
          <p:nvPr userDrawn="1"/>
        </p:nvSpPr>
        <p:spPr>
          <a:xfrm>
            <a:off x="2947916" y="336006"/>
            <a:ext cx="5868537" cy="2836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文本框 5"/>
          <p:cNvSpPr txBox="1"/>
          <p:nvPr userDrawn="1"/>
        </p:nvSpPr>
        <p:spPr>
          <a:xfrm>
            <a:off x="2947915" y="365576"/>
            <a:ext cx="5857076" cy="253916"/>
          </a:xfrm>
          <a:prstGeom prst="rect">
            <a:avLst/>
          </a:prstGeom>
          <a:noFill/>
        </p:spPr>
        <p:txBody>
          <a:bodyPr wrap="square" lIns="68580" tIns="34290" rIns="68580" bIns="34290" rtlCol="0">
            <a:spAutoFit/>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    </a:t>
            </a:r>
            <a:r>
              <a:rPr lang="zh-CN" altLang="en-US" sz="1200" dirty="0" smtClean="0">
                <a:solidFill>
                  <a:schemeClr val="bg1"/>
                </a:solidFill>
                <a:latin typeface="微软雅黑" panose="020B0503020204020204" pitchFamily="34" charset="-122"/>
                <a:ea typeface="微软雅黑" panose="020B0503020204020204" pitchFamily="34" charset="-122"/>
              </a:rPr>
              <a:t>工作完成情况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项目成果展示    工作不足之处    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010348100"/>
      </p:ext>
    </p:extLst>
  </p:cSld>
  <p:clrMapOvr>
    <a:masterClrMapping/>
  </p:clrMapOvr>
  <p:transition spd="slow" advTm="0">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13" name="矩形 12"/>
          <p:cNvSpPr/>
          <p:nvPr userDrawn="1"/>
        </p:nvSpPr>
        <p:spPr>
          <a:xfrm>
            <a:off x="2947916" y="336006"/>
            <a:ext cx="5868537" cy="2836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文本框 5"/>
          <p:cNvSpPr txBox="1"/>
          <p:nvPr userDrawn="1"/>
        </p:nvSpPr>
        <p:spPr>
          <a:xfrm>
            <a:off x="2947915" y="365576"/>
            <a:ext cx="5857076" cy="253916"/>
          </a:xfrm>
          <a:prstGeom prst="rect">
            <a:avLst/>
          </a:prstGeom>
          <a:noFill/>
        </p:spPr>
        <p:txBody>
          <a:bodyPr wrap="square" lIns="68580" tIns="34290" rIns="68580" bIns="34290" rtlCol="0">
            <a:spAutoFit/>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    工作完成情况    </a:t>
            </a:r>
            <a:r>
              <a:rPr lang="zh-CN" altLang="en-US" sz="1200" dirty="0" smtClean="0">
                <a:solidFill>
                  <a:schemeClr val="bg1"/>
                </a:solidFill>
                <a:latin typeface="微软雅黑" panose="020B0503020204020204" pitchFamily="34" charset="-122"/>
                <a:ea typeface="微软雅黑" panose="020B0503020204020204" pitchFamily="34" charset="-122"/>
              </a:rPr>
              <a:t>项目成果展示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工作不足之处    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059090566"/>
      </p:ext>
    </p:extLst>
  </p:cSld>
  <p:clrMapOvr>
    <a:masterClrMapping/>
  </p:clrMapOvr>
  <p:transition spd="slow" advTm="0">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13" name="矩形 12"/>
          <p:cNvSpPr/>
          <p:nvPr userDrawn="1"/>
        </p:nvSpPr>
        <p:spPr>
          <a:xfrm>
            <a:off x="2947916" y="336006"/>
            <a:ext cx="5868537" cy="2836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文本框 5"/>
          <p:cNvSpPr txBox="1"/>
          <p:nvPr userDrawn="1"/>
        </p:nvSpPr>
        <p:spPr>
          <a:xfrm>
            <a:off x="2947915" y="365576"/>
            <a:ext cx="5857076" cy="253916"/>
          </a:xfrm>
          <a:prstGeom prst="rect">
            <a:avLst/>
          </a:prstGeom>
          <a:noFill/>
        </p:spPr>
        <p:txBody>
          <a:bodyPr wrap="square" lIns="68580" tIns="34290" rIns="68580" bIns="34290" rtlCol="0">
            <a:spAutoFit/>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    工作完成情况    项目成果展示    </a:t>
            </a:r>
            <a:r>
              <a:rPr lang="zh-CN" altLang="en-US" sz="1200" dirty="0" smtClean="0">
                <a:solidFill>
                  <a:schemeClr val="bg1"/>
                </a:solidFill>
                <a:latin typeface="微软雅黑" panose="020B0503020204020204" pitchFamily="34" charset="-122"/>
                <a:ea typeface="微软雅黑" panose="020B0503020204020204" pitchFamily="34" charset="-122"/>
              </a:rPr>
              <a:t>工作不足之处    </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明年工作计划</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05080602"/>
      </p:ext>
    </p:extLst>
  </p:cSld>
  <p:clrMapOvr>
    <a:masterClrMapping/>
  </p:clrMapOvr>
  <p:transition spd="slow" advTm="0">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13" name="矩形 12"/>
          <p:cNvSpPr/>
          <p:nvPr userDrawn="1"/>
        </p:nvSpPr>
        <p:spPr>
          <a:xfrm>
            <a:off x="2947916" y="336006"/>
            <a:ext cx="5868537" cy="28363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文本框 5"/>
          <p:cNvSpPr txBox="1"/>
          <p:nvPr userDrawn="1"/>
        </p:nvSpPr>
        <p:spPr>
          <a:xfrm>
            <a:off x="2947915" y="365576"/>
            <a:ext cx="5857076" cy="253916"/>
          </a:xfrm>
          <a:prstGeom prst="rect">
            <a:avLst/>
          </a:prstGeom>
          <a:noFill/>
        </p:spPr>
        <p:txBody>
          <a:bodyPr wrap="square" lIns="68580" tIns="34290" rIns="68580" bIns="34290" rtlCol="0">
            <a:spAutoFit/>
          </a:bodyPr>
          <a:lstStyle/>
          <a:p>
            <a:pPr algn="ct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年度工作概述    工作完成情况    项目成果展示    工作不足之处    </a:t>
            </a:r>
            <a:r>
              <a:rPr lang="zh-CN" altLang="en-US" sz="1200" dirty="0" smtClean="0">
                <a:solidFill>
                  <a:schemeClr val="bg1"/>
                </a:solidFill>
                <a:latin typeface="微软雅黑" panose="020B0503020204020204" pitchFamily="34" charset="-122"/>
                <a:ea typeface="微软雅黑" panose="020B0503020204020204" pitchFamily="34" charset="-122"/>
              </a:rPr>
              <a:t>明年工作计划</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971778739"/>
      </p:ext>
    </p:extLst>
  </p:cSld>
  <p:clrMapOvr>
    <a:masterClrMapping/>
  </p:clrMapOvr>
  <p:transition spd="slow" advTm="0">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961965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Lst>
  <p:transition spd="slow" advTm="0">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6.xml"/><Relationship Id="rId5" Type="http://schemas.openxmlformats.org/officeDocument/2006/relationships/image" Target="../media/image20.gif"/><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gif"/><Relationship Id="rId3" Type="http://schemas.openxmlformats.org/officeDocument/2006/relationships/image" Target="../media/image26.gif"/><Relationship Id="rId7" Type="http://schemas.openxmlformats.org/officeDocument/2006/relationships/image" Target="../media/image30.gif"/><Relationship Id="rId12" Type="http://schemas.openxmlformats.org/officeDocument/2006/relationships/image" Target="../media/image35.gif"/><Relationship Id="rId2" Type="http://schemas.openxmlformats.org/officeDocument/2006/relationships/image" Target="../media/image25.gif"/><Relationship Id="rId1" Type="http://schemas.openxmlformats.org/officeDocument/2006/relationships/slideLayout" Target="../slideLayouts/slideLayout6.xml"/><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0" Type="http://schemas.openxmlformats.org/officeDocument/2006/relationships/image" Target="../media/image33.gif"/><Relationship Id="rId4" Type="http://schemas.openxmlformats.org/officeDocument/2006/relationships/image" Target="../media/image27.gif"/><Relationship Id="rId9" Type="http://schemas.openxmlformats.org/officeDocument/2006/relationships/image" Target="../media/image32.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gif"/><Relationship Id="rId1" Type="http://schemas.openxmlformats.org/officeDocument/2006/relationships/slideLayout" Target="../slideLayouts/slideLayout7.xml"/><Relationship Id="rId4" Type="http://schemas.openxmlformats.org/officeDocument/2006/relationships/image" Target="../media/image50.gif"/></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pic>
        <p:nvPicPr>
          <p:cNvPr id="10" name="克罗地亚狂想曲.mp3">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75307" y="-562044"/>
            <a:ext cx="456962" cy="457094"/>
          </a:xfrm>
          <a:prstGeom prst="rect">
            <a:avLst/>
          </a:prstGeom>
        </p:spPr>
      </p:pic>
      <p:sp>
        <p:nvSpPr>
          <p:cNvPr id="15" name="TextBox 14"/>
          <p:cNvSpPr txBox="1"/>
          <p:nvPr/>
        </p:nvSpPr>
        <p:spPr>
          <a:xfrm>
            <a:off x="3419872" y="2686149"/>
            <a:ext cx="5456357" cy="523220"/>
          </a:xfrm>
          <a:prstGeom prst="rect">
            <a:avLst/>
          </a:prstGeom>
          <a:noFill/>
        </p:spPr>
        <p:txBody>
          <a:bodyPr wrap="square" rtlCol="0">
            <a:spAutoFit/>
          </a:bodyPr>
          <a:lstStyle/>
          <a:p>
            <a:pPr algn="r"/>
            <a:r>
              <a:rPr lang="zh-CN" altLang="en-US" sz="2800" b="1" dirty="0" smtClean="0">
                <a:solidFill>
                  <a:srgbClr val="0070C0"/>
                </a:solidFill>
                <a:latin typeface="微软雅黑" panose="020B0503020204020204" pitchFamily="34" charset="-122"/>
                <a:ea typeface="微软雅黑" panose="020B0503020204020204" pitchFamily="34" charset="-122"/>
              </a:rPr>
              <a:t>工作总结暨新年计划</a:t>
            </a:r>
            <a:r>
              <a:rPr lang="en-US" altLang="zh-CN" sz="2800" b="1" dirty="0" smtClean="0">
                <a:solidFill>
                  <a:srgbClr val="0070C0"/>
                </a:solidFill>
                <a:latin typeface="微软雅黑" panose="020B0503020204020204" pitchFamily="34" charset="-122"/>
                <a:ea typeface="微软雅黑" panose="020B0503020204020204" pitchFamily="34" charset="-122"/>
              </a:rPr>
              <a:t>PPT</a:t>
            </a:r>
            <a:r>
              <a:rPr lang="zh-CN" altLang="en-US" sz="2800" b="1" dirty="0" smtClean="0">
                <a:solidFill>
                  <a:srgbClr val="0070C0"/>
                </a:solidFill>
                <a:latin typeface="微软雅黑" panose="020B0503020204020204" pitchFamily="34" charset="-122"/>
                <a:ea typeface="微软雅黑" panose="020B0503020204020204" pitchFamily="34" charset="-122"/>
              </a:rPr>
              <a:t>模板</a:t>
            </a:r>
            <a:endParaRPr lang="zh-CN" altLang="en-US" sz="2800" b="1" dirty="0">
              <a:solidFill>
                <a:srgbClr val="0070C0"/>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339725" y="3565054"/>
            <a:ext cx="4536504" cy="230832"/>
          </a:xfrm>
          <a:prstGeom prst="rect">
            <a:avLst/>
          </a:prstGeom>
          <a:noFill/>
        </p:spPr>
        <p:txBody>
          <a:bodyPr wrap="square" rtlCol="0">
            <a:spAutoFit/>
          </a:bodyPr>
          <a:lstStyle/>
          <a:p>
            <a:pPr algn="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      </a:t>
            </a: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部门：</a:t>
            </a: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财务部</a:t>
            </a: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      时间：</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2019.1.1</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16016" y="3219822"/>
            <a:ext cx="4160214" cy="276999"/>
          </a:xfrm>
          <a:prstGeom prst="rect">
            <a:avLst/>
          </a:prstGeom>
          <a:noFill/>
        </p:spPr>
        <p:txBody>
          <a:bodyPr wrap="square" rtlCol="0">
            <a:spAutoFit/>
          </a:bodyPr>
          <a:lstStyle/>
          <a:p>
            <a:pPr algn="r"/>
            <a:r>
              <a:rPr lang="zh-CN" altLang="en-US" sz="1200" dirty="0" smtClean="0">
                <a:solidFill>
                  <a:srgbClr val="0070C0"/>
                </a:solidFill>
                <a:latin typeface="微软雅黑" panose="020B0503020204020204" pitchFamily="34" charset="-122"/>
                <a:ea typeface="微软雅黑" panose="020B0503020204020204" pitchFamily="34" charset="-122"/>
              </a:rPr>
              <a:t>框架完整，适用于年终总结述职报告新年计划工作汇报等</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5259990" y="1275606"/>
            <a:ext cx="3600400" cy="1569660"/>
          </a:xfrm>
          <a:prstGeom prst="rect">
            <a:avLst/>
          </a:prstGeom>
          <a:noFill/>
        </p:spPr>
        <p:txBody>
          <a:bodyPr wrap="square" rtlCol="0">
            <a:spAutoFit/>
          </a:bodyPr>
          <a:lstStyle/>
          <a:p>
            <a:pPr algn="r"/>
            <a:r>
              <a:rPr lang="en-US" altLang="zh-CN" sz="9600" dirty="0" smtClean="0">
                <a:solidFill>
                  <a:srgbClr val="0070C0"/>
                </a:solidFill>
                <a:latin typeface="DFGothic-EB" panose="02010609010101010101" pitchFamily="1" charset="-128"/>
                <a:ea typeface="DFGothic-EB" panose="02010609010101010101" pitchFamily="1" charset="-128"/>
              </a:rPr>
              <a:t>2019</a:t>
            </a:r>
            <a:endParaRPr lang="zh-CN" altLang="en-US" sz="9600" dirty="0">
              <a:solidFill>
                <a:srgbClr val="0070C0"/>
              </a:solidFill>
              <a:latin typeface="DFGothic-EB" panose="02010609010101010101" pitchFamily="1" charset="-128"/>
              <a:ea typeface="DFGothic-EB" panose="02010609010101010101" pitchFamily="1" charset="-128"/>
            </a:endParaRPr>
          </a:p>
        </p:txBody>
      </p:sp>
      <p:grpSp>
        <p:nvGrpSpPr>
          <p:cNvPr id="6" name="组合 5"/>
          <p:cNvGrpSpPr/>
          <p:nvPr/>
        </p:nvGrpSpPr>
        <p:grpSpPr>
          <a:xfrm>
            <a:off x="6804249" y="152117"/>
            <a:ext cx="2160239" cy="584775"/>
            <a:chOff x="6444209" y="186775"/>
            <a:chExt cx="2160239" cy="584775"/>
          </a:xfrm>
        </p:grpSpPr>
        <p:sp>
          <p:nvSpPr>
            <p:cNvPr id="12" name="TextBox 11"/>
            <p:cNvSpPr txBox="1"/>
            <p:nvPr/>
          </p:nvSpPr>
          <p:spPr>
            <a:xfrm>
              <a:off x="6444209" y="186775"/>
              <a:ext cx="1224135" cy="584775"/>
            </a:xfrm>
            <a:prstGeom prst="rect">
              <a:avLst/>
            </a:prstGeom>
            <a:noFill/>
          </p:spPr>
          <p:txBody>
            <a:bodyPr wrap="square" rtlCol="0">
              <a:spAutoFit/>
            </a:bodyPr>
            <a:lstStyle/>
            <a:p>
              <a:r>
                <a:rPr lang="en-US" altLang="zh-CN" sz="3200" b="1" dirty="0" smtClean="0">
                  <a:solidFill>
                    <a:schemeClr val="accent2"/>
                  </a:solidFill>
                </a:rPr>
                <a:t>LOGO</a:t>
              </a:r>
              <a:endParaRPr lang="zh-CN" altLang="en-US" sz="3200" b="1" dirty="0">
                <a:solidFill>
                  <a:schemeClr val="accent2"/>
                </a:solidFill>
              </a:endParaRPr>
            </a:p>
          </p:txBody>
        </p:sp>
        <p:sp>
          <p:nvSpPr>
            <p:cNvPr id="5" name="TextBox 4"/>
            <p:cNvSpPr txBox="1"/>
            <p:nvPr/>
          </p:nvSpPr>
          <p:spPr>
            <a:xfrm>
              <a:off x="7433640" y="277531"/>
              <a:ext cx="1170808" cy="430887"/>
            </a:xfrm>
            <a:prstGeom prst="rect">
              <a:avLst/>
            </a:prstGeom>
            <a:noFill/>
          </p:spPr>
          <p:txBody>
            <a:bodyPr wrap="square" rtlCol="0">
              <a:spAutoFit/>
            </a:bodyPr>
            <a:lstStyle/>
            <a:p>
              <a:r>
                <a:rPr lang="zh-CN" altLang="en-US" sz="1100" b="1" dirty="0" smtClean="0">
                  <a:solidFill>
                    <a:schemeClr val="accent2"/>
                  </a:solidFill>
                  <a:latin typeface="微软雅黑" panose="020B0503020204020204" pitchFamily="34" charset="-122"/>
                  <a:ea typeface="微软雅黑" panose="020B0503020204020204" pitchFamily="34" charset="-122"/>
                </a:rPr>
                <a:t>添加公司名称</a:t>
              </a:r>
              <a:endParaRPr lang="en-US" altLang="zh-CN" sz="1100" b="1" dirty="0" smtClean="0">
                <a:solidFill>
                  <a:schemeClr val="accent2"/>
                </a:solidFill>
                <a:latin typeface="微软雅黑" panose="020B0503020204020204" pitchFamily="34" charset="-122"/>
                <a:ea typeface="微软雅黑" panose="020B0503020204020204" pitchFamily="34" charset="-122"/>
              </a:endParaRPr>
            </a:p>
            <a:p>
              <a:r>
                <a:rPr lang="en-US" altLang="zh-CN" sz="1050" b="1" dirty="0">
                  <a:solidFill>
                    <a:schemeClr val="accent2"/>
                  </a:solidFill>
                </a:rPr>
                <a:t>Company Name</a:t>
              </a:r>
              <a:endParaRPr lang="zh-CN" altLang="en-US" sz="1050" b="1" dirty="0">
                <a:solidFill>
                  <a:schemeClr val="accent2"/>
                </a:solidFill>
              </a:endParaRPr>
            </a:p>
          </p:txBody>
        </p:sp>
      </p:grpSp>
      <p:grpSp>
        <p:nvGrpSpPr>
          <p:cNvPr id="11" name="组合 10"/>
          <p:cNvGrpSpPr/>
          <p:nvPr/>
        </p:nvGrpSpPr>
        <p:grpSpPr>
          <a:xfrm>
            <a:off x="6847051" y="3939928"/>
            <a:ext cx="343825" cy="309997"/>
            <a:chOff x="4634991" y="2138335"/>
            <a:chExt cx="428348" cy="386204"/>
          </a:xfrm>
        </p:grpSpPr>
        <p:sp>
          <p:nvSpPr>
            <p:cNvPr id="13" name="Freeform 5"/>
            <p:cNvSpPr>
              <a:spLocks/>
            </p:cNvSpPr>
            <p:nvPr/>
          </p:nvSpPr>
          <p:spPr bwMode="auto">
            <a:xfrm>
              <a:off x="4634991"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a typeface="微软雅黑" pitchFamily="34" charset="-122"/>
              </a:endParaRPr>
            </a:p>
          </p:txBody>
        </p:sp>
        <p:sp>
          <p:nvSpPr>
            <p:cNvPr id="14" name="KSO_Shape"/>
            <p:cNvSpPr>
              <a:spLocks/>
            </p:cNvSpPr>
            <p:nvPr/>
          </p:nvSpPr>
          <p:spPr bwMode="auto">
            <a:xfrm>
              <a:off x="4711293" y="2236765"/>
              <a:ext cx="275742" cy="189342"/>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grpSp>
      <p:grpSp>
        <p:nvGrpSpPr>
          <p:cNvPr id="18" name="组合 17"/>
          <p:cNvGrpSpPr/>
          <p:nvPr/>
        </p:nvGrpSpPr>
        <p:grpSpPr>
          <a:xfrm>
            <a:off x="8476646" y="3939928"/>
            <a:ext cx="343825" cy="309997"/>
            <a:chOff x="5076056" y="2138335"/>
            <a:chExt cx="428348" cy="386204"/>
          </a:xfrm>
        </p:grpSpPr>
        <p:sp>
          <p:nvSpPr>
            <p:cNvPr id="19" name="Freeform 5"/>
            <p:cNvSpPr>
              <a:spLocks/>
            </p:cNvSpPr>
            <p:nvPr/>
          </p:nvSpPr>
          <p:spPr bwMode="auto">
            <a:xfrm>
              <a:off x="5076056"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a typeface="微软雅黑" pitchFamily="34" charset="-122"/>
              </a:endParaRPr>
            </a:p>
          </p:txBody>
        </p:sp>
        <p:sp>
          <p:nvSpPr>
            <p:cNvPr id="20" name="KSO_Shape"/>
            <p:cNvSpPr>
              <a:spLocks/>
            </p:cNvSpPr>
            <p:nvPr/>
          </p:nvSpPr>
          <p:spPr bwMode="auto">
            <a:xfrm>
              <a:off x="5175472" y="2244479"/>
              <a:ext cx="229514" cy="19546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grpSp>
      <p:grpSp>
        <p:nvGrpSpPr>
          <p:cNvPr id="21" name="组合 20"/>
          <p:cNvGrpSpPr/>
          <p:nvPr/>
        </p:nvGrpSpPr>
        <p:grpSpPr>
          <a:xfrm>
            <a:off x="7237060" y="3939902"/>
            <a:ext cx="343825" cy="309997"/>
            <a:chOff x="5557128" y="2138335"/>
            <a:chExt cx="428348" cy="386204"/>
          </a:xfrm>
        </p:grpSpPr>
        <p:sp>
          <p:nvSpPr>
            <p:cNvPr id="22" name="Freeform 5"/>
            <p:cNvSpPr>
              <a:spLocks/>
            </p:cNvSpPr>
            <p:nvPr/>
          </p:nvSpPr>
          <p:spPr bwMode="auto">
            <a:xfrm>
              <a:off x="5557128"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a typeface="微软雅黑" pitchFamily="34" charset="-122"/>
              </a:endParaRPr>
            </a:p>
          </p:txBody>
        </p:sp>
        <p:sp>
          <p:nvSpPr>
            <p:cNvPr id="23" name="KSO_Shape"/>
            <p:cNvSpPr>
              <a:spLocks/>
            </p:cNvSpPr>
            <p:nvPr/>
          </p:nvSpPr>
          <p:spPr bwMode="auto">
            <a:xfrm>
              <a:off x="5652120" y="2208685"/>
              <a:ext cx="238362" cy="23597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grpSp>
      <p:grpSp>
        <p:nvGrpSpPr>
          <p:cNvPr id="24" name="组合 23"/>
          <p:cNvGrpSpPr/>
          <p:nvPr/>
        </p:nvGrpSpPr>
        <p:grpSpPr>
          <a:xfrm>
            <a:off x="8041210" y="3939928"/>
            <a:ext cx="343825" cy="309997"/>
            <a:chOff x="6068610" y="2138335"/>
            <a:chExt cx="428348" cy="386204"/>
          </a:xfrm>
        </p:grpSpPr>
        <p:sp>
          <p:nvSpPr>
            <p:cNvPr id="25" name="Freeform 5"/>
            <p:cNvSpPr>
              <a:spLocks/>
            </p:cNvSpPr>
            <p:nvPr/>
          </p:nvSpPr>
          <p:spPr bwMode="auto">
            <a:xfrm>
              <a:off x="6068610"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a typeface="微软雅黑" pitchFamily="34" charset="-122"/>
              </a:endParaRPr>
            </a:p>
          </p:txBody>
        </p:sp>
        <p:sp>
          <p:nvSpPr>
            <p:cNvPr id="26" name="KSO_Shape"/>
            <p:cNvSpPr>
              <a:spLocks/>
            </p:cNvSpPr>
            <p:nvPr/>
          </p:nvSpPr>
          <p:spPr bwMode="auto">
            <a:xfrm>
              <a:off x="6173883" y="2215236"/>
              <a:ext cx="232088" cy="197274"/>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grpSp>
      <p:grpSp>
        <p:nvGrpSpPr>
          <p:cNvPr id="27" name="组合 26"/>
          <p:cNvGrpSpPr/>
          <p:nvPr/>
        </p:nvGrpSpPr>
        <p:grpSpPr>
          <a:xfrm>
            <a:off x="7643580" y="3936078"/>
            <a:ext cx="343825" cy="309997"/>
            <a:chOff x="6623914" y="2138335"/>
            <a:chExt cx="428348" cy="386204"/>
          </a:xfrm>
        </p:grpSpPr>
        <p:sp>
          <p:nvSpPr>
            <p:cNvPr id="28" name="Freeform 5"/>
            <p:cNvSpPr>
              <a:spLocks/>
            </p:cNvSpPr>
            <p:nvPr/>
          </p:nvSpPr>
          <p:spPr bwMode="auto">
            <a:xfrm>
              <a:off x="6623914" y="2138335"/>
              <a:ext cx="428348" cy="3862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9525" cap="flat">
              <a:no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dirty="0">
                <a:solidFill>
                  <a:schemeClr val="tx1">
                    <a:lumMod val="65000"/>
                    <a:lumOff val="35000"/>
                  </a:schemeClr>
                </a:solidFill>
                <a:ea typeface="微软雅黑" pitchFamily="34" charset="-122"/>
              </a:endParaRPr>
            </a:p>
          </p:txBody>
        </p:sp>
        <p:sp>
          <p:nvSpPr>
            <p:cNvPr id="29" name="KSO_Shape"/>
            <p:cNvSpPr>
              <a:spLocks/>
            </p:cNvSpPr>
            <p:nvPr/>
          </p:nvSpPr>
          <p:spPr bwMode="auto">
            <a:xfrm>
              <a:off x="6715817" y="2193847"/>
              <a:ext cx="230254" cy="22104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tx1">
                    <a:lumMod val="65000"/>
                    <a:lumOff val="35000"/>
                  </a:schemeClr>
                </a:solidFill>
                <a:ea typeface="微软雅黑" pitchFamily="34" charset="-122"/>
              </a:endParaRPr>
            </a:p>
          </p:txBody>
        </p:sp>
      </p:grpSp>
    </p:spTree>
    <p:extLst>
      <p:ext uri="{BB962C8B-B14F-4D97-AF65-F5344CB8AC3E}">
        <p14:creationId xmlns:p14="http://schemas.microsoft.com/office/powerpoint/2010/main" xmlns="" val="2029665606"/>
      </p:ext>
    </p:extLst>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1000"/>
                                        <p:tgtEl>
                                          <p:spTgt spid="6"/>
                                        </p:tgtEl>
                                      </p:cBhvr>
                                    </p:animEffect>
                                    <p:anim calcmode="lin" valueType="num">
                                      <p:cBhvr>
                                        <p:cTn id="10" dur="1000" fill="hold"/>
                                        <p:tgtEl>
                                          <p:spTgt spid="6"/>
                                        </p:tgtEl>
                                        <p:attrNameLst>
                                          <p:attrName>ppt_x</p:attrName>
                                        </p:attrNameLst>
                                      </p:cBhvr>
                                      <p:tavLst>
                                        <p:tav tm="0">
                                          <p:val>
                                            <p:strVal val="#ppt_x"/>
                                          </p:val>
                                        </p:tav>
                                        <p:tav tm="100000">
                                          <p:val>
                                            <p:strVal val="#ppt_x"/>
                                          </p:val>
                                        </p:tav>
                                      </p:tavLst>
                                    </p:anim>
                                    <p:anim calcmode="lin" valueType="num">
                                      <p:cBhvr>
                                        <p:cTn id="11" dur="1000" fill="hold"/>
                                        <p:tgtEl>
                                          <p:spTgt spid="6"/>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par>
                          <p:cTn id="19" fill="hold">
                            <p:stCondLst>
                              <p:cond delay="23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5"/>
                                        </p:tgtEl>
                                        <p:attrNameLst>
                                          <p:attrName>ppt_y</p:attrName>
                                        </p:attrNameLst>
                                      </p:cBhvr>
                                      <p:tavLst>
                                        <p:tav tm="0">
                                          <p:val>
                                            <p:strVal val="#ppt_y"/>
                                          </p:val>
                                        </p:tav>
                                        <p:tav tm="100000">
                                          <p:val>
                                            <p:strVal val="#ppt_y"/>
                                          </p:val>
                                        </p:tav>
                                      </p:tavLst>
                                    </p:anim>
                                    <p:anim calcmode="lin" valueType="num">
                                      <p:cBhvr>
                                        <p:cTn id="24"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5"/>
                                        </p:tgtEl>
                                      </p:cBhvr>
                                    </p:animEffect>
                                  </p:childTnLst>
                                </p:cTn>
                              </p:par>
                            </p:childTnLst>
                          </p:cTn>
                        </p:par>
                        <p:par>
                          <p:cTn id="27" fill="hold">
                            <p:stCondLst>
                              <p:cond delay="3450"/>
                            </p:stCondLst>
                            <p:childTnLst>
                              <p:par>
                                <p:cTn id="28" presetID="22" presetClass="entr" presetSubtype="8"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1000"/>
                                        <p:tgtEl>
                                          <p:spTgt spid="17"/>
                                        </p:tgtEl>
                                      </p:cBhvr>
                                    </p:animEffect>
                                  </p:childTnLst>
                                </p:cTn>
                              </p:par>
                            </p:childTnLst>
                          </p:cTn>
                        </p:par>
                        <p:par>
                          <p:cTn id="31" fill="hold">
                            <p:stCondLst>
                              <p:cond delay="4450"/>
                            </p:stCondLst>
                            <p:childTnLst>
                              <p:par>
                                <p:cTn id="32" presetID="52" presetClass="entr" presetSubtype="0" fill="hold" grpId="0" nodeType="afterEffect">
                                  <p:stCondLst>
                                    <p:cond delay="0"/>
                                  </p:stCondLst>
                                  <p:iterate type="wd">
                                    <p:tmPct val="10000"/>
                                  </p:iterate>
                                  <p:childTnLst>
                                    <p:set>
                                      <p:cBhvr>
                                        <p:cTn id="33" dur="1" fill="hold">
                                          <p:stCondLst>
                                            <p:cond delay="0"/>
                                          </p:stCondLst>
                                        </p:cTn>
                                        <p:tgtEl>
                                          <p:spTgt spid="16"/>
                                        </p:tgtEl>
                                        <p:attrNameLst>
                                          <p:attrName>style.visibility</p:attrName>
                                        </p:attrNameLst>
                                      </p:cBhvr>
                                      <p:to>
                                        <p:strVal val="visible"/>
                                      </p:to>
                                    </p:set>
                                    <p:animScale>
                                      <p:cBhvr>
                                        <p:cTn id="34"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6"/>
                                        </p:tgtEl>
                                        <p:attrNameLst>
                                          <p:attrName>ppt_x</p:attrName>
                                          <p:attrName>ppt_y</p:attrName>
                                        </p:attrNameLst>
                                      </p:cBhvr>
                                    </p:animMotion>
                                    <p:animEffect transition="in" filter="fade">
                                      <p:cBhvr>
                                        <p:cTn id="36" dur="1000"/>
                                        <p:tgtEl>
                                          <p:spTgt spid="16"/>
                                        </p:tgtEl>
                                      </p:cBhvr>
                                    </p:animEffect>
                                  </p:childTnLst>
                                </p:cTn>
                              </p:par>
                            </p:childTnLst>
                          </p:cTn>
                        </p:par>
                        <p:par>
                          <p:cTn id="37" fill="hold">
                            <p:stCondLst>
                              <p:cond delay="7150"/>
                            </p:stCondLst>
                            <p:childTnLst>
                              <p:par>
                                <p:cTn id="38" presetID="2" presetClass="entr" presetSubtype="2"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25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1+#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45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65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85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1+#ppt_w/2"/>
                                          </p:val>
                                        </p:tav>
                                        <p:tav tm="100000">
                                          <p:val>
                                            <p:strVal val="#ppt_x"/>
                                          </p:val>
                                        </p:tav>
                                      </p:tavLst>
                                    </p:anim>
                                    <p:anim calcmode="lin" valueType="num">
                                      <p:cBhvr additive="base">
                                        <p:cTn id="5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numSld="999">
                <p:cTn id="58" repeatCount="indefinite" fill="remove" display="0">
                  <p:stCondLst>
                    <p:cond delay="indefinite"/>
                  </p:stCondLst>
                  <p:endCondLst>
                    <p:cond evt="onStopAudio" delay="0">
                      <p:tgtEl>
                        <p:sldTgt/>
                      </p:tgtEl>
                    </p:cond>
                  </p:endCondLst>
                </p:cTn>
                <p:tgtEl>
                  <p:spTgt spid="10"/>
                </p:tgtEl>
              </p:cMediaNode>
            </p:video>
          </p:childTnLst>
        </p:cTn>
      </p:par>
    </p:tnLst>
    <p:bldLst>
      <p:bldP spid="15" grpId="0"/>
      <p:bldP spid="16"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bwMode="auto">
          <a:xfrm rot="351052">
            <a:off x="1117117" y="4025975"/>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8" name="椭圆 17"/>
          <p:cNvSpPr/>
          <p:nvPr/>
        </p:nvSpPr>
        <p:spPr bwMode="auto">
          <a:xfrm rot="285728">
            <a:off x="1715478" y="3433358"/>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19" name="椭圆 18"/>
          <p:cNvSpPr/>
          <p:nvPr/>
        </p:nvSpPr>
        <p:spPr bwMode="auto">
          <a:xfrm rot="20925770">
            <a:off x="2507371" y="2970698"/>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0" name="椭圆 19"/>
          <p:cNvSpPr/>
          <p:nvPr/>
        </p:nvSpPr>
        <p:spPr bwMode="auto">
          <a:xfrm rot="21146216">
            <a:off x="3108236" y="3582055"/>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1" name="椭圆 20"/>
          <p:cNvSpPr/>
          <p:nvPr/>
        </p:nvSpPr>
        <p:spPr bwMode="auto">
          <a:xfrm rot="372077">
            <a:off x="4543948" y="3219711"/>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2" name="椭圆 21"/>
          <p:cNvSpPr/>
          <p:nvPr/>
        </p:nvSpPr>
        <p:spPr bwMode="auto">
          <a:xfrm rot="444650">
            <a:off x="5233801" y="2842353"/>
            <a:ext cx="215391"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3" name="椭圆 22"/>
          <p:cNvSpPr/>
          <p:nvPr/>
        </p:nvSpPr>
        <p:spPr bwMode="auto">
          <a:xfrm rot="411978">
            <a:off x="5760918" y="2360871"/>
            <a:ext cx="216582" cy="2202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4" name="椭圆 23"/>
          <p:cNvSpPr/>
          <p:nvPr/>
        </p:nvSpPr>
        <p:spPr bwMode="auto">
          <a:xfrm rot="705091">
            <a:off x="6781444" y="1888643"/>
            <a:ext cx="216582" cy="2202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5" name="椭圆 24"/>
          <p:cNvSpPr/>
          <p:nvPr/>
        </p:nvSpPr>
        <p:spPr bwMode="auto">
          <a:xfrm rot="1654378">
            <a:off x="7701791" y="1365867"/>
            <a:ext cx="215391"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sp>
        <p:nvSpPr>
          <p:cNvPr id="26" name="文本框 30"/>
          <p:cNvSpPr txBox="1">
            <a:spLocks noChangeArrowheads="1"/>
          </p:cNvSpPr>
          <p:nvPr/>
        </p:nvSpPr>
        <p:spPr bwMode="auto">
          <a:xfrm>
            <a:off x="963935"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3</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27" name="文本框 31"/>
          <p:cNvSpPr txBox="1">
            <a:spLocks noChangeArrowheads="1"/>
          </p:cNvSpPr>
          <p:nvPr/>
        </p:nvSpPr>
        <p:spPr bwMode="auto">
          <a:xfrm>
            <a:off x="1576959"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4</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28" name="文本框 32"/>
          <p:cNvSpPr txBox="1">
            <a:spLocks noChangeArrowheads="1"/>
          </p:cNvSpPr>
          <p:nvPr/>
        </p:nvSpPr>
        <p:spPr bwMode="auto">
          <a:xfrm>
            <a:off x="2349101"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5</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29" name="文本框 33"/>
          <p:cNvSpPr txBox="1">
            <a:spLocks noChangeArrowheads="1"/>
          </p:cNvSpPr>
          <p:nvPr/>
        </p:nvSpPr>
        <p:spPr bwMode="auto">
          <a:xfrm>
            <a:off x="2926253"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6</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0" name="文本框 34"/>
          <p:cNvSpPr txBox="1">
            <a:spLocks noChangeArrowheads="1"/>
          </p:cNvSpPr>
          <p:nvPr/>
        </p:nvSpPr>
        <p:spPr bwMode="auto">
          <a:xfrm>
            <a:off x="4424470"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8</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1" name="文本框 35"/>
          <p:cNvSpPr txBox="1">
            <a:spLocks noChangeArrowheads="1"/>
          </p:cNvSpPr>
          <p:nvPr/>
        </p:nvSpPr>
        <p:spPr bwMode="auto">
          <a:xfrm>
            <a:off x="5143915"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9</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2" name="文本框 36"/>
          <p:cNvSpPr txBox="1">
            <a:spLocks noChangeArrowheads="1"/>
          </p:cNvSpPr>
          <p:nvPr/>
        </p:nvSpPr>
        <p:spPr bwMode="auto">
          <a:xfrm>
            <a:off x="5741467" y="4514110"/>
            <a:ext cx="686369"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10</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3" name="文本框 37"/>
          <p:cNvSpPr txBox="1">
            <a:spLocks noChangeArrowheads="1"/>
          </p:cNvSpPr>
          <p:nvPr/>
        </p:nvSpPr>
        <p:spPr bwMode="auto">
          <a:xfrm>
            <a:off x="6765552" y="4514110"/>
            <a:ext cx="686369"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11</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4" name="文本框 38"/>
          <p:cNvSpPr txBox="1">
            <a:spLocks noChangeArrowheads="1"/>
          </p:cNvSpPr>
          <p:nvPr/>
        </p:nvSpPr>
        <p:spPr bwMode="auto">
          <a:xfrm>
            <a:off x="7613008" y="4514110"/>
            <a:ext cx="686369"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12</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35" name="文本框 39"/>
          <p:cNvSpPr txBox="1">
            <a:spLocks noChangeArrowheads="1"/>
          </p:cNvSpPr>
          <p:nvPr/>
        </p:nvSpPr>
        <p:spPr bwMode="auto">
          <a:xfrm>
            <a:off x="1451873" y="3976954"/>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36" name="文本框 40"/>
          <p:cNvSpPr txBox="1">
            <a:spLocks noChangeArrowheads="1"/>
          </p:cNvSpPr>
          <p:nvPr/>
        </p:nvSpPr>
        <p:spPr bwMode="auto">
          <a:xfrm>
            <a:off x="503651" y="3426127"/>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37" name="文本框 41"/>
          <p:cNvSpPr txBox="1">
            <a:spLocks noChangeArrowheads="1"/>
          </p:cNvSpPr>
          <p:nvPr/>
        </p:nvSpPr>
        <p:spPr bwMode="auto">
          <a:xfrm>
            <a:off x="2150962" y="2648314"/>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38" name="文本框 42"/>
          <p:cNvSpPr txBox="1">
            <a:spLocks noChangeArrowheads="1"/>
          </p:cNvSpPr>
          <p:nvPr/>
        </p:nvSpPr>
        <p:spPr bwMode="auto">
          <a:xfrm>
            <a:off x="3047012" y="3291830"/>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39" name="文本框 43"/>
          <p:cNvSpPr txBox="1">
            <a:spLocks noChangeArrowheads="1"/>
          </p:cNvSpPr>
          <p:nvPr/>
        </p:nvSpPr>
        <p:spPr bwMode="auto">
          <a:xfrm>
            <a:off x="4802527" y="3178759"/>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40" name="文本框 44"/>
          <p:cNvSpPr txBox="1">
            <a:spLocks noChangeArrowheads="1"/>
          </p:cNvSpPr>
          <p:nvPr/>
        </p:nvSpPr>
        <p:spPr bwMode="auto">
          <a:xfrm>
            <a:off x="5494692" y="2822807"/>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41" name="文本框 45"/>
          <p:cNvSpPr txBox="1">
            <a:spLocks noChangeArrowheads="1"/>
          </p:cNvSpPr>
          <p:nvPr/>
        </p:nvSpPr>
        <p:spPr bwMode="auto">
          <a:xfrm>
            <a:off x="6073817" y="2344629"/>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42" name="文本框 46"/>
          <p:cNvSpPr txBox="1">
            <a:spLocks noChangeArrowheads="1"/>
          </p:cNvSpPr>
          <p:nvPr/>
        </p:nvSpPr>
        <p:spPr bwMode="auto">
          <a:xfrm>
            <a:off x="7095431" y="1851670"/>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cxnSp>
        <p:nvCxnSpPr>
          <p:cNvPr id="43" name="直接连接符 42"/>
          <p:cNvCxnSpPr>
            <a:stCxn id="17" idx="7"/>
            <a:endCxn id="18" idx="3"/>
          </p:cNvCxnSpPr>
          <p:nvPr/>
        </p:nvCxnSpPr>
        <p:spPr>
          <a:xfrm flipV="1">
            <a:off x="1309562" y="3615712"/>
            <a:ext cx="431400" cy="45090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18" idx="7"/>
            <a:endCxn id="19" idx="2"/>
          </p:cNvCxnSpPr>
          <p:nvPr/>
        </p:nvCxnSpPr>
        <p:spPr>
          <a:xfrm flipV="1">
            <a:off x="1906576" y="3102388"/>
            <a:ext cx="602860" cy="370021"/>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19" idx="5"/>
            <a:endCxn id="20" idx="1"/>
          </p:cNvCxnSpPr>
          <p:nvPr/>
        </p:nvCxnSpPr>
        <p:spPr>
          <a:xfrm>
            <a:off x="2705013" y="3143338"/>
            <a:ext cx="425304" cy="4819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bwMode="auto">
          <a:xfrm rot="827460">
            <a:off x="3735796" y="3930629"/>
            <a:ext cx="216582" cy="2214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anchor="ctr"/>
          <a:lstStyle/>
          <a:p>
            <a:pPr algn="ctr">
              <a:defRPr/>
            </a:pPr>
            <a:endParaRPr lang="zh-CN" altLang="en-US"/>
          </a:p>
        </p:txBody>
      </p:sp>
      <p:cxnSp>
        <p:nvCxnSpPr>
          <p:cNvPr id="47" name="直接连接符 46"/>
          <p:cNvCxnSpPr>
            <a:stCxn id="20" idx="5"/>
            <a:endCxn id="46" idx="2"/>
          </p:cNvCxnSpPr>
          <p:nvPr/>
        </p:nvCxnSpPr>
        <p:spPr>
          <a:xfrm>
            <a:off x="3302737" y="3760277"/>
            <a:ext cx="436181" cy="255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46" idx="7"/>
            <a:endCxn id="21" idx="3"/>
          </p:cNvCxnSpPr>
          <p:nvPr/>
        </p:nvCxnSpPr>
        <p:spPr>
          <a:xfrm flipV="1">
            <a:off x="3937113" y="3400008"/>
            <a:ext cx="630368" cy="58355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1" idx="7"/>
            <a:endCxn id="22" idx="3"/>
          </p:cNvCxnSpPr>
          <p:nvPr/>
        </p:nvCxnSpPr>
        <p:spPr>
          <a:xfrm flipV="1">
            <a:off x="4735806" y="3019844"/>
            <a:ext cx="520132" cy="240975"/>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22" idx="7"/>
            <a:endCxn id="23" idx="3"/>
          </p:cNvCxnSpPr>
          <p:nvPr/>
        </p:nvCxnSpPr>
        <p:spPr>
          <a:xfrm flipV="1">
            <a:off x="5427055" y="2539123"/>
            <a:ext cx="356822" cy="345953"/>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23" idx="7"/>
            <a:endCxn id="24" idx="3"/>
          </p:cNvCxnSpPr>
          <p:nvPr/>
        </p:nvCxnSpPr>
        <p:spPr>
          <a:xfrm flipV="1">
            <a:off x="5954541" y="2059380"/>
            <a:ext cx="844369" cy="34345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24" idx="7"/>
            <a:endCxn id="25" idx="3"/>
          </p:cNvCxnSpPr>
          <p:nvPr/>
        </p:nvCxnSpPr>
        <p:spPr>
          <a:xfrm flipV="1">
            <a:off x="6980560" y="1510708"/>
            <a:ext cx="725190" cy="427412"/>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3" name="文本框 39"/>
          <p:cNvSpPr txBox="1">
            <a:spLocks noChangeArrowheads="1"/>
          </p:cNvSpPr>
          <p:nvPr/>
        </p:nvSpPr>
        <p:spPr bwMode="auto">
          <a:xfrm>
            <a:off x="4008431" y="3919815"/>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sp>
        <p:nvSpPr>
          <p:cNvPr id="54" name="文本框 33"/>
          <p:cNvSpPr txBox="1">
            <a:spLocks noChangeArrowheads="1"/>
          </p:cNvSpPr>
          <p:nvPr/>
        </p:nvSpPr>
        <p:spPr bwMode="auto">
          <a:xfrm>
            <a:off x="3589540" y="4514110"/>
            <a:ext cx="585432" cy="276935"/>
          </a:xfrm>
          <a:prstGeom prst="rect">
            <a:avLst/>
          </a:prstGeom>
          <a:noFill/>
          <a:ln w="9525">
            <a:noFill/>
            <a:miter lim="800000"/>
            <a:headEnd/>
            <a:tailEnd/>
          </a:ln>
        </p:spPr>
        <p:txBody>
          <a:bodyPr wrap="none" lIns="68543" tIns="34272" rIns="68543" bIns="34272">
            <a:spAutoFit/>
          </a:bodyPr>
          <a:lstStyle/>
          <a:p>
            <a:r>
              <a:rPr lang="en-US" altLang="zh-CN" sz="1300" dirty="0">
                <a:solidFill>
                  <a:schemeClr val="tx1">
                    <a:lumMod val="85000"/>
                    <a:lumOff val="15000"/>
                  </a:schemeClr>
                </a:solidFill>
                <a:latin typeface="微软雅黑" pitchFamily="34" charset="-122"/>
                <a:ea typeface="微软雅黑" pitchFamily="34" charset="-122"/>
                <a:cs typeface="Arial" pitchFamily="34" charset="0"/>
              </a:rPr>
              <a:t>7</a:t>
            </a:r>
            <a:r>
              <a:rPr lang="zh-CN" altLang="en-US" sz="1300" dirty="0">
                <a:solidFill>
                  <a:schemeClr val="tx1">
                    <a:lumMod val="85000"/>
                    <a:lumOff val="15000"/>
                  </a:schemeClr>
                </a:solidFill>
                <a:latin typeface="微软雅黑" pitchFamily="34" charset="-122"/>
                <a:ea typeface="微软雅黑" pitchFamily="34" charset="-122"/>
                <a:cs typeface="Arial" pitchFamily="34" charset="0"/>
              </a:rPr>
              <a:t>月份</a:t>
            </a:r>
          </a:p>
        </p:txBody>
      </p:sp>
      <p:sp>
        <p:nvSpPr>
          <p:cNvPr id="55" name="文本框 46"/>
          <p:cNvSpPr txBox="1">
            <a:spLocks noChangeArrowheads="1"/>
          </p:cNvSpPr>
          <p:nvPr/>
        </p:nvSpPr>
        <p:spPr bwMode="auto">
          <a:xfrm>
            <a:off x="7234206" y="1059582"/>
            <a:ext cx="1176632" cy="276935"/>
          </a:xfrm>
          <a:prstGeom prst="rect">
            <a:avLst/>
          </a:prstGeom>
          <a:noFill/>
          <a:ln w="9525">
            <a:noFill/>
            <a:miter lim="800000"/>
            <a:headEnd/>
            <a:tailEnd/>
          </a:ln>
        </p:spPr>
        <p:txBody>
          <a:bodyPr wrap="none" lIns="68543" tIns="34272" rIns="68543" bIns="34272">
            <a:spAutoFit/>
          </a:bodyPr>
          <a:lstStyle/>
          <a:p>
            <a:r>
              <a:rPr lang="zh-CN" altLang="en-US" sz="1300" dirty="0">
                <a:solidFill>
                  <a:schemeClr val="tx1">
                    <a:lumMod val="75000"/>
                    <a:lumOff val="25000"/>
                  </a:schemeClr>
                </a:solidFill>
                <a:latin typeface="Calibri" pitchFamily="34" charset="0"/>
                <a:ea typeface="微软雅黑" pitchFamily="34" charset="-122"/>
              </a:rPr>
              <a:t>添加文字内容</a:t>
            </a:r>
          </a:p>
        </p:txBody>
      </p:sp>
      <p:grpSp>
        <p:nvGrpSpPr>
          <p:cNvPr id="56" name="组合 55"/>
          <p:cNvGrpSpPr/>
          <p:nvPr/>
        </p:nvGrpSpPr>
        <p:grpSpPr>
          <a:xfrm>
            <a:off x="550493" y="4380002"/>
            <a:ext cx="8053955" cy="76668"/>
            <a:chOff x="738746" y="5964849"/>
            <a:chExt cx="10744200" cy="102248"/>
          </a:xfrm>
        </p:grpSpPr>
        <p:cxnSp>
          <p:nvCxnSpPr>
            <p:cNvPr id="57" name="直接连接符 56"/>
            <p:cNvCxnSpPr/>
            <p:nvPr/>
          </p:nvCxnSpPr>
          <p:spPr bwMode="auto">
            <a:xfrm>
              <a:off x="738746" y="6052254"/>
              <a:ext cx="1074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639101" y="5971032"/>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2456892"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3510148"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4295309"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141731" y="597201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6255551"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7243964" y="5967447"/>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951332" y="5973993"/>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9320250" y="5964849"/>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10524537" y="5985875"/>
              <a:ext cx="0" cy="8122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8" name="矩形 67"/>
          <p:cNvSpPr/>
          <p:nvPr/>
        </p:nvSpPr>
        <p:spPr>
          <a:xfrm>
            <a:off x="1046303" y="1203598"/>
            <a:ext cx="3163567" cy="930988"/>
          </a:xfrm>
          <a:prstGeom prst="rect">
            <a:avLst/>
          </a:prstGeom>
        </p:spPr>
        <p:txBody>
          <a:bodyPr wrap="square" lIns="68543" tIns="34272" rIns="68543" bIns="34272">
            <a:spAutoFit/>
          </a:bodyPr>
          <a:lstStyle/>
          <a:p>
            <a:pPr>
              <a:lnSpc>
                <a:spcPct val="200000"/>
              </a:lnSpc>
            </a:pPr>
            <a:r>
              <a:rPr lang="zh-CN" altLang="en-US" sz="1600" b="1" dirty="0">
                <a:solidFill>
                  <a:schemeClr val="tx1">
                    <a:lumMod val="75000"/>
                    <a:lumOff val="25000"/>
                  </a:schemeClr>
                </a:solidFill>
                <a:latin typeface="微软雅黑" pitchFamily="34" charset="-122"/>
                <a:ea typeface="微软雅黑" pitchFamily="34" charset="-122"/>
              </a:rPr>
              <a:t>点击添加小标题</a:t>
            </a:r>
            <a:endParaRPr lang="en-US" altLang="zh-CN" sz="1600" b="1" dirty="0">
              <a:solidFill>
                <a:schemeClr val="tx1">
                  <a:lumMod val="75000"/>
                  <a:lumOff val="25000"/>
                </a:schemeClr>
              </a:solidFill>
              <a:latin typeface="微软雅黑" pitchFamily="34" charset="-122"/>
              <a:ea typeface="微软雅黑" pitchFamily="34" charset="-122"/>
            </a:endParaRPr>
          </a:p>
          <a:p>
            <a:r>
              <a:rPr lang="zh-CN" altLang="en-US" sz="1200" dirty="0">
                <a:solidFill>
                  <a:schemeClr val="tx1">
                    <a:lumMod val="85000"/>
                    <a:lumOff val="1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200" dirty="0" smtClean="0">
                <a:solidFill>
                  <a:schemeClr val="tx1">
                    <a:lumMod val="85000"/>
                    <a:lumOff val="15000"/>
                  </a:schemeClr>
                </a:solidFill>
                <a:latin typeface="微软雅黑" pitchFamily="34" charset="-122"/>
                <a:ea typeface="微软雅黑" pitchFamily="34" charset="-122"/>
              </a:rPr>
              <a:t>。</a:t>
            </a:r>
            <a:endParaRPr lang="en-US" altLang="zh-CN" sz="1200" dirty="0">
              <a:solidFill>
                <a:schemeClr val="tx1">
                  <a:lumMod val="85000"/>
                  <a:lumOff val="15000"/>
                </a:schemeClr>
              </a:solidFill>
              <a:latin typeface="微软雅黑" pitchFamily="34" charset="-122"/>
              <a:ea typeface="微软雅黑" pitchFamily="34" charset="-122"/>
            </a:endParaRPr>
          </a:p>
        </p:txBody>
      </p:sp>
      <p:sp>
        <p:nvSpPr>
          <p:cNvPr id="69" name="TextBox 68"/>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278766023"/>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left)">
                                      <p:cBhvr>
                                        <p:cTn id="11" dur="500"/>
                                        <p:tgtEl>
                                          <p:spTgt spid="6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500"/>
                                        <p:tgtEl>
                                          <p:spTgt spid="5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up)">
                                      <p:cBhvr>
                                        <p:cTn id="25" dur="500"/>
                                        <p:tgtEl>
                                          <p:spTgt spid="2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up)">
                                      <p:cBhvr>
                                        <p:cTn id="28" dur="500"/>
                                        <p:tgtEl>
                                          <p:spTgt spid="29"/>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up)">
                                      <p:cBhvr>
                                        <p:cTn id="34" dur="500"/>
                                        <p:tgtEl>
                                          <p:spTgt spid="3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up)">
                                      <p:cBhvr>
                                        <p:cTn id="37" dur="500"/>
                                        <p:tgtEl>
                                          <p:spTgt spid="3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up)">
                                      <p:cBhvr>
                                        <p:cTn id="43" dur="500"/>
                                        <p:tgtEl>
                                          <p:spTgt spid="3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childTnLst>
                          </p:cTn>
                        </p:par>
                        <p:par>
                          <p:cTn id="54" fill="hold">
                            <p:stCondLst>
                              <p:cond delay="2500"/>
                            </p:stCondLst>
                            <p:childTnLst>
                              <p:par>
                                <p:cTn id="55" presetID="22" presetClass="entr" presetSubtype="4"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down)">
                                      <p:cBhvr>
                                        <p:cTn id="57" dur="500"/>
                                        <p:tgtEl>
                                          <p:spTgt spid="43"/>
                                        </p:tgtEl>
                                      </p:cBhvr>
                                    </p:animEffect>
                                  </p:childTnLst>
                                </p:cTn>
                              </p:par>
                            </p:childTnLst>
                          </p:cTn>
                        </p:par>
                        <p:par>
                          <p:cTn id="58" fill="hold">
                            <p:stCondLst>
                              <p:cond delay="3000"/>
                            </p:stCondLst>
                            <p:childTnLst>
                              <p:par>
                                <p:cTn id="59" presetID="10" presetClass="entr" presetSubtype="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3500"/>
                            </p:stCondLst>
                            <p:childTnLst>
                              <p:par>
                                <p:cTn id="66" presetID="22" presetClass="entr" presetSubtype="4"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4500"/>
                            </p:stCondLst>
                            <p:childTnLst>
                              <p:par>
                                <p:cTn id="77" presetID="22" presetClass="entr" presetSubtype="1"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up)">
                                      <p:cBhvr>
                                        <p:cTn id="79" dur="500"/>
                                        <p:tgtEl>
                                          <p:spTgt spid="45"/>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par>
                          <p:cTn id="87" fill="hold">
                            <p:stCondLst>
                              <p:cond delay="5500"/>
                            </p:stCondLst>
                            <p:childTnLst>
                              <p:par>
                                <p:cTn id="88" presetID="22" presetClass="entr" presetSubtype="1" fill="hold"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wipe(up)">
                                      <p:cBhvr>
                                        <p:cTn id="90" dur="500"/>
                                        <p:tgtEl>
                                          <p:spTgt spid="47"/>
                                        </p:tgtEl>
                                      </p:cBhvr>
                                    </p:animEffect>
                                  </p:childTnLst>
                                </p:cTn>
                              </p:par>
                            </p:childTnLst>
                          </p:cTn>
                        </p:par>
                        <p:par>
                          <p:cTn id="91" fill="hold">
                            <p:stCondLst>
                              <p:cond delay="6000"/>
                            </p:stCondLst>
                            <p:childTnLst>
                              <p:par>
                                <p:cTn id="92" presetID="10" presetClass="entr" presetSubtype="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fade">
                                      <p:cBhvr>
                                        <p:cTn id="94" dur="500"/>
                                        <p:tgtEl>
                                          <p:spTgt spid="4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par>
                          <p:cTn id="98" fill="hold">
                            <p:stCondLst>
                              <p:cond delay="6500"/>
                            </p:stCondLst>
                            <p:childTnLst>
                              <p:par>
                                <p:cTn id="99" presetID="22" presetClass="entr" presetSubtype="4"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wipe(down)">
                                      <p:cBhvr>
                                        <p:cTn id="101" dur="500"/>
                                        <p:tgtEl>
                                          <p:spTgt spid="48"/>
                                        </p:tgtEl>
                                      </p:cBhvr>
                                    </p:animEffect>
                                  </p:childTnLst>
                                </p:cTn>
                              </p:par>
                            </p:childTnLst>
                          </p:cTn>
                        </p:par>
                        <p:par>
                          <p:cTn id="102" fill="hold">
                            <p:stCondLst>
                              <p:cond delay="7000"/>
                            </p:stCondLst>
                            <p:childTnLst>
                              <p:par>
                                <p:cTn id="103" presetID="10" presetClass="entr" presetSubtype="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500"/>
                                        <p:tgtEl>
                                          <p:spTgt spid="39"/>
                                        </p:tgtEl>
                                      </p:cBhvr>
                                    </p:animEffect>
                                  </p:childTnLst>
                                </p:cTn>
                              </p:par>
                            </p:childTnLst>
                          </p:cTn>
                        </p:par>
                        <p:par>
                          <p:cTn id="109" fill="hold">
                            <p:stCondLst>
                              <p:cond delay="7500"/>
                            </p:stCondLst>
                            <p:childTnLst>
                              <p:par>
                                <p:cTn id="110" presetID="22" presetClass="entr" presetSubtype="4" fill="hold" nodeType="after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wipe(down)">
                                      <p:cBhvr>
                                        <p:cTn id="112" dur="500"/>
                                        <p:tgtEl>
                                          <p:spTgt spid="49"/>
                                        </p:tgtEl>
                                      </p:cBhvr>
                                    </p:animEffect>
                                  </p:childTnLst>
                                </p:cTn>
                              </p:par>
                            </p:childTnLst>
                          </p:cTn>
                        </p:par>
                        <p:par>
                          <p:cTn id="113" fill="hold">
                            <p:stCondLst>
                              <p:cond delay="8000"/>
                            </p:stCondLst>
                            <p:childTnLst>
                              <p:par>
                                <p:cTn id="114" presetID="10" presetClass="entr" presetSubtype="0"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childTnLst>
                          </p:cTn>
                        </p:par>
                        <p:par>
                          <p:cTn id="120" fill="hold">
                            <p:stCondLst>
                              <p:cond delay="8500"/>
                            </p:stCondLst>
                            <p:childTnLst>
                              <p:par>
                                <p:cTn id="121" presetID="22" presetClass="entr" presetSubtype="4" fill="hold" nodeType="after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wipe(down)">
                                      <p:cBhvr>
                                        <p:cTn id="123" dur="500"/>
                                        <p:tgtEl>
                                          <p:spTgt spid="50"/>
                                        </p:tgtEl>
                                      </p:cBhvr>
                                    </p:animEffect>
                                  </p:childTnLst>
                                </p:cTn>
                              </p:par>
                            </p:childTnLst>
                          </p:cTn>
                        </p:par>
                        <p:par>
                          <p:cTn id="124" fill="hold">
                            <p:stCondLst>
                              <p:cond delay="9000"/>
                            </p:stCondLst>
                            <p:childTnLst>
                              <p:par>
                                <p:cTn id="125" presetID="10" presetClass="entr" presetSubtype="0" fill="hold" grpId="0" nodeType="after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fade">
                                      <p:cBhvr>
                                        <p:cTn id="127" dur="500"/>
                                        <p:tgtEl>
                                          <p:spTgt spid="2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fade">
                                      <p:cBhvr>
                                        <p:cTn id="130" dur="500"/>
                                        <p:tgtEl>
                                          <p:spTgt spid="41"/>
                                        </p:tgtEl>
                                      </p:cBhvr>
                                    </p:animEffect>
                                  </p:childTnLst>
                                </p:cTn>
                              </p:par>
                            </p:childTnLst>
                          </p:cTn>
                        </p:par>
                        <p:par>
                          <p:cTn id="131" fill="hold">
                            <p:stCondLst>
                              <p:cond delay="9500"/>
                            </p:stCondLst>
                            <p:childTnLst>
                              <p:par>
                                <p:cTn id="132" presetID="22" presetClass="entr" presetSubtype="4" fill="hold"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down)">
                                      <p:cBhvr>
                                        <p:cTn id="134" dur="500"/>
                                        <p:tgtEl>
                                          <p:spTgt spid="51"/>
                                        </p:tgtEl>
                                      </p:cBhvr>
                                    </p:animEffect>
                                  </p:childTnLst>
                                </p:cTn>
                              </p:par>
                            </p:childTnLst>
                          </p:cTn>
                        </p:par>
                        <p:par>
                          <p:cTn id="135" fill="hold">
                            <p:stCondLst>
                              <p:cond delay="10000"/>
                            </p:stCondLst>
                            <p:childTnLst>
                              <p:par>
                                <p:cTn id="136" presetID="10" presetClass="entr" presetSubtype="0" fill="hold" grpId="0"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fade">
                                      <p:cBhvr>
                                        <p:cTn id="138" dur="500"/>
                                        <p:tgtEl>
                                          <p:spTgt spid="2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childTnLst>
                          </p:cTn>
                        </p:par>
                        <p:par>
                          <p:cTn id="142" fill="hold">
                            <p:stCondLst>
                              <p:cond delay="10500"/>
                            </p:stCondLst>
                            <p:childTnLst>
                              <p:par>
                                <p:cTn id="143" presetID="22" presetClass="entr" presetSubtype="4" fill="hold" nodeType="after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down)">
                                      <p:cBhvr>
                                        <p:cTn id="145" dur="500"/>
                                        <p:tgtEl>
                                          <p:spTgt spid="52"/>
                                        </p:tgtEl>
                                      </p:cBhvr>
                                    </p:animEffect>
                                  </p:childTnLst>
                                </p:cTn>
                              </p:par>
                            </p:childTnLst>
                          </p:cTn>
                        </p:par>
                        <p:par>
                          <p:cTn id="146" fill="hold">
                            <p:stCondLst>
                              <p:cond delay="11000"/>
                            </p:stCondLst>
                            <p:childTnLst>
                              <p:par>
                                <p:cTn id="147" presetID="10" presetClass="entr" presetSubtype="0"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fade">
                                      <p:cBhvr>
                                        <p:cTn id="149" dur="500"/>
                                        <p:tgtEl>
                                          <p:spTgt spid="2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5"/>
                                        </p:tgtEl>
                                        <p:attrNameLst>
                                          <p:attrName>style.visibility</p:attrName>
                                        </p:attrNameLst>
                                      </p:cBhvr>
                                      <p:to>
                                        <p:strVal val="visible"/>
                                      </p:to>
                                    </p:set>
                                    <p:animEffect transition="in" filter="fade">
                                      <p:cBhvr>
                                        <p:cTn id="1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6" grpId="0" animBg="1"/>
      <p:bldP spid="53" grpId="0"/>
      <p:bldP spid="54" grpId="0"/>
      <p:bldP spid="55"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99592" y="1707654"/>
            <a:ext cx="3528318" cy="2241550"/>
            <a:chOff x="755650" y="915566"/>
            <a:chExt cx="3887788" cy="2241550"/>
          </a:xfrm>
        </p:grpSpPr>
        <p:sp>
          <p:nvSpPr>
            <p:cNvPr id="4" name="圆角矩形​​ 34"/>
            <p:cNvSpPr/>
            <p:nvPr/>
          </p:nvSpPr>
          <p:spPr>
            <a:xfrm>
              <a:off x="755650" y="915566"/>
              <a:ext cx="3887788" cy="2241550"/>
            </a:xfrm>
            <a:prstGeom prst="roundRect">
              <a:avLst>
                <a:gd name="adj" fmla="val 8586"/>
              </a:avLst>
            </a:prstGeom>
            <a:noFill/>
            <a:ln w="12700" cap="flat" cmpd="sng" algn="ctr">
              <a:solidFill>
                <a:schemeClr val="tx1">
                  <a:lumMod val="75000"/>
                  <a:lumOff val="25000"/>
                </a:scheme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nvGrpSpPr>
            <p:cNvPr id="5" name="组合 28"/>
            <p:cNvGrpSpPr>
              <a:grpSpLocks/>
            </p:cNvGrpSpPr>
            <p:nvPr/>
          </p:nvGrpSpPr>
          <p:grpSpPr bwMode="auto">
            <a:xfrm>
              <a:off x="1042988" y="2569741"/>
              <a:ext cx="314325" cy="315912"/>
              <a:chOff x="5940153" y="4725144"/>
              <a:chExt cx="628790" cy="628790"/>
            </a:xfrm>
          </p:grpSpPr>
          <p:sp>
            <p:nvSpPr>
              <p:cNvPr id="19" name="泪滴形 18"/>
              <p:cNvSpPr/>
              <p:nvPr/>
            </p:nvSpPr>
            <p:spPr>
              <a:xfrm>
                <a:off x="5940153" y="4725144"/>
                <a:ext cx="628790" cy="628790"/>
              </a:xfrm>
              <a:prstGeom prst="teardrop">
                <a:avLst/>
              </a:pr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0" name="椭圆​​ 16"/>
              <p:cNvSpPr/>
              <p:nvPr/>
            </p:nvSpPr>
            <p:spPr>
              <a:xfrm>
                <a:off x="6102113" y="4895771"/>
                <a:ext cx="295342" cy="29701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6" name="组合 29"/>
            <p:cNvGrpSpPr>
              <a:grpSpLocks/>
            </p:cNvGrpSpPr>
            <p:nvPr/>
          </p:nvGrpSpPr>
          <p:grpSpPr bwMode="auto">
            <a:xfrm>
              <a:off x="1042988" y="2093491"/>
              <a:ext cx="314325" cy="314325"/>
              <a:chOff x="7452319" y="4725144"/>
              <a:chExt cx="628790" cy="628790"/>
            </a:xfrm>
          </p:grpSpPr>
          <p:sp>
            <p:nvSpPr>
              <p:cNvPr id="17" name="泪滴形 16"/>
              <p:cNvSpPr/>
              <p:nvPr/>
            </p:nvSpPr>
            <p:spPr>
              <a:xfrm flipH="1">
                <a:off x="7452319" y="4725144"/>
                <a:ext cx="628790" cy="628790"/>
              </a:xfrm>
              <a:prstGeom prst="teardrop">
                <a:avLst/>
              </a:prstGeom>
              <a:solidFill>
                <a:schemeClr val="accent2"/>
              </a:solidFill>
              <a:ln w="25400"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8" name="椭圆​​ 19"/>
              <p:cNvSpPr/>
              <p:nvPr/>
            </p:nvSpPr>
            <p:spPr>
              <a:xfrm flipH="1">
                <a:off x="7611104" y="4896632"/>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7" name="组合 26"/>
            <p:cNvGrpSpPr>
              <a:grpSpLocks/>
            </p:cNvGrpSpPr>
            <p:nvPr/>
          </p:nvGrpSpPr>
          <p:grpSpPr bwMode="auto">
            <a:xfrm>
              <a:off x="1042988" y="1137816"/>
              <a:ext cx="314325" cy="314325"/>
              <a:chOff x="5004048" y="1923583"/>
              <a:chExt cx="628790" cy="628790"/>
            </a:xfrm>
          </p:grpSpPr>
          <p:sp>
            <p:nvSpPr>
              <p:cNvPr id="15" name="泪滴形 14"/>
              <p:cNvSpPr/>
              <p:nvPr/>
            </p:nvSpPr>
            <p:spPr>
              <a:xfrm rot="10800000" flipH="1">
                <a:off x="5004048" y="1923583"/>
                <a:ext cx="628790" cy="628790"/>
              </a:xfrm>
              <a:prstGeom prst="teardrop">
                <a:avLst/>
              </a:pr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 name="椭圆​​ 22"/>
              <p:cNvSpPr/>
              <p:nvPr/>
            </p:nvSpPr>
            <p:spPr>
              <a:xfrm rot="10800000" flipH="1">
                <a:off x="5166008" y="2098246"/>
                <a:ext cx="295342" cy="295342"/>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grpSp>
          <p:nvGrpSpPr>
            <p:cNvPr id="8" name="组合 27"/>
            <p:cNvGrpSpPr>
              <a:grpSpLocks/>
            </p:cNvGrpSpPr>
            <p:nvPr/>
          </p:nvGrpSpPr>
          <p:grpSpPr bwMode="auto">
            <a:xfrm>
              <a:off x="1042988" y="1615653"/>
              <a:ext cx="314325" cy="314325"/>
              <a:chOff x="5147890" y="2714704"/>
              <a:chExt cx="628790" cy="628790"/>
            </a:xfrm>
          </p:grpSpPr>
          <p:sp>
            <p:nvSpPr>
              <p:cNvPr id="13" name="泪滴形 12"/>
              <p:cNvSpPr/>
              <p:nvPr/>
            </p:nvSpPr>
            <p:spPr>
              <a:xfrm rot="16200000" flipH="1">
                <a:off x="5147890" y="2714704"/>
                <a:ext cx="628790" cy="628790"/>
              </a:xfrm>
              <a:prstGeom prst="teardrop">
                <a:avLst/>
              </a:pr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4" name="椭圆​​ 25"/>
              <p:cNvSpPr/>
              <p:nvPr/>
            </p:nvSpPr>
            <p:spPr>
              <a:xfrm rot="16200000" flipH="1">
                <a:off x="5306675" y="2889369"/>
                <a:ext cx="295340" cy="295340"/>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grpSp>
        <p:sp>
          <p:nvSpPr>
            <p:cNvPr id="9" name="矩形​​ 30"/>
            <p:cNvSpPr>
              <a:spLocks noChangeArrowheads="1"/>
            </p:cNvSpPr>
            <p:nvPr/>
          </p:nvSpPr>
          <p:spPr bwMode="auto">
            <a:xfrm>
              <a:off x="1674997" y="1109241"/>
              <a:ext cx="2492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dirty="0">
                  <a:latin typeface="微软雅黑" pitchFamily="34" charset="-122"/>
                  <a:ea typeface="微软雅黑" pitchFamily="34" charset="-122"/>
                </a:rPr>
                <a:t>点击此处录入标题内容</a:t>
              </a:r>
            </a:p>
          </p:txBody>
        </p:sp>
        <p:sp>
          <p:nvSpPr>
            <p:cNvPr id="10" name="矩形​​ 31"/>
            <p:cNvSpPr>
              <a:spLocks noChangeArrowheads="1"/>
            </p:cNvSpPr>
            <p:nvPr/>
          </p:nvSpPr>
          <p:spPr bwMode="auto">
            <a:xfrm>
              <a:off x="1674997" y="1591841"/>
              <a:ext cx="2492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a:latin typeface="微软雅黑" pitchFamily="34" charset="-122"/>
                  <a:ea typeface="微软雅黑" pitchFamily="34" charset="-122"/>
                </a:rPr>
                <a:t>点击此处录入标题内容</a:t>
              </a:r>
            </a:p>
          </p:txBody>
        </p:sp>
        <p:sp>
          <p:nvSpPr>
            <p:cNvPr id="11" name="矩形​​ 32"/>
            <p:cNvSpPr>
              <a:spLocks noChangeArrowheads="1"/>
            </p:cNvSpPr>
            <p:nvPr/>
          </p:nvSpPr>
          <p:spPr bwMode="auto">
            <a:xfrm>
              <a:off x="1674997" y="2039516"/>
              <a:ext cx="2492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a:latin typeface="微软雅黑" pitchFamily="34" charset="-122"/>
                  <a:ea typeface="微软雅黑" pitchFamily="34" charset="-122"/>
                </a:rPr>
                <a:t>点击此处录入标题内容</a:t>
              </a:r>
            </a:p>
          </p:txBody>
        </p:sp>
        <p:sp>
          <p:nvSpPr>
            <p:cNvPr id="12" name="矩形​​ 33"/>
            <p:cNvSpPr>
              <a:spLocks noChangeArrowheads="1"/>
            </p:cNvSpPr>
            <p:nvPr/>
          </p:nvSpPr>
          <p:spPr bwMode="auto">
            <a:xfrm>
              <a:off x="1674997" y="2512591"/>
              <a:ext cx="24923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a:latin typeface="微软雅黑" pitchFamily="34" charset="-122"/>
                  <a:ea typeface="微软雅黑" pitchFamily="34" charset="-122"/>
                </a:rPr>
                <a:t>点击此处录入标题内容</a:t>
              </a:r>
            </a:p>
          </p:txBody>
        </p:sp>
      </p:grpSp>
      <p:grpSp>
        <p:nvGrpSpPr>
          <p:cNvPr id="21" name="组合 20"/>
          <p:cNvGrpSpPr/>
          <p:nvPr/>
        </p:nvGrpSpPr>
        <p:grpSpPr>
          <a:xfrm>
            <a:off x="5030341" y="1364778"/>
            <a:ext cx="1358900" cy="1358900"/>
            <a:chOff x="5102225" y="1663278"/>
            <a:chExt cx="1358900" cy="1358900"/>
          </a:xfrm>
        </p:grpSpPr>
        <p:sp>
          <p:nvSpPr>
            <p:cNvPr id="22" name="泪滴形 21"/>
            <p:cNvSpPr/>
            <p:nvPr/>
          </p:nvSpPr>
          <p:spPr bwMode="auto">
            <a:xfrm rot="10800000" flipH="1">
              <a:off x="5102225" y="1663278"/>
              <a:ext cx="1358900" cy="1358900"/>
            </a:xfrm>
            <a:prstGeom prst="teardrop">
              <a:avLst/>
            </a:prstGeom>
            <a:solidFill>
              <a:schemeClr val="accent2"/>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sp>
          <p:nvSpPr>
            <p:cNvPr id="24" name="椭圆​​ 10"/>
            <p:cNvSpPr/>
            <p:nvPr/>
          </p:nvSpPr>
          <p:spPr bwMode="auto">
            <a:xfrm rot="10800000" flipH="1">
              <a:off x="5245100" y="1806153"/>
              <a:ext cx="812800" cy="812800"/>
            </a:xfrm>
            <a:prstGeom prst="ellipse">
              <a:avLst/>
            </a:prstGeom>
            <a:solidFill>
              <a:schemeClr val="bg1"/>
            </a:solidFill>
            <a:ln w="3175" cap="flat" cmpd="sng" algn="ctr">
              <a:solidFill>
                <a:sysClr val="window" lastClr="FFFFFF">
                  <a:lumMod val="7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sp>
          <p:nvSpPr>
            <p:cNvPr id="25" name="矩形​​ 43"/>
            <p:cNvSpPr>
              <a:spLocks noChangeArrowheads="1"/>
            </p:cNvSpPr>
            <p:nvPr/>
          </p:nvSpPr>
          <p:spPr bwMode="auto">
            <a:xfrm>
              <a:off x="5283031" y="1986697"/>
              <a:ext cx="723864" cy="522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点击录</a:t>
              </a:r>
              <a:endParaRPr kumimoji="0" lang="en-US" altLang="zh-CN" sz="1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入内容</a:t>
              </a:r>
            </a:p>
          </p:txBody>
        </p:sp>
      </p:grpSp>
      <p:grpSp>
        <p:nvGrpSpPr>
          <p:cNvPr id="26" name="组合 25"/>
          <p:cNvGrpSpPr/>
          <p:nvPr/>
        </p:nvGrpSpPr>
        <p:grpSpPr>
          <a:xfrm>
            <a:off x="6516235" y="1148418"/>
            <a:ext cx="1574679" cy="1575260"/>
            <a:chOff x="6571098" y="1417217"/>
            <a:chExt cx="1574679" cy="1575260"/>
          </a:xfrm>
        </p:grpSpPr>
        <p:grpSp>
          <p:nvGrpSpPr>
            <p:cNvPr id="27" name="组合 11"/>
            <p:cNvGrpSpPr/>
            <p:nvPr/>
          </p:nvGrpSpPr>
          <p:grpSpPr bwMode="auto">
            <a:xfrm rot="16200000" flipH="1">
              <a:off x="6570808" y="1417507"/>
              <a:ext cx="1575260" cy="1574679"/>
              <a:chOff x="1187624" y="4077072"/>
              <a:chExt cx="1728192" cy="1728192"/>
            </a:xfrm>
            <a:effectLst>
              <a:outerShdw blurRad="50800" dist="38100" dir="2700000" algn="tl" rotWithShape="0">
                <a:prstClr val="black">
                  <a:alpha val="40000"/>
                </a:prstClr>
              </a:outerShdw>
            </a:effectLst>
          </p:grpSpPr>
          <p:sp>
            <p:nvSpPr>
              <p:cNvPr id="30" name="泪滴形 29"/>
              <p:cNvSpPr/>
              <p:nvPr/>
            </p:nvSpPr>
            <p:spPr>
              <a:xfrm>
                <a:off x="1187624" y="4077072"/>
                <a:ext cx="1728192" cy="1728192"/>
              </a:xfrm>
              <a:prstGeom prst="teardrop">
                <a:avLst/>
              </a:pr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sp>
            <p:nvSpPr>
              <p:cNvPr id="31"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grpSp>
        <p:sp>
          <p:nvSpPr>
            <p:cNvPr id="28" name="矩形​​ 44"/>
            <p:cNvSpPr>
              <a:spLocks noChangeArrowheads="1"/>
            </p:cNvSpPr>
            <p:nvPr/>
          </p:nvSpPr>
          <p:spPr bwMode="auto">
            <a:xfrm>
              <a:off x="7092691" y="1780256"/>
              <a:ext cx="800060" cy="5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入内容</a:t>
              </a:r>
            </a:p>
          </p:txBody>
        </p:sp>
      </p:grpSp>
      <p:grpSp>
        <p:nvGrpSpPr>
          <p:cNvPr id="32" name="组合 31"/>
          <p:cNvGrpSpPr/>
          <p:nvPr/>
        </p:nvGrpSpPr>
        <p:grpSpPr>
          <a:xfrm>
            <a:off x="6507722" y="2779624"/>
            <a:ext cx="1735701" cy="1736342"/>
            <a:chOff x="6579606" y="3078124"/>
            <a:chExt cx="1735701" cy="1736342"/>
          </a:xfrm>
        </p:grpSpPr>
        <p:grpSp>
          <p:nvGrpSpPr>
            <p:cNvPr id="33" name="组合 5"/>
            <p:cNvGrpSpPr/>
            <p:nvPr/>
          </p:nvGrpSpPr>
          <p:grpSpPr bwMode="auto">
            <a:xfrm flipH="1">
              <a:off x="6579606" y="3078124"/>
              <a:ext cx="1735701" cy="1736342"/>
              <a:chOff x="1187624" y="4077072"/>
              <a:chExt cx="1728192" cy="1728192"/>
            </a:xfrm>
            <a:effectLst>
              <a:outerShdw blurRad="50800" dist="38100" dir="2700000" algn="tl" rotWithShape="0">
                <a:prstClr val="black">
                  <a:alpha val="40000"/>
                </a:prstClr>
              </a:outerShdw>
            </a:effectLst>
          </p:grpSpPr>
          <p:sp>
            <p:nvSpPr>
              <p:cNvPr id="36" name="泪滴形 35"/>
              <p:cNvSpPr/>
              <p:nvPr/>
            </p:nvSpPr>
            <p:spPr>
              <a:xfrm>
                <a:off x="1187624" y="4077072"/>
                <a:ext cx="1728192" cy="1728192"/>
              </a:xfrm>
              <a:prstGeom prst="teardrop">
                <a:avLst/>
              </a:prstGeom>
              <a:solidFill>
                <a:schemeClr val="accent2"/>
              </a:solidFill>
              <a:ln w="381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sp>
            <p:nvSpPr>
              <p:cNvPr id="37" name="椭圆​​ 7"/>
              <p:cNvSpPr/>
              <p:nvPr/>
            </p:nvSpPr>
            <p:spPr>
              <a:xfrm>
                <a:off x="1369741" y="4577646"/>
                <a:ext cx="1045501" cy="1045501"/>
              </a:xfrm>
              <a:prstGeom prst="ellipse">
                <a:avLst/>
              </a:prstGeom>
              <a:solidFill>
                <a:schemeClr val="bg1"/>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grpSp>
        <p:sp>
          <p:nvSpPr>
            <p:cNvPr id="34" name="矩形​​ 46"/>
            <p:cNvSpPr>
              <a:spLocks noChangeArrowheads="1"/>
            </p:cNvSpPr>
            <p:nvPr/>
          </p:nvSpPr>
          <p:spPr bwMode="auto">
            <a:xfrm>
              <a:off x="7180000" y="3831961"/>
              <a:ext cx="800060" cy="5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入内容</a:t>
              </a:r>
            </a:p>
          </p:txBody>
        </p:sp>
      </p:grpSp>
      <p:grpSp>
        <p:nvGrpSpPr>
          <p:cNvPr id="38" name="组合 37"/>
          <p:cNvGrpSpPr/>
          <p:nvPr/>
        </p:nvGrpSpPr>
        <p:grpSpPr>
          <a:xfrm>
            <a:off x="4893350" y="2779625"/>
            <a:ext cx="1520476" cy="1521038"/>
            <a:chOff x="4965234" y="3078125"/>
            <a:chExt cx="1520476" cy="1521038"/>
          </a:xfrm>
        </p:grpSpPr>
        <p:grpSp>
          <p:nvGrpSpPr>
            <p:cNvPr id="39" name="组合 4"/>
            <p:cNvGrpSpPr/>
            <p:nvPr/>
          </p:nvGrpSpPr>
          <p:grpSpPr bwMode="auto">
            <a:xfrm>
              <a:off x="4965234" y="3078125"/>
              <a:ext cx="1520476" cy="1521038"/>
              <a:chOff x="1187624" y="4077072"/>
              <a:chExt cx="1728192" cy="1728192"/>
            </a:xfrm>
            <a:effectLst>
              <a:outerShdw blurRad="50800" dist="38100" dir="2700000" algn="tl" rotWithShape="0">
                <a:prstClr val="black">
                  <a:alpha val="40000"/>
                </a:prstClr>
              </a:outerShdw>
            </a:effectLst>
          </p:grpSpPr>
          <p:sp>
            <p:nvSpPr>
              <p:cNvPr id="42" name="泪滴形 41"/>
              <p:cNvSpPr/>
              <p:nvPr/>
            </p:nvSpPr>
            <p:spPr>
              <a:xfrm>
                <a:off x="1187624" y="4077072"/>
                <a:ext cx="1728192" cy="1728192"/>
              </a:xfrm>
              <a:prstGeom prst="teardrop">
                <a:avLst/>
              </a:prstGeom>
              <a:solidFill>
                <a:schemeClr val="accent2"/>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sp>
            <p:nvSpPr>
              <p:cNvPr id="43"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Calibri"/>
                  <a:ea typeface="宋体"/>
                  <a:cs typeface="+mn-cs"/>
                </a:endParaRPr>
              </a:p>
            </p:txBody>
          </p:sp>
        </p:grpSp>
        <p:sp>
          <p:nvSpPr>
            <p:cNvPr id="40" name="矩形​​ 45"/>
            <p:cNvSpPr>
              <a:spLocks noChangeArrowheads="1"/>
            </p:cNvSpPr>
            <p:nvPr/>
          </p:nvSpPr>
          <p:spPr bwMode="auto">
            <a:xfrm>
              <a:off x="5244933" y="3654104"/>
              <a:ext cx="800060" cy="58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点击录</a:t>
              </a:r>
              <a:endParaRPr kumimoji="0" lang="en-US" altLang="zh-CN"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smtClean="0">
                  <a:ln>
                    <a:noFill/>
                  </a:ln>
                  <a:solidFill>
                    <a:schemeClr val="tx1">
                      <a:lumMod val="75000"/>
                      <a:lumOff val="25000"/>
                    </a:schemeClr>
                  </a:solidFill>
                  <a:effectLst/>
                  <a:uLnTx/>
                  <a:uFillTx/>
                  <a:latin typeface="微软雅黑" pitchFamily="34" charset="-122"/>
                  <a:ea typeface="微软雅黑" pitchFamily="34" charset="-122"/>
                  <a:cs typeface="Arial Unicode MS" pitchFamily="34" charset="-122"/>
                </a:rPr>
                <a:t>入内容</a:t>
              </a:r>
            </a:p>
          </p:txBody>
        </p:sp>
      </p:grpSp>
      <p:pic>
        <p:nvPicPr>
          <p:cNvPr id="44" name="图片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95106" y="3366605"/>
            <a:ext cx="676275"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40"/>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3963389243"/>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1+#ppt_w/2"/>
                                          </p:val>
                                        </p:tav>
                                        <p:tav tm="100000">
                                          <p:val>
                                            <p:strVal val="#ppt_x"/>
                                          </p:val>
                                        </p:tav>
                                      </p:tavLst>
                                    </p:anim>
                                    <p:anim calcmode="lin" valueType="num">
                                      <p:cBhvr additive="base">
                                        <p:cTn id="16" dur="500" fill="hold"/>
                                        <p:tgtEl>
                                          <p:spTgt spid="26"/>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1500"/>
                            </p:stCondLst>
                            <p:childTnLst>
                              <p:par>
                                <p:cTn id="32" presetID="2" presetClass="entr" presetSubtype="6"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1000" fill="hold"/>
                                        <p:tgtEl>
                                          <p:spTgt spid="44"/>
                                        </p:tgtEl>
                                        <p:attrNameLst>
                                          <p:attrName>ppt_x</p:attrName>
                                        </p:attrNameLst>
                                      </p:cBhvr>
                                      <p:tavLst>
                                        <p:tav tm="0">
                                          <p:val>
                                            <p:strVal val="1+#ppt_w/2"/>
                                          </p:val>
                                        </p:tav>
                                        <p:tav tm="100000">
                                          <p:val>
                                            <p:strVal val="#ppt_x"/>
                                          </p:val>
                                        </p:tav>
                                      </p:tavLst>
                                    </p:anim>
                                    <p:anim calcmode="lin" valueType="num">
                                      <p:cBhvr additive="base">
                                        <p:cTn id="35"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471"/>
          <p:cNvSpPr>
            <a:spLocks noEditPoints="1"/>
          </p:cNvSpPr>
          <p:nvPr/>
        </p:nvSpPr>
        <p:spPr bwMode="auto">
          <a:xfrm>
            <a:off x="4958094" y="3003798"/>
            <a:ext cx="725427" cy="554225"/>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accent2"/>
          </a:solidFill>
          <a:ln w="38100">
            <a:noFill/>
          </a:ln>
          <a:effectLst/>
        </p:spPr>
        <p:txBody>
          <a:bodyPr vert="horz" wrap="square" lIns="68579" tIns="34289" rIns="68579" bIns="34289" numCol="1" anchor="t" anchorCtr="0" compatLnSpc="1">
            <a:prstTxWarp prst="textNoShape">
              <a:avLst/>
            </a:prstTxWarp>
          </a:bodyPr>
          <a:lstStyle/>
          <a:p>
            <a:endParaRPr lang="zh-CN" altLang="en-US">
              <a:solidFill>
                <a:schemeClr val="tx1">
                  <a:lumMod val="75000"/>
                  <a:lumOff val="25000"/>
                </a:schemeClr>
              </a:solidFill>
            </a:endParaRPr>
          </a:p>
        </p:txBody>
      </p:sp>
      <p:sp>
        <p:nvSpPr>
          <p:cNvPr id="4" name="Freeform 476"/>
          <p:cNvSpPr>
            <a:spLocks noEditPoints="1"/>
          </p:cNvSpPr>
          <p:nvPr/>
        </p:nvSpPr>
        <p:spPr bwMode="auto">
          <a:xfrm>
            <a:off x="1641582" y="1275606"/>
            <a:ext cx="781006" cy="565910"/>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accent2"/>
          </a:solidFill>
          <a:ln w="38100">
            <a:noFill/>
          </a:ln>
          <a:effectLst/>
        </p:spPr>
        <p:txBody>
          <a:bodyPr vert="horz" wrap="square" lIns="68579" tIns="34289" rIns="68579" bIns="34289" numCol="1" anchor="t" anchorCtr="0" compatLnSpc="1">
            <a:prstTxWarp prst="textNoShape">
              <a:avLst/>
            </a:prstTxWarp>
          </a:bodyPr>
          <a:lstStyle/>
          <a:p>
            <a:endParaRPr lang="zh-CN" altLang="en-US">
              <a:solidFill>
                <a:schemeClr val="tx1">
                  <a:lumMod val="75000"/>
                  <a:lumOff val="25000"/>
                </a:schemeClr>
              </a:solidFill>
            </a:endParaRPr>
          </a:p>
        </p:txBody>
      </p:sp>
      <p:sp>
        <p:nvSpPr>
          <p:cNvPr id="5" name="Oval 493"/>
          <p:cNvSpPr>
            <a:spLocks noChangeArrowheads="1"/>
          </p:cNvSpPr>
          <p:nvPr/>
        </p:nvSpPr>
        <p:spPr bwMode="auto">
          <a:xfrm>
            <a:off x="1641581" y="3061011"/>
            <a:ext cx="547803" cy="497012"/>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accent2"/>
          </a:solidFill>
          <a:ln w="38100">
            <a:noFill/>
          </a:ln>
          <a:effectLst/>
        </p:spPr>
        <p:txBody>
          <a:bodyPr vert="horz" wrap="square" lIns="68579" tIns="34289" rIns="68579" bIns="34289" numCol="1" anchor="t" anchorCtr="0" compatLnSpc="1">
            <a:prstTxWarp prst="textNoShape">
              <a:avLst/>
            </a:prstTxWarp>
          </a:bodyPr>
          <a:lstStyle/>
          <a:p>
            <a:endParaRPr lang="zh-CN" altLang="en-US">
              <a:solidFill>
                <a:schemeClr val="tx1">
                  <a:lumMod val="75000"/>
                  <a:lumOff val="25000"/>
                </a:schemeClr>
              </a:solidFill>
            </a:endParaRPr>
          </a:p>
        </p:txBody>
      </p:sp>
      <p:sp>
        <p:nvSpPr>
          <p:cNvPr id="6" name="Freeform 497"/>
          <p:cNvSpPr>
            <a:spLocks noEditPoints="1"/>
          </p:cNvSpPr>
          <p:nvPr/>
        </p:nvSpPr>
        <p:spPr bwMode="auto">
          <a:xfrm>
            <a:off x="4958095" y="1275606"/>
            <a:ext cx="422877" cy="583375"/>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accent2"/>
          </a:solidFill>
          <a:ln w="38100">
            <a:noFill/>
          </a:ln>
          <a:effectLst/>
        </p:spPr>
        <p:txBody>
          <a:bodyPr vert="horz" wrap="square" lIns="68579" tIns="34289" rIns="68579" bIns="34289" numCol="1" anchor="t" anchorCtr="0" compatLnSpc="1">
            <a:prstTxWarp prst="textNoShape">
              <a:avLst/>
            </a:prstTxWarp>
          </a:bodyPr>
          <a:lstStyle/>
          <a:p>
            <a:endParaRPr lang="zh-CN" altLang="en-US">
              <a:solidFill>
                <a:schemeClr val="tx1">
                  <a:lumMod val="75000"/>
                  <a:lumOff val="25000"/>
                </a:schemeClr>
              </a:solidFill>
            </a:endParaRPr>
          </a:p>
        </p:txBody>
      </p:sp>
      <p:cxnSp>
        <p:nvCxnSpPr>
          <p:cNvPr id="7" name="直接连接符 6"/>
          <p:cNvCxnSpPr/>
          <p:nvPr/>
        </p:nvCxnSpPr>
        <p:spPr>
          <a:xfrm>
            <a:off x="1641581" y="1910689"/>
            <a:ext cx="27821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958093" y="1910689"/>
            <a:ext cx="27600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641581" y="3677268"/>
            <a:ext cx="278219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58093" y="3677268"/>
            <a:ext cx="27600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498"/>
          <p:cNvSpPr txBox="1"/>
          <p:nvPr/>
        </p:nvSpPr>
        <p:spPr>
          <a:xfrm>
            <a:off x="3141389"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2" name="TextBox 499"/>
          <p:cNvSpPr txBox="1"/>
          <p:nvPr/>
        </p:nvSpPr>
        <p:spPr>
          <a:xfrm>
            <a:off x="6435997" y="1466800"/>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3" name="TextBox 500"/>
          <p:cNvSpPr txBox="1"/>
          <p:nvPr/>
        </p:nvSpPr>
        <p:spPr>
          <a:xfrm>
            <a:off x="3141389"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4" name="TextBox 501"/>
          <p:cNvSpPr txBox="1"/>
          <p:nvPr/>
        </p:nvSpPr>
        <p:spPr>
          <a:xfrm>
            <a:off x="6435997" y="3210537"/>
            <a:ext cx="1369604" cy="315469"/>
          </a:xfrm>
          <a:prstGeom prst="rect">
            <a:avLst/>
          </a:prstGeom>
          <a:noFill/>
        </p:spPr>
        <p:txBody>
          <a:bodyPr wrap="none" lIns="68579" tIns="34289" rIns="68579" bIns="34289" rtlCol="0" anchor="ctr">
            <a:spAutoFit/>
          </a:bodyPr>
          <a:lstStyle/>
          <a:p>
            <a:pPr lvl="0" algn="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UKIJ Qolyazma" pitchFamily="18" charset="0"/>
              </a:rPr>
              <a:t>点击添加内容</a:t>
            </a:r>
          </a:p>
        </p:txBody>
      </p:sp>
      <p:sp>
        <p:nvSpPr>
          <p:cNvPr id="15" name="TextBox 503"/>
          <p:cNvSpPr txBox="1"/>
          <p:nvPr/>
        </p:nvSpPr>
        <p:spPr>
          <a:xfrm>
            <a:off x="1547664" y="1978226"/>
            <a:ext cx="3046199" cy="525976"/>
          </a:xfrm>
          <a:prstGeom prst="rect">
            <a:avLst/>
          </a:prstGeom>
          <a:noFill/>
        </p:spPr>
        <p:txBody>
          <a:bodyPr wrap="square" lIns="68579" tIns="34289" rIns="68579" bIns="34289" rtlCol="0">
            <a:spAutoFit/>
          </a:bodyPr>
          <a:lstStyle/>
          <a:p>
            <a:pPr>
              <a:lnSpc>
                <a:spcPct val="130000"/>
              </a:lnSpc>
            </a:pPr>
            <a:r>
              <a:rPr lang="zh-CN" altLang="en-US" sz="1200" dirty="0" smtClean="0">
                <a:solidFill>
                  <a:schemeClr val="tx1">
                    <a:lumMod val="75000"/>
                    <a:lumOff val="25000"/>
                  </a:schemeClr>
                </a:solidFill>
                <a:latin typeface="微软雅黑" pitchFamily="34" charset="-122"/>
                <a:ea typeface="微软雅黑" pitchFamily="34" charset="-122"/>
              </a:rPr>
              <a:t>亮亮图文旗舰店</a:t>
            </a:r>
            <a:r>
              <a:rPr lang="en-US" altLang="zh-CN" sz="1200" dirty="0" smtClean="0">
                <a:solidFill>
                  <a:schemeClr val="tx1">
                    <a:lumMod val="75000"/>
                    <a:lumOff val="25000"/>
                  </a:schemeClr>
                </a:solidFill>
                <a:latin typeface="微软雅黑" pitchFamily="34" charset="-122"/>
                <a:ea typeface="微软雅黑" pitchFamily="34" charset="-122"/>
              </a:rPr>
              <a:t>https://liangliangtuwen.tmall.com</a:t>
            </a:r>
            <a:endParaRPr lang="zh-CN" altLang="en-US" sz="1200" dirty="0">
              <a:solidFill>
                <a:schemeClr val="tx1">
                  <a:lumMod val="75000"/>
                  <a:lumOff val="25000"/>
                </a:schemeClr>
              </a:solidFill>
              <a:latin typeface="微软雅黑" pitchFamily="34" charset="-122"/>
              <a:ea typeface="微软雅黑" pitchFamily="34" charset="-122"/>
            </a:endParaRPr>
          </a:p>
        </p:txBody>
      </p:sp>
      <p:sp>
        <p:nvSpPr>
          <p:cNvPr id="16" name="TextBox 504"/>
          <p:cNvSpPr txBox="1"/>
          <p:nvPr/>
        </p:nvSpPr>
        <p:spPr>
          <a:xfrm>
            <a:off x="4881895" y="1978226"/>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
        <p:nvSpPr>
          <p:cNvPr id="17" name="TextBox 505"/>
          <p:cNvSpPr txBox="1"/>
          <p:nvPr/>
        </p:nvSpPr>
        <p:spPr>
          <a:xfrm>
            <a:off x="1547664" y="3752624"/>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
        <p:nvSpPr>
          <p:cNvPr id="18" name="TextBox 506"/>
          <p:cNvSpPr txBox="1"/>
          <p:nvPr/>
        </p:nvSpPr>
        <p:spPr>
          <a:xfrm>
            <a:off x="4881895" y="3752624"/>
            <a:ext cx="3046199" cy="789445"/>
          </a:xfrm>
          <a:prstGeom prst="rect">
            <a:avLst/>
          </a:prstGeom>
          <a:noFill/>
        </p:spPr>
        <p:txBody>
          <a:bodyPr wrap="square" lIns="68579" tIns="34289" rIns="68579" bIns="34289"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r>
              <a:rPr lang="zh-CN" altLang="en-US" sz="1200" dirty="0"/>
              <a:t>您的内容打在这里，或者通过复制您的文本后，在此框中选择粘贴，并选择只保留文字</a:t>
            </a:r>
            <a:r>
              <a:rPr lang="zh-CN" altLang="en-US" sz="1200" dirty="0">
                <a:sym typeface="微软雅黑" pitchFamily="34" charset="-122"/>
              </a:rPr>
              <a:t>，在此录入上述图表的描述说明。</a:t>
            </a:r>
            <a:endParaRPr lang="zh-CN" altLang="en-US" sz="1200" dirty="0"/>
          </a:p>
        </p:txBody>
      </p:sp>
      <p:sp>
        <p:nvSpPr>
          <p:cNvPr id="19" name="TextBox 18"/>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292310062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1750"/>
                            </p:stCondLst>
                            <p:childTnLst>
                              <p:par>
                                <p:cTn id="39" presetID="12" presetClass="entr" presetSubtype="4" fill="hold" grpId="0" nodeType="afterEffect">
                                  <p:stCondLst>
                                    <p:cond delay="0"/>
                                  </p:stCondLst>
                                  <p:iterate type="lt">
                                    <p:tmPct val="5000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300"/>
                                        <p:tgtEl>
                                          <p:spTgt spid="11"/>
                                        </p:tgtEl>
                                        <p:attrNameLst>
                                          <p:attrName>ppt_y</p:attrName>
                                        </p:attrNameLst>
                                      </p:cBhvr>
                                      <p:tavLst>
                                        <p:tav tm="0">
                                          <p:val>
                                            <p:strVal val="#ppt_y+#ppt_h*1.125000"/>
                                          </p:val>
                                        </p:tav>
                                        <p:tav tm="100000">
                                          <p:val>
                                            <p:strVal val="#ppt_y"/>
                                          </p:val>
                                        </p:tav>
                                      </p:tavLst>
                                    </p:anim>
                                    <p:animEffect transition="in" filter="wipe(up)">
                                      <p:cBhvr>
                                        <p:cTn id="42" dur="300"/>
                                        <p:tgtEl>
                                          <p:spTgt spid="11"/>
                                        </p:tgtEl>
                                      </p:cBhvr>
                                    </p:animEffect>
                                  </p:childTnLst>
                                </p:cTn>
                              </p:par>
                              <p:par>
                                <p:cTn id="43" presetID="12" presetClass="entr" presetSubtype="4" fill="hold" grpId="0" nodeType="withEffect">
                                  <p:stCondLst>
                                    <p:cond delay="0"/>
                                  </p:stCondLst>
                                  <p:iterate type="lt">
                                    <p:tmPct val="50000"/>
                                  </p:iterate>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300"/>
                                        <p:tgtEl>
                                          <p:spTgt spid="12"/>
                                        </p:tgtEl>
                                        <p:attrNameLst>
                                          <p:attrName>ppt_y</p:attrName>
                                        </p:attrNameLst>
                                      </p:cBhvr>
                                      <p:tavLst>
                                        <p:tav tm="0">
                                          <p:val>
                                            <p:strVal val="#ppt_y+#ppt_h*1.125000"/>
                                          </p:val>
                                        </p:tav>
                                        <p:tav tm="100000">
                                          <p:val>
                                            <p:strVal val="#ppt_y"/>
                                          </p:val>
                                        </p:tav>
                                      </p:tavLst>
                                    </p:anim>
                                    <p:animEffect transition="in" filter="wipe(up)">
                                      <p:cBhvr>
                                        <p:cTn id="46" dur="300"/>
                                        <p:tgtEl>
                                          <p:spTgt spid="12"/>
                                        </p:tgtEl>
                                      </p:cBhvr>
                                    </p:animEffect>
                                  </p:childTnLst>
                                </p:cTn>
                              </p:par>
                              <p:par>
                                <p:cTn id="47" presetID="12" presetClass="entr" presetSubtype="4" fill="hold" grpId="0" nodeType="withEffect">
                                  <p:stCondLst>
                                    <p:cond delay="0"/>
                                  </p:stCondLst>
                                  <p:iterate type="lt">
                                    <p:tmPct val="50000"/>
                                  </p:iterate>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300"/>
                                        <p:tgtEl>
                                          <p:spTgt spid="13"/>
                                        </p:tgtEl>
                                        <p:attrNameLst>
                                          <p:attrName>ppt_y</p:attrName>
                                        </p:attrNameLst>
                                      </p:cBhvr>
                                      <p:tavLst>
                                        <p:tav tm="0">
                                          <p:val>
                                            <p:strVal val="#ppt_y+#ppt_h*1.125000"/>
                                          </p:val>
                                        </p:tav>
                                        <p:tav tm="100000">
                                          <p:val>
                                            <p:strVal val="#ppt_y"/>
                                          </p:val>
                                        </p:tav>
                                      </p:tavLst>
                                    </p:anim>
                                    <p:animEffect transition="in" filter="wipe(up)">
                                      <p:cBhvr>
                                        <p:cTn id="50" dur="300"/>
                                        <p:tgtEl>
                                          <p:spTgt spid="13"/>
                                        </p:tgtEl>
                                      </p:cBhvr>
                                    </p:animEffect>
                                  </p:childTnLst>
                                </p:cTn>
                              </p:par>
                              <p:par>
                                <p:cTn id="51" presetID="12" presetClass="entr" presetSubtype="4" fill="hold" grpId="0" nodeType="withEffect">
                                  <p:stCondLst>
                                    <p:cond delay="0"/>
                                  </p:stCondLst>
                                  <p:iterate type="lt">
                                    <p:tmPct val="50000"/>
                                  </p:iterate>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300"/>
                                        <p:tgtEl>
                                          <p:spTgt spid="14"/>
                                        </p:tgtEl>
                                        <p:attrNameLst>
                                          <p:attrName>ppt_y</p:attrName>
                                        </p:attrNameLst>
                                      </p:cBhvr>
                                      <p:tavLst>
                                        <p:tav tm="0">
                                          <p:val>
                                            <p:strVal val="#ppt_y+#ppt_h*1.125000"/>
                                          </p:val>
                                        </p:tav>
                                        <p:tav tm="100000">
                                          <p:val>
                                            <p:strVal val="#ppt_y"/>
                                          </p:val>
                                        </p:tav>
                                      </p:tavLst>
                                    </p:anim>
                                    <p:animEffect transition="in" filter="wipe(up)">
                                      <p:cBhvr>
                                        <p:cTn id="54" dur="300"/>
                                        <p:tgtEl>
                                          <p:spTgt spid="14"/>
                                        </p:tgtEl>
                                      </p:cBhvr>
                                    </p:animEffect>
                                  </p:childTnLst>
                                </p:cTn>
                              </p:par>
                              <p:par>
                                <p:cTn id="55" presetID="10" presetClass="entr" presetSubtype="0" fill="hold" grpId="0" nodeType="withEffect">
                                  <p:stCondLst>
                                    <p:cond delay="1000"/>
                                  </p:stCondLst>
                                  <p:iterate type="lt">
                                    <p:tmPct val="10000"/>
                                  </p:iterate>
                                  <p:childTnLst>
                                    <p:set>
                                      <p:cBhvr>
                                        <p:cTn id="56" dur="1" fill="hold">
                                          <p:stCondLst>
                                            <p:cond delay="0"/>
                                          </p:stCondLst>
                                        </p:cTn>
                                        <p:tgtEl>
                                          <p:spTgt spid="15"/>
                                        </p:tgtEl>
                                        <p:attrNameLst>
                                          <p:attrName>style.visibility</p:attrName>
                                        </p:attrNameLst>
                                      </p:cBhvr>
                                      <p:to>
                                        <p:strVal val="visible"/>
                                      </p:to>
                                    </p:set>
                                    <p:animEffect transition="in" filter="fade">
                                      <p:cBhvr>
                                        <p:cTn id="57" dur="100"/>
                                        <p:tgtEl>
                                          <p:spTgt spid="15"/>
                                        </p:tgtEl>
                                      </p:cBhvr>
                                    </p:animEffect>
                                  </p:childTnLst>
                                </p:cTn>
                              </p:par>
                              <p:par>
                                <p:cTn id="58" presetID="10" presetClass="entr" presetSubtype="0" fill="hold" grpId="0" nodeType="withEffect">
                                  <p:stCondLst>
                                    <p:cond delay="1000"/>
                                  </p:stCondLst>
                                  <p:iterate type="lt">
                                    <p:tmPct val="10000"/>
                                  </p:iterate>
                                  <p:childTnLst>
                                    <p:set>
                                      <p:cBhvr>
                                        <p:cTn id="59" dur="1" fill="hold">
                                          <p:stCondLst>
                                            <p:cond delay="0"/>
                                          </p:stCondLst>
                                        </p:cTn>
                                        <p:tgtEl>
                                          <p:spTgt spid="16"/>
                                        </p:tgtEl>
                                        <p:attrNameLst>
                                          <p:attrName>style.visibility</p:attrName>
                                        </p:attrNameLst>
                                      </p:cBhvr>
                                      <p:to>
                                        <p:strVal val="visible"/>
                                      </p:to>
                                    </p:set>
                                    <p:animEffect transition="in" filter="fade">
                                      <p:cBhvr>
                                        <p:cTn id="60" dur="100"/>
                                        <p:tgtEl>
                                          <p:spTgt spid="16"/>
                                        </p:tgtEl>
                                      </p:cBhvr>
                                    </p:animEffect>
                                  </p:childTnLst>
                                </p:cTn>
                              </p:par>
                              <p:par>
                                <p:cTn id="61" presetID="10" presetClass="entr" presetSubtype="0" fill="hold" grpId="0" nodeType="withEffect">
                                  <p:stCondLst>
                                    <p:cond delay="1000"/>
                                  </p:stCondLst>
                                  <p:iterate type="lt">
                                    <p:tmPct val="10000"/>
                                  </p:iterate>
                                  <p:childTnLst>
                                    <p:set>
                                      <p:cBhvr>
                                        <p:cTn id="62" dur="1" fill="hold">
                                          <p:stCondLst>
                                            <p:cond delay="0"/>
                                          </p:stCondLst>
                                        </p:cTn>
                                        <p:tgtEl>
                                          <p:spTgt spid="17"/>
                                        </p:tgtEl>
                                        <p:attrNameLst>
                                          <p:attrName>style.visibility</p:attrName>
                                        </p:attrNameLst>
                                      </p:cBhvr>
                                      <p:to>
                                        <p:strVal val="visible"/>
                                      </p:to>
                                    </p:set>
                                    <p:animEffect transition="in" filter="fade">
                                      <p:cBhvr>
                                        <p:cTn id="63" dur="100"/>
                                        <p:tgtEl>
                                          <p:spTgt spid="17"/>
                                        </p:tgtEl>
                                      </p:cBhvr>
                                    </p:animEffect>
                                  </p:childTnLst>
                                </p:cTn>
                              </p:par>
                              <p:par>
                                <p:cTn id="64" presetID="10" presetClass="entr" presetSubtype="0" fill="hold" grpId="0" nodeType="withEffect">
                                  <p:stCondLst>
                                    <p:cond delay="1000"/>
                                  </p:stCondLst>
                                  <p:iterate type="lt">
                                    <p:tmPct val="10000"/>
                                  </p:iterate>
                                  <p:childTnLst>
                                    <p:set>
                                      <p:cBhvr>
                                        <p:cTn id="65" dur="1" fill="hold">
                                          <p:stCondLst>
                                            <p:cond delay="0"/>
                                          </p:stCondLst>
                                        </p:cTn>
                                        <p:tgtEl>
                                          <p:spTgt spid="18"/>
                                        </p:tgtEl>
                                        <p:attrNameLst>
                                          <p:attrName>style.visibility</p:attrName>
                                        </p:attrNameLst>
                                      </p:cBhvr>
                                      <p:to>
                                        <p:strVal val="visible"/>
                                      </p:to>
                                    </p:set>
                                    <p:animEffect transition="in" filter="fade">
                                      <p:cBhvr>
                                        <p:cTn id="66" dur="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1" grpId="0"/>
      <p:bldP spid="12" grpId="0"/>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60768" y="2571748"/>
            <a:ext cx="2646878" cy="584775"/>
          </a:xfrm>
          <a:prstGeom prst="rect">
            <a:avLst/>
          </a:prstGeom>
        </p:spPr>
        <p:txBody>
          <a:bodyPr wrap="none">
            <a:spAutoFit/>
          </a:bodyPr>
          <a:lstStyle/>
          <a:p>
            <a:pPr>
              <a:spcBef>
                <a:spcPct val="0"/>
              </a:spcBef>
            </a:pPr>
            <a:r>
              <a:rPr lang="zh-CN" altLang="en-US" sz="3200" b="1" dirty="0" smtClean="0">
                <a:solidFill>
                  <a:schemeClr val="accent2"/>
                </a:solidFill>
                <a:latin typeface="微软雅黑" pitchFamily="34" charset="-122"/>
                <a:ea typeface="微软雅黑" pitchFamily="34" charset="-122"/>
              </a:rPr>
              <a:t>工作完成情况</a:t>
            </a:r>
            <a:endParaRPr lang="en-US" altLang="zh-CN" b="1" dirty="0">
              <a:solidFill>
                <a:schemeClr val="accent2"/>
              </a:solidFill>
              <a:latin typeface="微软雅黑" pitchFamily="34" charset="-122"/>
              <a:ea typeface="微软雅黑" pitchFamily="34" charset="-122"/>
            </a:endParaRPr>
          </a:p>
        </p:txBody>
      </p:sp>
      <p:sp>
        <p:nvSpPr>
          <p:cNvPr id="9" name="TextBox 8"/>
          <p:cNvSpPr txBox="1"/>
          <p:nvPr/>
        </p:nvSpPr>
        <p:spPr>
          <a:xfrm>
            <a:off x="5660768" y="3197680"/>
            <a:ext cx="2052228"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单击此处添加文本内容    </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单击此处添加文本内容</a:t>
            </a:r>
            <a:endParaRPr lang="en-US" altLang="zh-CN" sz="1400" dirty="0" smtClean="0">
              <a:latin typeface="微软雅黑" pitchFamily="34" charset="-122"/>
              <a:ea typeface="微软雅黑" pitchFamily="34" charset="-122"/>
            </a:endParaRPr>
          </a:p>
          <a:p>
            <a:r>
              <a:rPr lang="zh-CN" altLang="en-US" sz="1400" dirty="0">
                <a:latin typeface="微软雅黑" pitchFamily="34" charset="-122"/>
                <a:ea typeface="微软雅黑" pitchFamily="34" charset="-122"/>
              </a:rPr>
              <a:t>单击此处添加文本</a:t>
            </a:r>
            <a:r>
              <a:rPr lang="zh-CN" altLang="en-US" sz="1400" dirty="0" smtClean="0">
                <a:latin typeface="微软雅黑" pitchFamily="34" charset="-122"/>
                <a:ea typeface="微软雅黑" pitchFamily="34" charset="-122"/>
              </a:rPr>
              <a:t>内容</a:t>
            </a:r>
          </a:p>
        </p:txBody>
      </p:sp>
    </p:spTree>
    <p:extLst>
      <p:ext uri="{BB962C8B-B14F-4D97-AF65-F5344CB8AC3E}">
        <p14:creationId xmlns:p14="http://schemas.microsoft.com/office/powerpoint/2010/main" xmlns="" val="299492407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TextBox 2"/>
          <p:cNvSpPr txBox="1"/>
          <p:nvPr/>
        </p:nvSpPr>
        <p:spPr>
          <a:xfrm>
            <a:off x="2134416" y="2478359"/>
            <a:ext cx="1338828" cy="323165"/>
          </a:xfrm>
          <a:prstGeom prst="rect">
            <a:avLst/>
          </a:prstGeom>
          <a:noFill/>
        </p:spPr>
        <p:txBody>
          <a:bodyPr wrap="none" rtlCol="0">
            <a:spAutoFit/>
          </a:bodyPr>
          <a:lstStyle/>
          <a:p>
            <a:pPr algn="r"/>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4" name="TextBox 3"/>
          <p:cNvSpPr txBox="1"/>
          <p:nvPr/>
        </p:nvSpPr>
        <p:spPr>
          <a:xfrm>
            <a:off x="1652800" y="3569150"/>
            <a:ext cx="1338828" cy="323165"/>
          </a:xfrm>
          <a:prstGeom prst="rect">
            <a:avLst/>
          </a:prstGeom>
          <a:noFill/>
        </p:spPr>
        <p:txBody>
          <a:bodyPr wrap="none" rtlCol="0">
            <a:spAutoFit/>
          </a:bodyPr>
          <a:lstStyle/>
          <a:p>
            <a:pPr algn="r"/>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5" name="TextBox 4"/>
          <p:cNvSpPr txBox="1"/>
          <p:nvPr/>
        </p:nvSpPr>
        <p:spPr>
          <a:xfrm>
            <a:off x="6312673" y="2464609"/>
            <a:ext cx="1338828" cy="323165"/>
          </a:xfrm>
          <a:prstGeom prst="rect">
            <a:avLst/>
          </a:prstGeom>
          <a:noFill/>
        </p:spPr>
        <p:txBody>
          <a:bodyPr wrap="none" rtlCol="0">
            <a:spAutoFit/>
          </a:bodyPr>
          <a:lstStyle/>
          <a:p>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6" name="TextBox 5"/>
          <p:cNvSpPr txBox="1"/>
          <p:nvPr/>
        </p:nvSpPr>
        <p:spPr>
          <a:xfrm>
            <a:off x="5837941" y="3572229"/>
            <a:ext cx="1338828" cy="323165"/>
          </a:xfrm>
          <a:prstGeom prst="rect">
            <a:avLst/>
          </a:prstGeom>
          <a:noFill/>
        </p:spPr>
        <p:txBody>
          <a:bodyPr wrap="none" rtlCol="0">
            <a:spAutoFit/>
          </a:bodyPr>
          <a:lstStyle/>
          <a:p>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7" name="椭圆 34"/>
          <p:cNvSpPr/>
          <p:nvPr/>
        </p:nvSpPr>
        <p:spPr>
          <a:xfrm rot="16200000">
            <a:off x="3805599"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nvGrpSpPr>
          <p:cNvPr id="8" name="组合 7"/>
          <p:cNvGrpSpPr/>
          <p:nvPr/>
        </p:nvGrpSpPr>
        <p:grpSpPr>
          <a:xfrm rot="5400000">
            <a:off x="5246657" y="2210323"/>
            <a:ext cx="902720" cy="1172844"/>
            <a:chOff x="4020870" y="2194485"/>
            <a:chExt cx="1102258" cy="1432090"/>
          </a:xfrm>
          <a:solidFill>
            <a:schemeClr val="accent2"/>
          </a:solidFill>
          <a:effectLst/>
        </p:grpSpPr>
        <p:sp>
          <p:nvSpPr>
            <p:cNvPr id="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1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sp>
        <p:nvSpPr>
          <p:cNvPr id="11" name="椭圆 34"/>
          <p:cNvSpPr/>
          <p:nvPr/>
        </p:nvSpPr>
        <p:spPr>
          <a:xfrm rot="5400000">
            <a:off x="4667960"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nvGrpSpPr>
          <p:cNvPr id="12" name="组合 11"/>
          <p:cNvGrpSpPr/>
          <p:nvPr/>
        </p:nvGrpSpPr>
        <p:grpSpPr>
          <a:xfrm rot="16200000">
            <a:off x="3265743" y="3300887"/>
            <a:ext cx="902720" cy="1172844"/>
            <a:chOff x="4020870" y="2194485"/>
            <a:chExt cx="1102258" cy="1432090"/>
          </a:xfrm>
          <a:solidFill>
            <a:schemeClr val="accent2"/>
          </a:solidFill>
          <a:effectLst/>
        </p:grpSpPr>
        <p:sp>
          <p:nvSpPr>
            <p:cNvPr id="1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sp>
        <p:nvSpPr>
          <p:cNvPr id="15" name="TextBox 14"/>
          <p:cNvSpPr txBox="1"/>
          <p:nvPr/>
        </p:nvSpPr>
        <p:spPr>
          <a:xfrm>
            <a:off x="5821098" y="3910305"/>
            <a:ext cx="2063270" cy="430887"/>
          </a:xfrm>
          <a:prstGeom prst="rect">
            <a:avLst/>
          </a:prstGeom>
          <a:noFill/>
        </p:spPr>
        <p:txBody>
          <a:bodyPr wrap="square" rtlCol="0">
            <a:spAutoFit/>
          </a:bodyPr>
          <a:lstStyle/>
          <a:p>
            <a:pP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16" name="TextBox 15"/>
          <p:cNvSpPr txBox="1"/>
          <p:nvPr/>
        </p:nvSpPr>
        <p:spPr>
          <a:xfrm>
            <a:off x="1403648" y="2822149"/>
            <a:ext cx="2172721" cy="430887"/>
          </a:xfrm>
          <a:prstGeom prst="rect">
            <a:avLst/>
          </a:prstGeom>
          <a:noFill/>
        </p:spPr>
        <p:txBody>
          <a:bodyPr wrap="square" rtlCol="0">
            <a:spAutoFit/>
          </a:bodyPr>
          <a:lstStyle/>
          <a:p>
            <a:pPr algn="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17" name="TextBox 16"/>
          <p:cNvSpPr txBox="1"/>
          <p:nvPr/>
        </p:nvSpPr>
        <p:spPr>
          <a:xfrm>
            <a:off x="1043608" y="3906688"/>
            <a:ext cx="2052552" cy="430887"/>
          </a:xfrm>
          <a:prstGeom prst="rect">
            <a:avLst/>
          </a:prstGeom>
          <a:noFill/>
        </p:spPr>
        <p:txBody>
          <a:bodyPr wrap="square" rtlCol="0">
            <a:spAutoFit/>
          </a:bodyPr>
          <a:lstStyle/>
          <a:p>
            <a:pPr algn="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18" name="TextBox 17"/>
          <p:cNvSpPr txBox="1"/>
          <p:nvPr/>
        </p:nvSpPr>
        <p:spPr>
          <a:xfrm>
            <a:off x="6312674" y="2788935"/>
            <a:ext cx="2003742" cy="430887"/>
          </a:xfrm>
          <a:prstGeom prst="rect">
            <a:avLst/>
          </a:prstGeom>
          <a:noFill/>
        </p:spPr>
        <p:txBody>
          <a:bodyPr wrap="square" rtlCol="0">
            <a:spAutoFit/>
          </a:bodyPr>
          <a:lstStyle/>
          <a:p>
            <a:pP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19" name="TextBox 18"/>
          <p:cNvSpPr txBox="1"/>
          <p:nvPr/>
        </p:nvSpPr>
        <p:spPr>
          <a:xfrm>
            <a:off x="1757332" y="1384489"/>
            <a:ext cx="1338828" cy="323165"/>
          </a:xfrm>
          <a:prstGeom prst="rect">
            <a:avLst/>
          </a:prstGeom>
          <a:noFill/>
        </p:spPr>
        <p:txBody>
          <a:bodyPr wrap="none" rtlCol="0">
            <a:spAutoFit/>
          </a:bodyPr>
          <a:lstStyle/>
          <a:p>
            <a:pPr algn="r"/>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20" name="TextBox 19"/>
          <p:cNvSpPr txBox="1"/>
          <p:nvPr/>
        </p:nvSpPr>
        <p:spPr>
          <a:xfrm>
            <a:off x="5815487" y="1419622"/>
            <a:ext cx="1338828" cy="323165"/>
          </a:xfrm>
          <a:prstGeom prst="rect">
            <a:avLst/>
          </a:prstGeom>
          <a:noFill/>
        </p:spPr>
        <p:txBody>
          <a:bodyPr wrap="none" rtlCol="0">
            <a:spAutoFit/>
          </a:bodyPr>
          <a:lstStyle/>
          <a:p>
            <a:r>
              <a:rPr lang="zh-CN" altLang="en-US" sz="1500" b="1" dirty="0" smtClean="0">
                <a:latin typeface="微软雅黑" pitchFamily="34" charset="-122"/>
                <a:ea typeface="微软雅黑" pitchFamily="34" charset="-122"/>
              </a:rPr>
              <a:t>添加标题内容</a:t>
            </a:r>
            <a:endParaRPr lang="zh-CN" altLang="en-US" sz="1500" b="1" dirty="0">
              <a:latin typeface="微软雅黑" pitchFamily="34" charset="-122"/>
              <a:ea typeface="微软雅黑" pitchFamily="34" charset="-122"/>
            </a:endParaRPr>
          </a:p>
        </p:txBody>
      </p:sp>
      <p:sp>
        <p:nvSpPr>
          <p:cNvPr id="21" name="椭圆 34"/>
          <p:cNvSpPr/>
          <p:nvPr/>
        </p:nvSpPr>
        <p:spPr>
          <a:xfrm rot="5400000">
            <a:off x="4683778"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nvGrpSpPr>
          <p:cNvPr id="22" name="组合 21"/>
          <p:cNvGrpSpPr/>
          <p:nvPr/>
        </p:nvGrpSpPr>
        <p:grpSpPr>
          <a:xfrm rot="16200000">
            <a:off x="3281561" y="1140545"/>
            <a:ext cx="902720" cy="1172844"/>
            <a:chOff x="4020870" y="2194485"/>
            <a:chExt cx="1102258" cy="1432090"/>
          </a:xfrm>
          <a:solidFill>
            <a:schemeClr val="accent2"/>
          </a:solidFill>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itchFamily="34" charset="-122"/>
                <a:ea typeface="微软雅黑" pitchFamily="34" charset="-122"/>
              </a:endParaRPr>
            </a:p>
          </p:txBody>
        </p:sp>
      </p:grpSp>
      <p:sp>
        <p:nvSpPr>
          <p:cNvPr id="25" name="TextBox 24"/>
          <p:cNvSpPr txBox="1"/>
          <p:nvPr/>
        </p:nvSpPr>
        <p:spPr>
          <a:xfrm>
            <a:off x="5803567" y="1707654"/>
            <a:ext cx="2080802" cy="430887"/>
          </a:xfrm>
          <a:prstGeom prst="rect">
            <a:avLst/>
          </a:prstGeom>
          <a:noFill/>
        </p:spPr>
        <p:txBody>
          <a:bodyPr wrap="square" rtlCol="0">
            <a:spAutoFit/>
          </a:bodyPr>
          <a:lstStyle/>
          <a:p>
            <a:pP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26" name="TextBox 25"/>
          <p:cNvSpPr txBox="1"/>
          <p:nvPr/>
        </p:nvSpPr>
        <p:spPr>
          <a:xfrm>
            <a:off x="1043608" y="1710912"/>
            <a:ext cx="2124560" cy="430887"/>
          </a:xfrm>
          <a:prstGeom prst="rect">
            <a:avLst/>
          </a:prstGeom>
          <a:noFill/>
        </p:spPr>
        <p:txBody>
          <a:bodyPr wrap="square" rtlCol="0">
            <a:spAutoFit/>
          </a:bodyPr>
          <a:lstStyle/>
          <a:p>
            <a:pPr algn="r">
              <a:defRPr/>
            </a:pPr>
            <a:r>
              <a:rPr lang="zh-CN" altLang="en-US" sz="1100" dirty="0">
                <a:latin typeface="微软雅黑" pitchFamily="34" charset="-122"/>
                <a:ea typeface="微软雅黑" pitchFamily="34" charset="-122"/>
              </a:rPr>
              <a:t>单击此处添加简短说明，添加简短文字</a:t>
            </a:r>
            <a:r>
              <a:rPr lang="zh-CN" altLang="en-US" sz="1100" dirty="0" smtClean="0">
                <a:latin typeface="微软雅黑" pitchFamily="34" charset="-122"/>
                <a:ea typeface="微软雅黑" pitchFamily="34" charset="-122"/>
              </a:rPr>
              <a:t>，具体</a:t>
            </a:r>
            <a:r>
              <a:rPr lang="zh-CN" altLang="en-US" sz="1100" dirty="0">
                <a:latin typeface="微软雅黑" pitchFamily="34" charset="-122"/>
                <a:ea typeface="微软雅黑" pitchFamily="34" charset="-122"/>
              </a:rPr>
              <a:t>文字添加此处。</a:t>
            </a:r>
            <a:endParaRPr lang="en-US" altLang="zh-CN" sz="1100" dirty="0">
              <a:latin typeface="微软雅黑" pitchFamily="34" charset="-122"/>
              <a:ea typeface="微软雅黑" pitchFamily="34" charset="-122"/>
            </a:endParaRPr>
          </a:p>
        </p:txBody>
      </p:sp>
      <p:sp>
        <p:nvSpPr>
          <p:cNvPr id="27" name="KSO_Shape"/>
          <p:cNvSpPr>
            <a:spLocks/>
          </p:cNvSpPr>
          <p:nvPr/>
        </p:nvSpPr>
        <p:spPr bwMode="auto">
          <a:xfrm>
            <a:off x="3602065"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itchFamily="34" charset="-122"/>
            </a:endParaRPr>
          </a:p>
        </p:txBody>
      </p:sp>
      <p:sp>
        <p:nvSpPr>
          <p:cNvPr id="28" name="KSO_Shape"/>
          <p:cNvSpPr>
            <a:spLocks/>
          </p:cNvSpPr>
          <p:nvPr/>
        </p:nvSpPr>
        <p:spPr bwMode="auto">
          <a:xfrm>
            <a:off x="4161858"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ea typeface="微软雅黑" pitchFamily="34" charset="-122"/>
            </a:endParaRPr>
          </a:p>
        </p:txBody>
      </p:sp>
      <p:sp>
        <p:nvSpPr>
          <p:cNvPr id="29" name="KSO_Shape"/>
          <p:cNvSpPr>
            <a:spLocks/>
          </p:cNvSpPr>
          <p:nvPr/>
        </p:nvSpPr>
        <p:spPr bwMode="auto">
          <a:xfrm>
            <a:off x="3596994"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ea typeface="微软雅黑" pitchFamily="34" charset="-122"/>
            </a:endParaRPr>
          </a:p>
        </p:txBody>
      </p:sp>
      <p:sp>
        <p:nvSpPr>
          <p:cNvPr id="30" name="KSO_Shape"/>
          <p:cNvSpPr>
            <a:spLocks/>
          </p:cNvSpPr>
          <p:nvPr/>
        </p:nvSpPr>
        <p:spPr bwMode="auto">
          <a:xfrm>
            <a:off x="4724880"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itchFamily="34" charset="-122"/>
            </a:endParaRPr>
          </a:p>
        </p:txBody>
      </p:sp>
      <p:sp>
        <p:nvSpPr>
          <p:cNvPr id="31" name="KSO_Shape"/>
          <p:cNvSpPr>
            <a:spLocks/>
          </p:cNvSpPr>
          <p:nvPr/>
        </p:nvSpPr>
        <p:spPr bwMode="auto">
          <a:xfrm>
            <a:off x="5294527"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ea typeface="微软雅黑" pitchFamily="34" charset="-122"/>
            </a:endParaRPr>
          </a:p>
        </p:txBody>
      </p:sp>
      <p:sp>
        <p:nvSpPr>
          <p:cNvPr id="32" name="KSO_Shape"/>
          <p:cNvSpPr/>
          <p:nvPr/>
        </p:nvSpPr>
        <p:spPr>
          <a:xfrm>
            <a:off x="4752261"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dirty="0">
              <a:solidFill>
                <a:schemeClr val="tx1"/>
              </a:solidFill>
              <a:ea typeface="微软雅黑" pitchFamily="34" charset="-122"/>
            </a:endParaRPr>
          </a:p>
        </p:txBody>
      </p:sp>
    </p:spTree>
    <p:extLst>
      <p:ext uri="{BB962C8B-B14F-4D97-AF65-F5344CB8AC3E}">
        <p14:creationId xmlns:p14="http://schemas.microsoft.com/office/powerpoint/2010/main" xmlns="" val="1079030425"/>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14:presetBounceEnd="4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44000">
                                          <p:cBhvr additive="base">
                                            <p:cTn id="11" dur="500" fill="hold"/>
                                            <p:tgtEl>
                                              <p:spTgt spid="22"/>
                                            </p:tgtEl>
                                            <p:attrNameLst>
                                              <p:attrName>ppt_x</p:attrName>
                                            </p:attrNameLst>
                                          </p:cBhvr>
                                          <p:tavLst>
                                            <p:tav tm="0">
                                              <p:val>
                                                <p:strVal val="0-#ppt_w/2"/>
                                              </p:val>
                                            </p:tav>
                                            <p:tav tm="100000">
                                              <p:val>
                                                <p:strVal val="#ppt_x"/>
                                              </p:val>
                                            </p:tav>
                                          </p:tavLst>
                                        </p:anim>
                                        <p:anim calcmode="lin" valueType="num" p14:bounceEnd="44000">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300"/>
                                            <p:tgtEl>
                                              <p:spTgt spid="26"/>
                                            </p:tgtEl>
                                            <p:attrNameLst>
                                              <p:attrName>ppt_x</p:attrName>
                                            </p:attrNameLst>
                                          </p:cBhvr>
                                          <p:tavLst>
                                            <p:tav tm="0">
                                              <p:val>
                                                <p:strVal val="#ppt_x-#ppt_w*1.125000"/>
                                              </p:val>
                                            </p:tav>
                                            <p:tav tm="100000">
                                              <p:val>
                                                <p:strVal val="#ppt_x"/>
                                              </p:val>
                                            </p:tav>
                                          </p:tavLst>
                                        </p:anim>
                                        <p:animEffect transition="in" filter="wipe(right)">
                                          <p:cBhvr>
                                            <p:cTn id="16" dur="300"/>
                                            <p:tgtEl>
                                              <p:spTgt spid="26"/>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300"/>
                                            <p:tgtEl>
                                              <p:spTgt spid="19"/>
                                            </p:tgtEl>
                                            <p:attrNameLst>
                                              <p:attrName>ppt_x</p:attrName>
                                            </p:attrNameLst>
                                          </p:cBhvr>
                                          <p:tavLst>
                                            <p:tav tm="0">
                                              <p:val>
                                                <p:strVal val="#ppt_x-#ppt_w*1.125000"/>
                                              </p:val>
                                            </p:tav>
                                            <p:tav tm="100000">
                                              <p:val>
                                                <p:strVal val="#ppt_x"/>
                                              </p:val>
                                            </p:tav>
                                          </p:tavLst>
                                        </p:anim>
                                        <p:animEffect transition="in" filter="wipe(right)">
                                          <p:cBhvr>
                                            <p:cTn id="20" dur="300"/>
                                            <p:tgtEl>
                                              <p:spTgt spid="19"/>
                                            </p:tgtEl>
                                          </p:cBhvr>
                                        </p:animEffect>
                                      </p:childTnLst>
                                    </p:cTn>
                                  </p:par>
                                </p:childTnLst>
                              </p:cTn>
                            </p:par>
                            <p:par>
                              <p:cTn id="21" fill="hold">
                                <p:stCondLst>
                                  <p:cond delay="1000"/>
                                </p:stCondLst>
                                <p:childTnLst>
                                  <p:par>
                                    <p:cTn id="22" presetID="2" presetClass="entr" presetSubtype="2" fill="hold" grpId="0" nodeType="afterEffect" p14:presetBounceEnd="44000">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14:bounceEnd="44000">
                                          <p:cBhvr additive="base">
                                            <p:cTn id="24" dur="500" fill="hold"/>
                                            <p:tgtEl>
                                              <p:spTgt spid="21"/>
                                            </p:tgtEl>
                                            <p:attrNameLst>
                                              <p:attrName>ppt_x</p:attrName>
                                            </p:attrNameLst>
                                          </p:cBhvr>
                                          <p:tavLst>
                                            <p:tav tm="0">
                                              <p:val>
                                                <p:strVal val="1+#ppt_w/2"/>
                                              </p:val>
                                            </p:tav>
                                            <p:tav tm="100000">
                                              <p:val>
                                                <p:strVal val="#ppt_x"/>
                                              </p:val>
                                            </p:tav>
                                          </p:tavLst>
                                        </p:anim>
                                        <p:anim calcmode="lin" valueType="num" p14:bounceEnd="44000">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300"/>
                                            <p:tgtEl>
                                              <p:spTgt spid="20"/>
                                            </p:tgtEl>
                                            <p:attrNameLst>
                                              <p:attrName>ppt_x</p:attrName>
                                            </p:attrNameLst>
                                          </p:cBhvr>
                                          <p:tavLst>
                                            <p:tav tm="0">
                                              <p:val>
                                                <p:strVal val="#ppt_x+#ppt_w*1.125000"/>
                                              </p:val>
                                            </p:tav>
                                            <p:tav tm="100000">
                                              <p:val>
                                                <p:strVal val="#ppt_x"/>
                                              </p:val>
                                            </p:tav>
                                          </p:tavLst>
                                        </p:anim>
                                        <p:animEffect transition="in" filter="wipe(left)">
                                          <p:cBhvr>
                                            <p:cTn id="29" dur="300"/>
                                            <p:tgtEl>
                                              <p:spTgt spid="20"/>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childTnLst>
                              </p:cTn>
                            </p:par>
                            <p:par>
                              <p:cTn id="34" fill="hold">
                                <p:stCondLst>
                                  <p:cond delay="1500"/>
                                </p:stCondLst>
                                <p:childTnLst>
                                  <p:par>
                                    <p:cTn id="35" presetID="2" presetClass="entr" presetSubtype="8" fill="hold" grpId="0" nodeType="afterEffect" p14:presetBounceEnd="44000">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14:bounceEnd="44000">
                                          <p:cBhvr additive="base">
                                            <p:cTn id="37" dur="500" fill="hold"/>
                                            <p:tgtEl>
                                              <p:spTgt spid="7"/>
                                            </p:tgtEl>
                                            <p:attrNameLst>
                                              <p:attrName>ppt_x</p:attrName>
                                            </p:attrNameLst>
                                          </p:cBhvr>
                                          <p:tavLst>
                                            <p:tav tm="0">
                                              <p:val>
                                                <p:strVal val="0-#ppt_w/2"/>
                                              </p:val>
                                            </p:tav>
                                            <p:tav tm="100000">
                                              <p:val>
                                                <p:strVal val="#ppt_x"/>
                                              </p:val>
                                            </p:tav>
                                          </p:tavLst>
                                        </p:anim>
                                        <p:anim calcmode="lin" valueType="num" p14:bounceEnd="44000">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300"/>
                                            <p:tgtEl>
                                              <p:spTgt spid="3"/>
                                            </p:tgtEl>
                                            <p:attrNameLst>
                                              <p:attrName>ppt_x</p:attrName>
                                            </p:attrNameLst>
                                          </p:cBhvr>
                                          <p:tavLst>
                                            <p:tav tm="0">
                                              <p:val>
                                                <p:strVal val="#ppt_x-#ppt_w*1.125000"/>
                                              </p:val>
                                            </p:tav>
                                            <p:tav tm="100000">
                                              <p:val>
                                                <p:strVal val="#ppt_x"/>
                                              </p:val>
                                            </p:tav>
                                          </p:tavLst>
                                        </p:anim>
                                        <p:animEffect transition="in" filter="wipe(right)">
                                          <p:cBhvr>
                                            <p:cTn id="42" dur="300"/>
                                            <p:tgtEl>
                                              <p:spTgt spid="3"/>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300"/>
                                            <p:tgtEl>
                                              <p:spTgt spid="16"/>
                                            </p:tgtEl>
                                            <p:attrNameLst>
                                              <p:attrName>ppt_x</p:attrName>
                                            </p:attrNameLst>
                                          </p:cBhvr>
                                          <p:tavLst>
                                            <p:tav tm="0">
                                              <p:val>
                                                <p:strVal val="#ppt_x-#ppt_w*1.125000"/>
                                              </p:val>
                                            </p:tav>
                                            <p:tav tm="100000">
                                              <p:val>
                                                <p:strVal val="#ppt_x"/>
                                              </p:val>
                                            </p:tav>
                                          </p:tavLst>
                                        </p:anim>
                                        <p:animEffect transition="in" filter="wipe(right)">
                                          <p:cBhvr>
                                            <p:cTn id="46" dur="300"/>
                                            <p:tgtEl>
                                              <p:spTgt spid="16"/>
                                            </p:tgtEl>
                                          </p:cBhvr>
                                        </p:animEffect>
                                      </p:childTnLst>
                                    </p:cTn>
                                  </p:par>
                                </p:childTnLst>
                              </p:cTn>
                            </p:par>
                            <p:par>
                              <p:cTn id="47" fill="hold">
                                <p:stCondLst>
                                  <p:cond delay="2000"/>
                                </p:stCondLst>
                                <p:childTnLst>
                                  <p:par>
                                    <p:cTn id="48" presetID="2" presetClass="entr" presetSubtype="2" fill="hold" nodeType="afterEffect" p14:presetBounceEnd="44000">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14:bounceEnd="44000">
                                          <p:cBhvr additive="base">
                                            <p:cTn id="50" dur="500" fill="hold"/>
                                            <p:tgtEl>
                                              <p:spTgt spid="8"/>
                                            </p:tgtEl>
                                            <p:attrNameLst>
                                              <p:attrName>ppt_x</p:attrName>
                                            </p:attrNameLst>
                                          </p:cBhvr>
                                          <p:tavLst>
                                            <p:tav tm="0">
                                              <p:val>
                                                <p:strVal val="1+#ppt_w/2"/>
                                              </p:val>
                                            </p:tav>
                                            <p:tav tm="100000">
                                              <p:val>
                                                <p:strVal val="#ppt_x"/>
                                              </p:val>
                                            </p:tav>
                                          </p:tavLst>
                                        </p:anim>
                                        <p:anim calcmode="lin" valueType="num" p14:bounceEnd="44000">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300"/>
                                            <p:tgtEl>
                                              <p:spTgt spid="5"/>
                                            </p:tgtEl>
                                            <p:attrNameLst>
                                              <p:attrName>ppt_x</p:attrName>
                                            </p:attrNameLst>
                                          </p:cBhvr>
                                          <p:tavLst>
                                            <p:tav tm="0">
                                              <p:val>
                                                <p:strVal val="#ppt_x+#ppt_w*1.125000"/>
                                              </p:val>
                                            </p:tav>
                                            <p:tav tm="100000">
                                              <p:val>
                                                <p:strVal val="#ppt_x"/>
                                              </p:val>
                                            </p:tav>
                                          </p:tavLst>
                                        </p:anim>
                                        <p:animEffect transition="in" filter="wipe(left)">
                                          <p:cBhvr>
                                            <p:cTn id="55" dur="300"/>
                                            <p:tgtEl>
                                              <p:spTgt spid="5"/>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300"/>
                                            <p:tgtEl>
                                              <p:spTgt spid="18"/>
                                            </p:tgtEl>
                                            <p:attrNameLst>
                                              <p:attrName>ppt_x</p:attrName>
                                            </p:attrNameLst>
                                          </p:cBhvr>
                                          <p:tavLst>
                                            <p:tav tm="0">
                                              <p:val>
                                                <p:strVal val="#ppt_x+#ppt_w*1.125000"/>
                                              </p:val>
                                            </p:tav>
                                            <p:tav tm="100000">
                                              <p:val>
                                                <p:strVal val="#ppt_x"/>
                                              </p:val>
                                            </p:tav>
                                          </p:tavLst>
                                        </p:anim>
                                        <p:animEffect transition="in" filter="wipe(left)">
                                          <p:cBhvr>
                                            <p:cTn id="59" dur="300"/>
                                            <p:tgtEl>
                                              <p:spTgt spid="18"/>
                                            </p:tgtEl>
                                          </p:cBhvr>
                                        </p:animEffect>
                                      </p:childTnLst>
                                    </p:cTn>
                                  </p:par>
                                </p:childTnLst>
                              </p:cTn>
                            </p:par>
                            <p:par>
                              <p:cTn id="60" fill="hold">
                                <p:stCondLst>
                                  <p:cond delay="2500"/>
                                </p:stCondLst>
                                <p:childTnLst>
                                  <p:par>
                                    <p:cTn id="61" presetID="2" presetClass="entr" presetSubtype="8" fill="hold" nodeType="afterEffect" p14:presetBounceEnd="44000">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14:bounceEnd="44000">
                                          <p:cBhvr additive="base">
                                            <p:cTn id="63"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64" dur="500" fill="hold"/>
                                            <p:tgtEl>
                                              <p:spTgt spid="12"/>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300"/>
                                            <p:tgtEl>
                                              <p:spTgt spid="17"/>
                                            </p:tgtEl>
                                            <p:attrNameLst>
                                              <p:attrName>ppt_x</p:attrName>
                                            </p:attrNameLst>
                                          </p:cBhvr>
                                          <p:tavLst>
                                            <p:tav tm="0">
                                              <p:val>
                                                <p:strVal val="#ppt_x-#ppt_w*1.125000"/>
                                              </p:val>
                                            </p:tav>
                                            <p:tav tm="100000">
                                              <p:val>
                                                <p:strVal val="#ppt_x"/>
                                              </p:val>
                                            </p:tav>
                                          </p:tavLst>
                                        </p:anim>
                                        <p:animEffect transition="in" filter="wipe(right)">
                                          <p:cBhvr>
                                            <p:cTn id="68" dur="300"/>
                                            <p:tgtEl>
                                              <p:spTgt spid="17"/>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300"/>
                                            <p:tgtEl>
                                              <p:spTgt spid="4"/>
                                            </p:tgtEl>
                                            <p:attrNameLst>
                                              <p:attrName>ppt_x</p:attrName>
                                            </p:attrNameLst>
                                          </p:cBhvr>
                                          <p:tavLst>
                                            <p:tav tm="0">
                                              <p:val>
                                                <p:strVal val="#ppt_x-#ppt_w*1.125000"/>
                                              </p:val>
                                            </p:tav>
                                            <p:tav tm="100000">
                                              <p:val>
                                                <p:strVal val="#ppt_x"/>
                                              </p:val>
                                            </p:tav>
                                          </p:tavLst>
                                        </p:anim>
                                        <p:animEffect transition="in" filter="wipe(right)">
                                          <p:cBhvr>
                                            <p:cTn id="72" dur="300"/>
                                            <p:tgtEl>
                                              <p:spTgt spid="4"/>
                                            </p:tgtEl>
                                          </p:cBhvr>
                                        </p:animEffect>
                                      </p:childTnLst>
                                    </p:cTn>
                                  </p:par>
                                </p:childTnLst>
                              </p:cTn>
                            </p:par>
                            <p:par>
                              <p:cTn id="73" fill="hold">
                                <p:stCondLst>
                                  <p:cond delay="3000"/>
                                </p:stCondLst>
                                <p:childTnLst>
                                  <p:par>
                                    <p:cTn id="74" presetID="2" presetClass="entr" presetSubtype="2" fill="hold" grpId="0" nodeType="afterEffect" p14:presetBounceEnd="44000">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14:bounceEnd="44000">
                                          <p:cBhvr additive="base">
                                            <p:cTn id="76"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77" dur="500" fill="hold"/>
                                            <p:tgtEl>
                                              <p:spTgt spid="11"/>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300"/>
                                            <p:tgtEl>
                                              <p:spTgt spid="6"/>
                                            </p:tgtEl>
                                            <p:attrNameLst>
                                              <p:attrName>ppt_x</p:attrName>
                                            </p:attrNameLst>
                                          </p:cBhvr>
                                          <p:tavLst>
                                            <p:tav tm="0">
                                              <p:val>
                                                <p:strVal val="#ppt_x+#ppt_w*1.125000"/>
                                              </p:val>
                                            </p:tav>
                                            <p:tav tm="100000">
                                              <p:val>
                                                <p:strVal val="#ppt_x"/>
                                              </p:val>
                                            </p:tav>
                                          </p:tavLst>
                                        </p:anim>
                                        <p:animEffect transition="in" filter="wipe(left)">
                                          <p:cBhvr>
                                            <p:cTn id="81" dur="300"/>
                                            <p:tgtEl>
                                              <p:spTgt spid="6"/>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300"/>
                                            <p:tgtEl>
                                              <p:spTgt spid="15"/>
                                            </p:tgtEl>
                                            <p:attrNameLst>
                                              <p:attrName>ppt_x</p:attrName>
                                            </p:attrNameLst>
                                          </p:cBhvr>
                                          <p:tavLst>
                                            <p:tav tm="0">
                                              <p:val>
                                                <p:strVal val="#ppt_x+#ppt_w*1.125000"/>
                                              </p:val>
                                            </p:tav>
                                            <p:tav tm="100000">
                                              <p:val>
                                                <p:strVal val="#ppt_x"/>
                                              </p:val>
                                            </p:tav>
                                          </p:tavLst>
                                        </p:anim>
                                        <p:animEffect transition="in" filter="wipe(left)">
                                          <p:cBhvr>
                                            <p:cTn id="85" dur="300"/>
                                            <p:tgtEl>
                                              <p:spTgt spid="15"/>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fltVal val="0.5"/>
                                              </p:val>
                                            </p:tav>
                                            <p:tav tm="100000">
                                              <p:val>
                                                <p:strVal val="#ppt_x"/>
                                              </p:val>
                                            </p:tav>
                                          </p:tavLst>
                                        </p:anim>
                                        <p:anim calcmode="lin" valueType="num">
                                          <p:cBhvr>
                                            <p:cTn id="93" dur="500" fill="hold"/>
                                            <p:tgtEl>
                                              <p:spTgt spid="30"/>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anim calcmode="lin" valueType="num">
                                          <p:cBhvr>
                                            <p:cTn id="99" dur="500" fill="hold"/>
                                            <p:tgtEl>
                                              <p:spTgt spid="27"/>
                                            </p:tgtEl>
                                            <p:attrNameLst>
                                              <p:attrName>ppt_x</p:attrName>
                                            </p:attrNameLst>
                                          </p:cBhvr>
                                          <p:tavLst>
                                            <p:tav tm="0">
                                              <p:val>
                                                <p:fltVal val="0.5"/>
                                              </p:val>
                                            </p:tav>
                                            <p:tav tm="100000">
                                              <p:val>
                                                <p:strVal val="#ppt_x"/>
                                              </p:val>
                                            </p:tav>
                                          </p:tavLst>
                                        </p:anim>
                                        <p:anim calcmode="lin" valueType="num">
                                          <p:cBhvr>
                                            <p:cTn id="100" dur="500" fill="hold"/>
                                            <p:tgtEl>
                                              <p:spTgt spid="27"/>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ppt_w</p:attrName>
                                            </p:attrNameLst>
                                          </p:cBhvr>
                                          <p:tavLst>
                                            <p:tav tm="0">
                                              <p:val>
                                                <p:fltVal val="0"/>
                                              </p:val>
                                            </p:tav>
                                            <p:tav tm="100000">
                                              <p:val>
                                                <p:strVal val="#ppt_w"/>
                                              </p:val>
                                            </p:tav>
                                          </p:tavLst>
                                        </p:anim>
                                        <p:anim calcmode="lin" valueType="num">
                                          <p:cBhvr>
                                            <p:cTn id="104" dur="500" fill="hold"/>
                                            <p:tgtEl>
                                              <p:spTgt spid="28"/>
                                            </p:tgtEl>
                                            <p:attrNameLst>
                                              <p:attrName>ppt_h</p:attrName>
                                            </p:attrNameLst>
                                          </p:cBhvr>
                                          <p:tavLst>
                                            <p:tav tm="0">
                                              <p:val>
                                                <p:fltVal val="0"/>
                                              </p:val>
                                            </p:tav>
                                            <p:tav tm="100000">
                                              <p:val>
                                                <p:strVal val="#ppt_h"/>
                                              </p:val>
                                            </p:tav>
                                          </p:tavLst>
                                        </p:anim>
                                        <p:animEffect transition="in" filter="fade">
                                          <p:cBhvr>
                                            <p:cTn id="105" dur="500"/>
                                            <p:tgtEl>
                                              <p:spTgt spid="28"/>
                                            </p:tgtEl>
                                          </p:cBhvr>
                                        </p:animEffect>
                                        <p:anim calcmode="lin" valueType="num">
                                          <p:cBhvr>
                                            <p:cTn id="106" dur="500" fill="hold"/>
                                            <p:tgtEl>
                                              <p:spTgt spid="28"/>
                                            </p:tgtEl>
                                            <p:attrNameLst>
                                              <p:attrName>ppt_x</p:attrName>
                                            </p:attrNameLst>
                                          </p:cBhvr>
                                          <p:tavLst>
                                            <p:tav tm="0">
                                              <p:val>
                                                <p:fltVal val="0.5"/>
                                              </p:val>
                                            </p:tav>
                                            <p:tav tm="100000">
                                              <p:val>
                                                <p:strVal val="#ppt_x"/>
                                              </p:val>
                                            </p:tav>
                                          </p:tavLst>
                                        </p:anim>
                                        <p:anim calcmode="lin" valueType="num">
                                          <p:cBhvr>
                                            <p:cTn id="107" dur="500" fill="hold"/>
                                            <p:tgtEl>
                                              <p:spTgt spid="28"/>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animEffect transition="in" filter="fade">
                                          <p:cBhvr>
                                            <p:cTn id="112" dur="500"/>
                                            <p:tgtEl>
                                              <p:spTgt spid="29"/>
                                            </p:tgtEl>
                                          </p:cBhvr>
                                        </p:animEffect>
                                        <p:anim calcmode="lin" valueType="num">
                                          <p:cBhvr>
                                            <p:cTn id="113" dur="500" fill="hold"/>
                                            <p:tgtEl>
                                              <p:spTgt spid="29"/>
                                            </p:tgtEl>
                                            <p:attrNameLst>
                                              <p:attrName>ppt_x</p:attrName>
                                            </p:attrNameLst>
                                          </p:cBhvr>
                                          <p:tavLst>
                                            <p:tav tm="0">
                                              <p:val>
                                                <p:fltVal val="0.5"/>
                                              </p:val>
                                            </p:tav>
                                            <p:tav tm="100000">
                                              <p:val>
                                                <p:strVal val="#ppt_x"/>
                                              </p:val>
                                            </p:tav>
                                          </p:tavLst>
                                        </p:anim>
                                        <p:anim calcmode="lin" valueType="num">
                                          <p:cBhvr>
                                            <p:cTn id="114" dur="500" fill="hold"/>
                                            <p:tgtEl>
                                              <p:spTgt spid="29"/>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500" fill="hold"/>
                                            <p:tgtEl>
                                              <p:spTgt spid="31"/>
                                            </p:tgtEl>
                                            <p:attrNameLst>
                                              <p:attrName>ppt_w</p:attrName>
                                            </p:attrNameLst>
                                          </p:cBhvr>
                                          <p:tavLst>
                                            <p:tav tm="0">
                                              <p:val>
                                                <p:fltVal val="0"/>
                                              </p:val>
                                            </p:tav>
                                            <p:tav tm="100000">
                                              <p:val>
                                                <p:strVal val="#ppt_w"/>
                                              </p:val>
                                            </p:tav>
                                          </p:tavLst>
                                        </p:anim>
                                        <p:anim calcmode="lin" valueType="num">
                                          <p:cBhvr>
                                            <p:cTn id="118" dur="500" fill="hold"/>
                                            <p:tgtEl>
                                              <p:spTgt spid="31"/>
                                            </p:tgtEl>
                                            <p:attrNameLst>
                                              <p:attrName>ppt_h</p:attrName>
                                            </p:attrNameLst>
                                          </p:cBhvr>
                                          <p:tavLst>
                                            <p:tav tm="0">
                                              <p:val>
                                                <p:fltVal val="0"/>
                                              </p:val>
                                            </p:tav>
                                            <p:tav tm="100000">
                                              <p:val>
                                                <p:strVal val="#ppt_h"/>
                                              </p:val>
                                            </p:tav>
                                          </p:tavLst>
                                        </p:anim>
                                        <p:animEffect transition="in" filter="fade">
                                          <p:cBhvr>
                                            <p:cTn id="119" dur="500"/>
                                            <p:tgtEl>
                                              <p:spTgt spid="31"/>
                                            </p:tgtEl>
                                          </p:cBhvr>
                                        </p:animEffect>
                                        <p:anim calcmode="lin" valueType="num">
                                          <p:cBhvr>
                                            <p:cTn id="120" dur="500" fill="hold"/>
                                            <p:tgtEl>
                                              <p:spTgt spid="31"/>
                                            </p:tgtEl>
                                            <p:attrNameLst>
                                              <p:attrName>ppt_x</p:attrName>
                                            </p:attrNameLst>
                                          </p:cBhvr>
                                          <p:tavLst>
                                            <p:tav tm="0">
                                              <p:val>
                                                <p:fltVal val="0.5"/>
                                              </p:val>
                                            </p:tav>
                                            <p:tav tm="100000">
                                              <p:val>
                                                <p:strVal val="#ppt_x"/>
                                              </p:val>
                                            </p:tav>
                                          </p:tavLst>
                                        </p:anim>
                                        <p:anim calcmode="lin" valueType="num">
                                          <p:cBhvr>
                                            <p:cTn id="121" dur="500" fill="hold"/>
                                            <p:tgtEl>
                                              <p:spTgt spid="31"/>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anim calcmode="lin" valueType="num">
                                          <p:cBhvr>
                                            <p:cTn id="127" dur="500" fill="hold"/>
                                            <p:tgtEl>
                                              <p:spTgt spid="32"/>
                                            </p:tgtEl>
                                            <p:attrNameLst>
                                              <p:attrName>ppt_x</p:attrName>
                                            </p:attrNameLst>
                                          </p:cBhvr>
                                          <p:tavLst>
                                            <p:tav tm="0">
                                              <p:val>
                                                <p:fltVal val="0.5"/>
                                              </p:val>
                                            </p:tav>
                                            <p:tav tm="100000">
                                              <p:val>
                                                <p:strVal val="#ppt_x"/>
                                              </p:val>
                                            </p:tav>
                                          </p:tavLst>
                                        </p:anim>
                                        <p:anim calcmode="lin" valueType="num">
                                          <p:cBhvr>
                                            <p:cTn id="128"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20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300"/>
                                            <p:tgtEl>
                                              <p:spTgt spid="26"/>
                                            </p:tgtEl>
                                            <p:attrNameLst>
                                              <p:attrName>ppt_x</p:attrName>
                                            </p:attrNameLst>
                                          </p:cBhvr>
                                          <p:tavLst>
                                            <p:tav tm="0">
                                              <p:val>
                                                <p:strVal val="#ppt_x-#ppt_w*1.125000"/>
                                              </p:val>
                                            </p:tav>
                                            <p:tav tm="100000">
                                              <p:val>
                                                <p:strVal val="#ppt_x"/>
                                              </p:val>
                                            </p:tav>
                                          </p:tavLst>
                                        </p:anim>
                                        <p:animEffect transition="in" filter="wipe(right)">
                                          <p:cBhvr>
                                            <p:cTn id="16" dur="300"/>
                                            <p:tgtEl>
                                              <p:spTgt spid="26"/>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300"/>
                                            <p:tgtEl>
                                              <p:spTgt spid="19"/>
                                            </p:tgtEl>
                                            <p:attrNameLst>
                                              <p:attrName>ppt_x</p:attrName>
                                            </p:attrNameLst>
                                          </p:cBhvr>
                                          <p:tavLst>
                                            <p:tav tm="0">
                                              <p:val>
                                                <p:strVal val="#ppt_x-#ppt_w*1.125000"/>
                                              </p:val>
                                            </p:tav>
                                            <p:tav tm="100000">
                                              <p:val>
                                                <p:strVal val="#ppt_x"/>
                                              </p:val>
                                            </p:tav>
                                          </p:tavLst>
                                        </p:anim>
                                        <p:animEffect transition="in" filter="wipe(right)">
                                          <p:cBhvr>
                                            <p:cTn id="20" dur="300"/>
                                            <p:tgtEl>
                                              <p:spTgt spid="19"/>
                                            </p:tgtEl>
                                          </p:cBhvr>
                                        </p:animEffect>
                                      </p:childTnLst>
                                    </p:cTn>
                                  </p:par>
                                </p:childTnLst>
                              </p:cTn>
                            </p:par>
                            <p:par>
                              <p:cTn id="21" fill="hold">
                                <p:stCondLst>
                                  <p:cond delay="1000"/>
                                </p:stCondLst>
                                <p:childTnLst>
                                  <p:par>
                                    <p:cTn id="22" presetID="2" presetClass="entr" presetSubtype="2"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par>
                                    <p:cTn id="26" presetID="12" presetClass="entr" presetSubtype="2" fill="hold" grpId="0" nodeType="withEffect">
                                      <p:stCondLst>
                                        <p:cond delay="2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300"/>
                                            <p:tgtEl>
                                              <p:spTgt spid="20"/>
                                            </p:tgtEl>
                                            <p:attrNameLst>
                                              <p:attrName>ppt_x</p:attrName>
                                            </p:attrNameLst>
                                          </p:cBhvr>
                                          <p:tavLst>
                                            <p:tav tm="0">
                                              <p:val>
                                                <p:strVal val="#ppt_x+#ppt_w*1.125000"/>
                                              </p:val>
                                            </p:tav>
                                            <p:tav tm="100000">
                                              <p:val>
                                                <p:strVal val="#ppt_x"/>
                                              </p:val>
                                            </p:tav>
                                          </p:tavLst>
                                        </p:anim>
                                        <p:animEffect transition="in" filter="wipe(left)">
                                          <p:cBhvr>
                                            <p:cTn id="29" dur="300"/>
                                            <p:tgtEl>
                                              <p:spTgt spid="20"/>
                                            </p:tgtEl>
                                          </p:cBhvr>
                                        </p:animEffect>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par>
                                    <p:cTn id="39" presetID="12" presetClass="entr" presetSubtype="8" fill="hold" grpId="0" nodeType="withEffect">
                                      <p:stCondLst>
                                        <p:cond delay="20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300"/>
                                            <p:tgtEl>
                                              <p:spTgt spid="3"/>
                                            </p:tgtEl>
                                            <p:attrNameLst>
                                              <p:attrName>ppt_x</p:attrName>
                                            </p:attrNameLst>
                                          </p:cBhvr>
                                          <p:tavLst>
                                            <p:tav tm="0">
                                              <p:val>
                                                <p:strVal val="#ppt_x-#ppt_w*1.125000"/>
                                              </p:val>
                                            </p:tav>
                                            <p:tav tm="100000">
                                              <p:val>
                                                <p:strVal val="#ppt_x"/>
                                              </p:val>
                                            </p:tav>
                                          </p:tavLst>
                                        </p:anim>
                                        <p:animEffect transition="in" filter="wipe(right)">
                                          <p:cBhvr>
                                            <p:cTn id="42" dur="300"/>
                                            <p:tgtEl>
                                              <p:spTgt spid="3"/>
                                            </p:tgtEl>
                                          </p:cBhvr>
                                        </p:animEffect>
                                      </p:childTnLst>
                                    </p:cTn>
                                  </p:par>
                                  <p:par>
                                    <p:cTn id="43" presetID="12" presetClass="entr" presetSubtype="8" fill="hold" grpId="0" nodeType="withEffect">
                                      <p:stCondLst>
                                        <p:cond delay="2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300"/>
                                            <p:tgtEl>
                                              <p:spTgt spid="16"/>
                                            </p:tgtEl>
                                            <p:attrNameLst>
                                              <p:attrName>ppt_x</p:attrName>
                                            </p:attrNameLst>
                                          </p:cBhvr>
                                          <p:tavLst>
                                            <p:tav tm="0">
                                              <p:val>
                                                <p:strVal val="#ppt_x-#ppt_w*1.125000"/>
                                              </p:val>
                                            </p:tav>
                                            <p:tav tm="100000">
                                              <p:val>
                                                <p:strVal val="#ppt_x"/>
                                              </p:val>
                                            </p:tav>
                                          </p:tavLst>
                                        </p:anim>
                                        <p:animEffect transition="in" filter="wipe(right)">
                                          <p:cBhvr>
                                            <p:cTn id="46" dur="300"/>
                                            <p:tgtEl>
                                              <p:spTgt spid="16"/>
                                            </p:tgtEl>
                                          </p:cBhvr>
                                        </p:animEffect>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1+#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par>
                                    <p:cTn id="52" presetID="12" presetClass="entr" presetSubtype="2" fill="hold" grpId="0" nodeType="withEffect">
                                      <p:stCondLst>
                                        <p:cond delay="20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300"/>
                                            <p:tgtEl>
                                              <p:spTgt spid="5"/>
                                            </p:tgtEl>
                                            <p:attrNameLst>
                                              <p:attrName>ppt_x</p:attrName>
                                            </p:attrNameLst>
                                          </p:cBhvr>
                                          <p:tavLst>
                                            <p:tav tm="0">
                                              <p:val>
                                                <p:strVal val="#ppt_x+#ppt_w*1.125000"/>
                                              </p:val>
                                            </p:tav>
                                            <p:tav tm="100000">
                                              <p:val>
                                                <p:strVal val="#ppt_x"/>
                                              </p:val>
                                            </p:tav>
                                          </p:tavLst>
                                        </p:anim>
                                        <p:animEffect transition="in" filter="wipe(left)">
                                          <p:cBhvr>
                                            <p:cTn id="55" dur="300"/>
                                            <p:tgtEl>
                                              <p:spTgt spid="5"/>
                                            </p:tgtEl>
                                          </p:cBhvr>
                                        </p:animEffect>
                                      </p:childTnLst>
                                    </p:cTn>
                                  </p:par>
                                  <p:par>
                                    <p:cTn id="56" presetID="12" presetClass="entr" presetSubtype="2" fill="hold" grpId="0" nodeType="withEffect">
                                      <p:stCondLst>
                                        <p:cond delay="2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300"/>
                                            <p:tgtEl>
                                              <p:spTgt spid="18"/>
                                            </p:tgtEl>
                                            <p:attrNameLst>
                                              <p:attrName>ppt_x</p:attrName>
                                            </p:attrNameLst>
                                          </p:cBhvr>
                                          <p:tavLst>
                                            <p:tav tm="0">
                                              <p:val>
                                                <p:strVal val="#ppt_x+#ppt_w*1.125000"/>
                                              </p:val>
                                            </p:tav>
                                            <p:tav tm="100000">
                                              <p:val>
                                                <p:strVal val="#ppt_x"/>
                                              </p:val>
                                            </p:tav>
                                          </p:tavLst>
                                        </p:anim>
                                        <p:animEffect transition="in" filter="wipe(left)">
                                          <p:cBhvr>
                                            <p:cTn id="59" dur="300"/>
                                            <p:tgtEl>
                                              <p:spTgt spid="18"/>
                                            </p:tgtEl>
                                          </p:cBhvr>
                                        </p:animEffect>
                                      </p:childTnLst>
                                    </p:cTn>
                                  </p:par>
                                </p:childTnLst>
                              </p:cTn>
                            </p:par>
                            <p:par>
                              <p:cTn id="60" fill="hold">
                                <p:stCondLst>
                                  <p:cond delay="2500"/>
                                </p:stCondLst>
                                <p:childTnLst>
                                  <p:par>
                                    <p:cTn id="61" presetID="2" presetClass="entr" presetSubtype="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0-#ppt_w/2"/>
                                              </p:val>
                                            </p:tav>
                                            <p:tav tm="100000">
                                              <p:val>
                                                <p:strVal val="#ppt_x"/>
                                              </p:val>
                                            </p:tav>
                                          </p:tavLst>
                                        </p:anim>
                                        <p:anim calcmode="lin" valueType="num">
                                          <p:cBhvr additive="base">
                                            <p:cTn id="64" dur="500" fill="hold"/>
                                            <p:tgtEl>
                                              <p:spTgt spid="12"/>
                                            </p:tgtEl>
                                            <p:attrNameLst>
                                              <p:attrName>ppt_y</p:attrName>
                                            </p:attrNameLst>
                                          </p:cBhvr>
                                          <p:tavLst>
                                            <p:tav tm="0">
                                              <p:val>
                                                <p:strVal val="#ppt_y"/>
                                              </p:val>
                                            </p:tav>
                                            <p:tav tm="100000">
                                              <p:val>
                                                <p:strVal val="#ppt_y"/>
                                              </p:val>
                                            </p:tav>
                                          </p:tavLst>
                                        </p:anim>
                                      </p:childTnLst>
                                    </p:cTn>
                                  </p:par>
                                  <p:par>
                                    <p:cTn id="65" presetID="12" presetClass="entr" presetSubtype="8" fill="hold" grpId="0" nodeType="withEffect">
                                      <p:stCondLst>
                                        <p:cond delay="20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300"/>
                                            <p:tgtEl>
                                              <p:spTgt spid="17"/>
                                            </p:tgtEl>
                                            <p:attrNameLst>
                                              <p:attrName>ppt_x</p:attrName>
                                            </p:attrNameLst>
                                          </p:cBhvr>
                                          <p:tavLst>
                                            <p:tav tm="0">
                                              <p:val>
                                                <p:strVal val="#ppt_x-#ppt_w*1.125000"/>
                                              </p:val>
                                            </p:tav>
                                            <p:tav tm="100000">
                                              <p:val>
                                                <p:strVal val="#ppt_x"/>
                                              </p:val>
                                            </p:tav>
                                          </p:tavLst>
                                        </p:anim>
                                        <p:animEffect transition="in" filter="wipe(right)">
                                          <p:cBhvr>
                                            <p:cTn id="68" dur="300"/>
                                            <p:tgtEl>
                                              <p:spTgt spid="17"/>
                                            </p:tgtEl>
                                          </p:cBhvr>
                                        </p:animEffect>
                                      </p:childTnLst>
                                    </p:cTn>
                                  </p:par>
                                  <p:par>
                                    <p:cTn id="69" presetID="12" presetClass="entr" presetSubtype="8" fill="hold" grpId="0" nodeType="withEffect">
                                      <p:stCondLst>
                                        <p:cond delay="20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300"/>
                                            <p:tgtEl>
                                              <p:spTgt spid="4"/>
                                            </p:tgtEl>
                                            <p:attrNameLst>
                                              <p:attrName>ppt_x</p:attrName>
                                            </p:attrNameLst>
                                          </p:cBhvr>
                                          <p:tavLst>
                                            <p:tav tm="0">
                                              <p:val>
                                                <p:strVal val="#ppt_x-#ppt_w*1.125000"/>
                                              </p:val>
                                            </p:tav>
                                            <p:tav tm="100000">
                                              <p:val>
                                                <p:strVal val="#ppt_x"/>
                                              </p:val>
                                            </p:tav>
                                          </p:tavLst>
                                        </p:anim>
                                        <p:animEffect transition="in" filter="wipe(right)">
                                          <p:cBhvr>
                                            <p:cTn id="72" dur="300"/>
                                            <p:tgtEl>
                                              <p:spTgt spid="4"/>
                                            </p:tgtEl>
                                          </p:cBhvr>
                                        </p:animEffect>
                                      </p:childTnLst>
                                    </p:cTn>
                                  </p:par>
                                </p:childTnLst>
                              </p:cTn>
                            </p:par>
                            <p:par>
                              <p:cTn id="73" fill="hold">
                                <p:stCondLst>
                                  <p:cond delay="3000"/>
                                </p:stCondLst>
                                <p:childTnLst>
                                  <p:par>
                                    <p:cTn id="74" presetID="2" presetClass="entr" presetSubtype="2"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1+#ppt_w/2"/>
                                              </p:val>
                                            </p:tav>
                                            <p:tav tm="100000">
                                              <p:val>
                                                <p:strVal val="#ppt_x"/>
                                              </p:val>
                                            </p:tav>
                                          </p:tavLst>
                                        </p:anim>
                                        <p:anim calcmode="lin" valueType="num">
                                          <p:cBhvr additive="base">
                                            <p:cTn id="77" dur="500" fill="hold"/>
                                            <p:tgtEl>
                                              <p:spTgt spid="11"/>
                                            </p:tgtEl>
                                            <p:attrNameLst>
                                              <p:attrName>ppt_y</p:attrName>
                                            </p:attrNameLst>
                                          </p:cBhvr>
                                          <p:tavLst>
                                            <p:tav tm="0">
                                              <p:val>
                                                <p:strVal val="#ppt_y"/>
                                              </p:val>
                                            </p:tav>
                                            <p:tav tm="100000">
                                              <p:val>
                                                <p:strVal val="#ppt_y"/>
                                              </p:val>
                                            </p:tav>
                                          </p:tavLst>
                                        </p:anim>
                                      </p:childTnLst>
                                    </p:cTn>
                                  </p:par>
                                  <p:par>
                                    <p:cTn id="78" presetID="12" presetClass="entr" presetSubtype="2" fill="hold" grpId="0" nodeType="withEffect">
                                      <p:stCondLst>
                                        <p:cond delay="20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300"/>
                                            <p:tgtEl>
                                              <p:spTgt spid="6"/>
                                            </p:tgtEl>
                                            <p:attrNameLst>
                                              <p:attrName>ppt_x</p:attrName>
                                            </p:attrNameLst>
                                          </p:cBhvr>
                                          <p:tavLst>
                                            <p:tav tm="0">
                                              <p:val>
                                                <p:strVal val="#ppt_x+#ppt_w*1.125000"/>
                                              </p:val>
                                            </p:tav>
                                            <p:tav tm="100000">
                                              <p:val>
                                                <p:strVal val="#ppt_x"/>
                                              </p:val>
                                            </p:tav>
                                          </p:tavLst>
                                        </p:anim>
                                        <p:animEffect transition="in" filter="wipe(left)">
                                          <p:cBhvr>
                                            <p:cTn id="81" dur="300"/>
                                            <p:tgtEl>
                                              <p:spTgt spid="6"/>
                                            </p:tgtEl>
                                          </p:cBhvr>
                                        </p:animEffect>
                                      </p:childTnLst>
                                    </p:cTn>
                                  </p:par>
                                  <p:par>
                                    <p:cTn id="82" presetID="12" presetClass="entr" presetSubtype="2" fill="hold" grpId="0" nodeType="withEffect">
                                      <p:stCondLst>
                                        <p:cond delay="20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300"/>
                                            <p:tgtEl>
                                              <p:spTgt spid="15"/>
                                            </p:tgtEl>
                                            <p:attrNameLst>
                                              <p:attrName>ppt_x</p:attrName>
                                            </p:attrNameLst>
                                          </p:cBhvr>
                                          <p:tavLst>
                                            <p:tav tm="0">
                                              <p:val>
                                                <p:strVal val="#ppt_x+#ppt_w*1.125000"/>
                                              </p:val>
                                            </p:tav>
                                            <p:tav tm="100000">
                                              <p:val>
                                                <p:strVal val="#ppt_x"/>
                                              </p:val>
                                            </p:tav>
                                          </p:tavLst>
                                        </p:anim>
                                        <p:animEffect transition="in" filter="wipe(left)">
                                          <p:cBhvr>
                                            <p:cTn id="85" dur="300"/>
                                            <p:tgtEl>
                                              <p:spTgt spid="15"/>
                                            </p:tgtEl>
                                          </p:cBhvr>
                                        </p:animEffect>
                                      </p:childTnLst>
                                    </p:cTn>
                                  </p:par>
                                </p:childTnLst>
                              </p:cTn>
                            </p:par>
                            <p:par>
                              <p:cTn id="86" fill="hold">
                                <p:stCondLst>
                                  <p:cond delay="3500"/>
                                </p:stCondLst>
                                <p:childTnLst>
                                  <p:par>
                                    <p:cTn id="87" presetID="53" presetClass="entr" presetSubtype="528"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500" fill="hold"/>
                                            <p:tgtEl>
                                              <p:spTgt spid="30"/>
                                            </p:tgtEl>
                                            <p:attrNameLst>
                                              <p:attrName>ppt_w</p:attrName>
                                            </p:attrNameLst>
                                          </p:cBhvr>
                                          <p:tavLst>
                                            <p:tav tm="0">
                                              <p:val>
                                                <p:fltVal val="0"/>
                                              </p:val>
                                            </p:tav>
                                            <p:tav tm="100000">
                                              <p:val>
                                                <p:strVal val="#ppt_w"/>
                                              </p:val>
                                            </p:tav>
                                          </p:tavLst>
                                        </p:anim>
                                        <p:anim calcmode="lin" valueType="num">
                                          <p:cBhvr>
                                            <p:cTn id="90" dur="500" fill="hold"/>
                                            <p:tgtEl>
                                              <p:spTgt spid="30"/>
                                            </p:tgtEl>
                                            <p:attrNameLst>
                                              <p:attrName>ppt_h</p:attrName>
                                            </p:attrNameLst>
                                          </p:cBhvr>
                                          <p:tavLst>
                                            <p:tav tm="0">
                                              <p:val>
                                                <p:fltVal val="0"/>
                                              </p:val>
                                            </p:tav>
                                            <p:tav tm="100000">
                                              <p:val>
                                                <p:strVal val="#ppt_h"/>
                                              </p:val>
                                            </p:tav>
                                          </p:tavLst>
                                        </p:anim>
                                        <p:animEffect transition="in" filter="fade">
                                          <p:cBhvr>
                                            <p:cTn id="91" dur="500"/>
                                            <p:tgtEl>
                                              <p:spTgt spid="30"/>
                                            </p:tgtEl>
                                          </p:cBhvr>
                                        </p:animEffect>
                                        <p:anim calcmode="lin" valueType="num">
                                          <p:cBhvr>
                                            <p:cTn id="92" dur="500" fill="hold"/>
                                            <p:tgtEl>
                                              <p:spTgt spid="30"/>
                                            </p:tgtEl>
                                            <p:attrNameLst>
                                              <p:attrName>ppt_x</p:attrName>
                                            </p:attrNameLst>
                                          </p:cBhvr>
                                          <p:tavLst>
                                            <p:tav tm="0">
                                              <p:val>
                                                <p:fltVal val="0.5"/>
                                              </p:val>
                                            </p:tav>
                                            <p:tav tm="100000">
                                              <p:val>
                                                <p:strVal val="#ppt_x"/>
                                              </p:val>
                                            </p:tav>
                                          </p:tavLst>
                                        </p:anim>
                                        <p:anim calcmode="lin" valueType="num">
                                          <p:cBhvr>
                                            <p:cTn id="93" dur="500" fill="hold"/>
                                            <p:tgtEl>
                                              <p:spTgt spid="30"/>
                                            </p:tgtEl>
                                            <p:attrNameLst>
                                              <p:attrName>ppt_y</p:attrName>
                                            </p:attrNameLst>
                                          </p:cBhvr>
                                          <p:tavLst>
                                            <p:tav tm="0">
                                              <p:val>
                                                <p:fltVal val="0.5"/>
                                              </p:val>
                                            </p:tav>
                                            <p:tav tm="100000">
                                              <p:val>
                                                <p:strVal val="#ppt_y"/>
                                              </p:val>
                                            </p:tav>
                                          </p:tavLst>
                                        </p:anim>
                                      </p:childTnLst>
                                    </p:cTn>
                                  </p:par>
                                  <p:par>
                                    <p:cTn id="94" presetID="53" presetClass="entr" presetSubtype="528" fill="hold" grpId="0" nodeType="withEffect">
                                      <p:stCondLst>
                                        <p:cond delay="100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anim calcmode="lin" valueType="num">
                                          <p:cBhvr>
                                            <p:cTn id="99" dur="500" fill="hold"/>
                                            <p:tgtEl>
                                              <p:spTgt spid="27"/>
                                            </p:tgtEl>
                                            <p:attrNameLst>
                                              <p:attrName>ppt_x</p:attrName>
                                            </p:attrNameLst>
                                          </p:cBhvr>
                                          <p:tavLst>
                                            <p:tav tm="0">
                                              <p:val>
                                                <p:fltVal val="0.5"/>
                                              </p:val>
                                            </p:tav>
                                            <p:tav tm="100000">
                                              <p:val>
                                                <p:strVal val="#ppt_x"/>
                                              </p:val>
                                            </p:tav>
                                          </p:tavLst>
                                        </p:anim>
                                        <p:anim calcmode="lin" valueType="num">
                                          <p:cBhvr>
                                            <p:cTn id="100" dur="500" fill="hold"/>
                                            <p:tgtEl>
                                              <p:spTgt spid="27"/>
                                            </p:tgtEl>
                                            <p:attrNameLst>
                                              <p:attrName>ppt_y</p:attrName>
                                            </p:attrNameLst>
                                          </p:cBhvr>
                                          <p:tavLst>
                                            <p:tav tm="0">
                                              <p:val>
                                                <p:fltVal val="0.5"/>
                                              </p:val>
                                            </p:tav>
                                            <p:tav tm="100000">
                                              <p:val>
                                                <p:strVal val="#ppt_y"/>
                                              </p:val>
                                            </p:tav>
                                          </p:tavLst>
                                        </p:anim>
                                      </p:childTnLst>
                                    </p:cTn>
                                  </p:par>
                                  <p:par>
                                    <p:cTn id="101" presetID="53" presetClass="entr" presetSubtype="528" fill="hold" grpId="0" nodeType="withEffect">
                                      <p:stCondLst>
                                        <p:cond delay="800"/>
                                      </p:stCondLst>
                                      <p:childTnLst>
                                        <p:set>
                                          <p:cBhvr>
                                            <p:cTn id="102" dur="1" fill="hold">
                                              <p:stCondLst>
                                                <p:cond delay="0"/>
                                              </p:stCondLst>
                                            </p:cTn>
                                            <p:tgtEl>
                                              <p:spTgt spid="28"/>
                                            </p:tgtEl>
                                            <p:attrNameLst>
                                              <p:attrName>style.visibility</p:attrName>
                                            </p:attrNameLst>
                                          </p:cBhvr>
                                          <p:to>
                                            <p:strVal val="visible"/>
                                          </p:to>
                                        </p:set>
                                        <p:anim calcmode="lin" valueType="num">
                                          <p:cBhvr>
                                            <p:cTn id="103" dur="500" fill="hold"/>
                                            <p:tgtEl>
                                              <p:spTgt spid="28"/>
                                            </p:tgtEl>
                                            <p:attrNameLst>
                                              <p:attrName>ppt_w</p:attrName>
                                            </p:attrNameLst>
                                          </p:cBhvr>
                                          <p:tavLst>
                                            <p:tav tm="0">
                                              <p:val>
                                                <p:fltVal val="0"/>
                                              </p:val>
                                            </p:tav>
                                            <p:tav tm="100000">
                                              <p:val>
                                                <p:strVal val="#ppt_w"/>
                                              </p:val>
                                            </p:tav>
                                          </p:tavLst>
                                        </p:anim>
                                        <p:anim calcmode="lin" valueType="num">
                                          <p:cBhvr>
                                            <p:cTn id="104" dur="500" fill="hold"/>
                                            <p:tgtEl>
                                              <p:spTgt spid="28"/>
                                            </p:tgtEl>
                                            <p:attrNameLst>
                                              <p:attrName>ppt_h</p:attrName>
                                            </p:attrNameLst>
                                          </p:cBhvr>
                                          <p:tavLst>
                                            <p:tav tm="0">
                                              <p:val>
                                                <p:fltVal val="0"/>
                                              </p:val>
                                            </p:tav>
                                            <p:tav tm="100000">
                                              <p:val>
                                                <p:strVal val="#ppt_h"/>
                                              </p:val>
                                            </p:tav>
                                          </p:tavLst>
                                        </p:anim>
                                        <p:animEffect transition="in" filter="fade">
                                          <p:cBhvr>
                                            <p:cTn id="105" dur="500"/>
                                            <p:tgtEl>
                                              <p:spTgt spid="28"/>
                                            </p:tgtEl>
                                          </p:cBhvr>
                                        </p:animEffect>
                                        <p:anim calcmode="lin" valueType="num">
                                          <p:cBhvr>
                                            <p:cTn id="106" dur="500" fill="hold"/>
                                            <p:tgtEl>
                                              <p:spTgt spid="28"/>
                                            </p:tgtEl>
                                            <p:attrNameLst>
                                              <p:attrName>ppt_x</p:attrName>
                                            </p:attrNameLst>
                                          </p:cBhvr>
                                          <p:tavLst>
                                            <p:tav tm="0">
                                              <p:val>
                                                <p:fltVal val="0.5"/>
                                              </p:val>
                                            </p:tav>
                                            <p:tav tm="100000">
                                              <p:val>
                                                <p:strVal val="#ppt_x"/>
                                              </p:val>
                                            </p:tav>
                                          </p:tavLst>
                                        </p:anim>
                                        <p:anim calcmode="lin" valueType="num">
                                          <p:cBhvr>
                                            <p:cTn id="107" dur="500" fill="hold"/>
                                            <p:tgtEl>
                                              <p:spTgt spid="28"/>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6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animEffect transition="in" filter="fade">
                                          <p:cBhvr>
                                            <p:cTn id="112" dur="500"/>
                                            <p:tgtEl>
                                              <p:spTgt spid="29"/>
                                            </p:tgtEl>
                                          </p:cBhvr>
                                        </p:animEffect>
                                        <p:anim calcmode="lin" valueType="num">
                                          <p:cBhvr>
                                            <p:cTn id="113" dur="500" fill="hold"/>
                                            <p:tgtEl>
                                              <p:spTgt spid="29"/>
                                            </p:tgtEl>
                                            <p:attrNameLst>
                                              <p:attrName>ppt_x</p:attrName>
                                            </p:attrNameLst>
                                          </p:cBhvr>
                                          <p:tavLst>
                                            <p:tav tm="0">
                                              <p:val>
                                                <p:fltVal val="0.5"/>
                                              </p:val>
                                            </p:tav>
                                            <p:tav tm="100000">
                                              <p:val>
                                                <p:strVal val="#ppt_x"/>
                                              </p:val>
                                            </p:tav>
                                          </p:tavLst>
                                        </p:anim>
                                        <p:anim calcmode="lin" valueType="num">
                                          <p:cBhvr>
                                            <p:cTn id="114" dur="500" fill="hold"/>
                                            <p:tgtEl>
                                              <p:spTgt spid="29"/>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200"/>
                                      </p:stCondLst>
                                      <p:childTnLst>
                                        <p:set>
                                          <p:cBhvr>
                                            <p:cTn id="116" dur="1" fill="hold">
                                              <p:stCondLst>
                                                <p:cond delay="0"/>
                                              </p:stCondLst>
                                            </p:cTn>
                                            <p:tgtEl>
                                              <p:spTgt spid="31"/>
                                            </p:tgtEl>
                                            <p:attrNameLst>
                                              <p:attrName>style.visibility</p:attrName>
                                            </p:attrNameLst>
                                          </p:cBhvr>
                                          <p:to>
                                            <p:strVal val="visible"/>
                                          </p:to>
                                        </p:set>
                                        <p:anim calcmode="lin" valueType="num">
                                          <p:cBhvr>
                                            <p:cTn id="117" dur="500" fill="hold"/>
                                            <p:tgtEl>
                                              <p:spTgt spid="31"/>
                                            </p:tgtEl>
                                            <p:attrNameLst>
                                              <p:attrName>ppt_w</p:attrName>
                                            </p:attrNameLst>
                                          </p:cBhvr>
                                          <p:tavLst>
                                            <p:tav tm="0">
                                              <p:val>
                                                <p:fltVal val="0"/>
                                              </p:val>
                                            </p:tav>
                                            <p:tav tm="100000">
                                              <p:val>
                                                <p:strVal val="#ppt_w"/>
                                              </p:val>
                                            </p:tav>
                                          </p:tavLst>
                                        </p:anim>
                                        <p:anim calcmode="lin" valueType="num">
                                          <p:cBhvr>
                                            <p:cTn id="118" dur="500" fill="hold"/>
                                            <p:tgtEl>
                                              <p:spTgt spid="31"/>
                                            </p:tgtEl>
                                            <p:attrNameLst>
                                              <p:attrName>ppt_h</p:attrName>
                                            </p:attrNameLst>
                                          </p:cBhvr>
                                          <p:tavLst>
                                            <p:tav tm="0">
                                              <p:val>
                                                <p:fltVal val="0"/>
                                              </p:val>
                                            </p:tav>
                                            <p:tav tm="100000">
                                              <p:val>
                                                <p:strVal val="#ppt_h"/>
                                              </p:val>
                                            </p:tav>
                                          </p:tavLst>
                                        </p:anim>
                                        <p:animEffect transition="in" filter="fade">
                                          <p:cBhvr>
                                            <p:cTn id="119" dur="500"/>
                                            <p:tgtEl>
                                              <p:spTgt spid="31"/>
                                            </p:tgtEl>
                                          </p:cBhvr>
                                        </p:animEffect>
                                        <p:anim calcmode="lin" valueType="num">
                                          <p:cBhvr>
                                            <p:cTn id="120" dur="500" fill="hold"/>
                                            <p:tgtEl>
                                              <p:spTgt spid="31"/>
                                            </p:tgtEl>
                                            <p:attrNameLst>
                                              <p:attrName>ppt_x</p:attrName>
                                            </p:attrNameLst>
                                          </p:cBhvr>
                                          <p:tavLst>
                                            <p:tav tm="0">
                                              <p:val>
                                                <p:fltVal val="0.5"/>
                                              </p:val>
                                            </p:tav>
                                            <p:tav tm="100000">
                                              <p:val>
                                                <p:strVal val="#ppt_x"/>
                                              </p:val>
                                            </p:tav>
                                          </p:tavLst>
                                        </p:anim>
                                        <p:anim calcmode="lin" valueType="num">
                                          <p:cBhvr>
                                            <p:cTn id="121" dur="500" fill="hold"/>
                                            <p:tgtEl>
                                              <p:spTgt spid="31"/>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400"/>
                                      </p:stCondLst>
                                      <p:childTnLst>
                                        <p:set>
                                          <p:cBhvr>
                                            <p:cTn id="123" dur="1" fill="hold">
                                              <p:stCondLst>
                                                <p:cond delay="0"/>
                                              </p:stCondLst>
                                            </p:cTn>
                                            <p:tgtEl>
                                              <p:spTgt spid="32"/>
                                            </p:tgtEl>
                                            <p:attrNameLst>
                                              <p:attrName>style.visibility</p:attrName>
                                            </p:attrNameLst>
                                          </p:cBhvr>
                                          <p:to>
                                            <p:strVal val="visible"/>
                                          </p:to>
                                        </p:set>
                                        <p:anim calcmode="lin" valueType="num">
                                          <p:cBhvr>
                                            <p:cTn id="124" dur="500" fill="hold"/>
                                            <p:tgtEl>
                                              <p:spTgt spid="32"/>
                                            </p:tgtEl>
                                            <p:attrNameLst>
                                              <p:attrName>ppt_w</p:attrName>
                                            </p:attrNameLst>
                                          </p:cBhvr>
                                          <p:tavLst>
                                            <p:tav tm="0">
                                              <p:val>
                                                <p:fltVal val="0"/>
                                              </p:val>
                                            </p:tav>
                                            <p:tav tm="100000">
                                              <p:val>
                                                <p:strVal val="#ppt_w"/>
                                              </p:val>
                                            </p:tav>
                                          </p:tavLst>
                                        </p:anim>
                                        <p:anim calcmode="lin" valueType="num">
                                          <p:cBhvr>
                                            <p:cTn id="125" dur="500" fill="hold"/>
                                            <p:tgtEl>
                                              <p:spTgt spid="32"/>
                                            </p:tgtEl>
                                            <p:attrNameLst>
                                              <p:attrName>ppt_h</p:attrName>
                                            </p:attrNameLst>
                                          </p:cBhvr>
                                          <p:tavLst>
                                            <p:tav tm="0">
                                              <p:val>
                                                <p:fltVal val="0"/>
                                              </p:val>
                                            </p:tav>
                                            <p:tav tm="100000">
                                              <p:val>
                                                <p:strVal val="#ppt_h"/>
                                              </p:val>
                                            </p:tav>
                                          </p:tavLst>
                                        </p:anim>
                                        <p:animEffect transition="in" filter="fade">
                                          <p:cBhvr>
                                            <p:cTn id="126" dur="500"/>
                                            <p:tgtEl>
                                              <p:spTgt spid="32"/>
                                            </p:tgtEl>
                                          </p:cBhvr>
                                        </p:animEffect>
                                        <p:anim calcmode="lin" valueType="num">
                                          <p:cBhvr>
                                            <p:cTn id="127" dur="500" fill="hold"/>
                                            <p:tgtEl>
                                              <p:spTgt spid="32"/>
                                            </p:tgtEl>
                                            <p:attrNameLst>
                                              <p:attrName>ppt_x</p:attrName>
                                            </p:attrNameLst>
                                          </p:cBhvr>
                                          <p:tavLst>
                                            <p:tav tm="0">
                                              <p:val>
                                                <p:fltVal val="0.5"/>
                                              </p:val>
                                            </p:tav>
                                            <p:tav tm="100000">
                                              <p:val>
                                                <p:strVal val="#ppt_x"/>
                                              </p:val>
                                            </p:tav>
                                          </p:tavLst>
                                        </p:anim>
                                        <p:anim calcmode="lin" valueType="num">
                                          <p:cBhvr>
                                            <p:cTn id="128"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11" grpId="0" animBg="1"/>
          <p:bldP spid="15" grpId="0"/>
          <p:bldP spid="16" grpId="0"/>
          <p:bldP spid="17" grpId="0"/>
          <p:bldP spid="18" grpId="0"/>
          <p:bldP spid="19" grpId="0"/>
          <p:bldP spid="20" grpId="0"/>
          <p:bldP spid="21" grpId="0" animBg="1"/>
          <p:bldP spid="25" grpId="0"/>
          <p:bldP spid="26" grpId="0"/>
          <p:bldP spid="27" grpId="0" animBg="1"/>
          <p:bldP spid="28" grpId="0" animBg="1"/>
          <p:bldP spid="29" grpId="0" animBg="1"/>
          <p:bldP spid="30" grpId="0" animBg="1"/>
          <p:bldP spid="31" grpId="0" animBg="1"/>
          <p:bldP spid="32"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椭圆 3"/>
          <p:cNvSpPr>
            <a:spLocks noChangeArrowheads="1"/>
          </p:cNvSpPr>
          <p:nvPr/>
        </p:nvSpPr>
        <p:spPr bwMode="auto">
          <a:xfrm>
            <a:off x="1305564" y="1275606"/>
            <a:ext cx="3330824" cy="3330598"/>
          </a:xfrm>
          <a:prstGeom prst="ellipse">
            <a:avLst/>
          </a:prstGeom>
          <a:noFill/>
          <a:ln w="9525">
            <a:solidFill>
              <a:schemeClr val="tx1">
                <a:lumMod val="75000"/>
                <a:lumOff val="25000"/>
              </a:schemeClr>
            </a:solidFill>
            <a:prstDash val="dash"/>
            <a:round/>
            <a:headEnd/>
            <a:tailEnd/>
          </a:ln>
          <a:extLst>
            <a:ext uri="{909E8E84-426E-40DD-AFC4-6F175D3DCCD1}">
              <a14:hiddenFill xmlns:a14="http://schemas.microsoft.com/office/drawing/2010/main" xmlns="">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rgbClr val="0E4D93"/>
              </a:solidFill>
              <a:ea typeface="宋体" pitchFamily="2" charset="-122"/>
            </a:endParaRPr>
          </a:p>
        </p:txBody>
      </p:sp>
      <p:sp>
        <p:nvSpPr>
          <p:cNvPr id="4" name="Oval 14"/>
          <p:cNvSpPr>
            <a:spLocks noChangeArrowheads="1"/>
          </p:cNvSpPr>
          <p:nvPr/>
        </p:nvSpPr>
        <p:spPr bwMode="auto">
          <a:xfrm>
            <a:off x="1892236" y="2933763"/>
            <a:ext cx="1040065" cy="1040365"/>
          </a:xfrm>
          <a:prstGeom prst="ellipse">
            <a:avLst/>
          </a:prstGeom>
          <a:solidFill>
            <a:schemeClr val="accent2"/>
          </a:solidFill>
          <a:ln w="38100">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bg1"/>
              </a:solidFill>
              <a:ea typeface="宋体" pitchFamily="2" charset="-122"/>
            </a:endParaRPr>
          </a:p>
        </p:txBody>
      </p:sp>
      <p:sp>
        <p:nvSpPr>
          <p:cNvPr id="5" name="Oval 19"/>
          <p:cNvSpPr>
            <a:spLocks noChangeArrowheads="1"/>
          </p:cNvSpPr>
          <p:nvPr/>
        </p:nvSpPr>
        <p:spPr bwMode="auto">
          <a:xfrm>
            <a:off x="3147692" y="2726642"/>
            <a:ext cx="1040065" cy="1040365"/>
          </a:xfrm>
          <a:prstGeom prst="ellipse">
            <a:avLst/>
          </a:prstGeom>
          <a:solidFill>
            <a:schemeClr val="accent2"/>
          </a:solidFill>
          <a:ln w="38100">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bg1"/>
              </a:solidFill>
              <a:ea typeface="宋体" pitchFamily="2" charset="-122"/>
            </a:endParaRPr>
          </a:p>
        </p:txBody>
      </p:sp>
      <p:sp>
        <p:nvSpPr>
          <p:cNvPr id="6" name="Oval 24"/>
          <p:cNvSpPr>
            <a:spLocks noChangeArrowheads="1"/>
          </p:cNvSpPr>
          <p:nvPr/>
        </p:nvSpPr>
        <p:spPr bwMode="auto">
          <a:xfrm>
            <a:off x="2307548" y="1768411"/>
            <a:ext cx="1040065" cy="1040365"/>
          </a:xfrm>
          <a:prstGeom prst="ellipse">
            <a:avLst/>
          </a:prstGeom>
          <a:solidFill>
            <a:schemeClr val="accent2"/>
          </a:solidFill>
          <a:ln w="38100">
            <a:noFill/>
          </a:ln>
          <a:effec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bg1"/>
              </a:solidFill>
              <a:ea typeface="宋体" pitchFamily="2" charset="-122"/>
            </a:endParaRPr>
          </a:p>
        </p:txBody>
      </p:sp>
      <p:sp>
        <p:nvSpPr>
          <p:cNvPr id="7" name="TextBox 10"/>
          <p:cNvSpPr txBox="1">
            <a:spLocks noChangeArrowheads="1"/>
          </p:cNvSpPr>
          <p:nvPr/>
        </p:nvSpPr>
        <p:spPr bwMode="auto">
          <a:xfrm>
            <a:off x="4860032" y="1301793"/>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dirty="0">
                <a:solidFill>
                  <a:schemeClr val="tx1">
                    <a:lumMod val="75000"/>
                    <a:lumOff val="25000"/>
                  </a:schemeClr>
                </a:solidFill>
                <a:latin typeface="微软雅黑" pitchFamily="34" charset="-122"/>
              </a:rPr>
              <a:t>标题文本一</a:t>
            </a:r>
          </a:p>
        </p:txBody>
      </p:sp>
      <p:sp>
        <p:nvSpPr>
          <p:cNvPr id="8" name="TextBox 11"/>
          <p:cNvSpPr txBox="1">
            <a:spLocks noChangeArrowheads="1"/>
          </p:cNvSpPr>
          <p:nvPr/>
        </p:nvSpPr>
        <p:spPr bwMode="auto">
          <a:xfrm>
            <a:off x="4860033" y="1576764"/>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lumMod val="75000"/>
                    <a:lumOff val="25000"/>
                  </a:schemeClr>
                </a:solidFill>
                <a:latin typeface="微软雅黑" pitchFamily="34" charset="-122"/>
              </a:rPr>
              <a:t>点击输入你的文字内容或复制你的文本内容</a:t>
            </a:r>
            <a:endParaRPr lang="en-US" altLang="zh-CN" sz="1100" dirty="0">
              <a:solidFill>
                <a:schemeClr val="tx1">
                  <a:lumMod val="75000"/>
                  <a:lumOff val="25000"/>
                </a:schemeClr>
              </a:solidFill>
              <a:latin typeface="微软雅黑" pitchFamily="34" charset="-122"/>
            </a:endParaRPr>
          </a:p>
          <a:p>
            <a:pPr eaLnBrk="1" hangingPunct="1">
              <a:spcBef>
                <a:spcPct val="0"/>
              </a:spcBef>
              <a:buNone/>
            </a:pPr>
            <a:r>
              <a:rPr lang="zh-CN" altLang="en-US" sz="1100" dirty="0">
                <a:solidFill>
                  <a:schemeClr val="tx1">
                    <a:lumMod val="75000"/>
                    <a:lumOff val="25000"/>
                  </a:schemeClr>
                </a:solidFill>
                <a:latin typeface="微软雅黑" pitchFamily="34" charset="-122"/>
              </a:rPr>
              <a:t>点击输入你的文字内容或复制你的文本内容</a:t>
            </a:r>
          </a:p>
          <a:p>
            <a:pPr eaLnBrk="1" hangingPunct="1">
              <a:spcBef>
                <a:spcPct val="0"/>
              </a:spcBef>
              <a:buNone/>
            </a:pPr>
            <a:r>
              <a:rPr lang="zh-CN" altLang="en-US" sz="1100" dirty="0">
                <a:solidFill>
                  <a:schemeClr val="tx1">
                    <a:lumMod val="75000"/>
                    <a:lumOff val="25000"/>
                  </a:schemeClr>
                </a:solidFill>
                <a:latin typeface="微软雅黑" pitchFamily="34" charset="-122"/>
              </a:rPr>
              <a:t>点击输入你的文字内容或复制你的文本内容</a:t>
            </a:r>
            <a:endParaRPr lang="en-US" altLang="zh-CN" sz="1100" dirty="0">
              <a:solidFill>
                <a:schemeClr val="tx1">
                  <a:lumMod val="75000"/>
                  <a:lumOff val="25000"/>
                </a:schemeClr>
              </a:solidFill>
              <a:latin typeface="微软雅黑" pitchFamily="34" charset="-122"/>
            </a:endParaRPr>
          </a:p>
        </p:txBody>
      </p:sp>
      <p:sp>
        <p:nvSpPr>
          <p:cNvPr id="9" name="TextBox 12"/>
          <p:cNvSpPr txBox="1">
            <a:spLocks noChangeArrowheads="1"/>
          </p:cNvSpPr>
          <p:nvPr/>
        </p:nvSpPr>
        <p:spPr bwMode="auto">
          <a:xfrm>
            <a:off x="2490809" y="2023145"/>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文本一</a:t>
            </a:r>
          </a:p>
        </p:txBody>
      </p:sp>
      <p:sp>
        <p:nvSpPr>
          <p:cNvPr id="10" name="TextBox 9"/>
          <p:cNvSpPr txBox="1">
            <a:spLocks noChangeArrowheads="1"/>
          </p:cNvSpPr>
          <p:nvPr/>
        </p:nvSpPr>
        <p:spPr bwMode="auto">
          <a:xfrm>
            <a:off x="2050507" y="3220636"/>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文本二</a:t>
            </a:r>
          </a:p>
        </p:txBody>
      </p:sp>
      <p:sp>
        <p:nvSpPr>
          <p:cNvPr id="11" name="TextBox 10"/>
          <p:cNvSpPr txBox="1">
            <a:spLocks noChangeArrowheads="1"/>
          </p:cNvSpPr>
          <p:nvPr/>
        </p:nvSpPr>
        <p:spPr bwMode="auto">
          <a:xfrm>
            <a:off x="3349992" y="2964711"/>
            <a:ext cx="689013" cy="48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标题</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文本三</a:t>
            </a:r>
          </a:p>
        </p:txBody>
      </p:sp>
      <p:sp>
        <p:nvSpPr>
          <p:cNvPr id="12" name="TextBox 11"/>
          <p:cNvSpPr txBox="1">
            <a:spLocks noChangeArrowheads="1"/>
          </p:cNvSpPr>
          <p:nvPr/>
        </p:nvSpPr>
        <p:spPr bwMode="auto">
          <a:xfrm>
            <a:off x="4860032" y="2477858"/>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a:solidFill>
                  <a:schemeClr val="tx1">
                    <a:lumMod val="75000"/>
                    <a:lumOff val="25000"/>
                  </a:schemeClr>
                </a:solidFill>
                <a:latin typeface="微软雅黑" pitchFamily="34" charset="-122"/>
              </a:rPr>
              <a:t>标题文本二</a:t>
            </a:r>
          </a:p>
        </p:txBody>
      </p:sp>
      <p:sp>
        <p:nvSpPr>
          <p:cNvPr id="13" name="TextBox 12"/>
          <p:cNvSpPr txBox="1">
            <a:spLocks noChangeArrowheads="1"/>
          </p:cNvSpPr>
          <p:nvPr/>
        </p:nvSpPr>
        <p:spPr bwMode="auto">
          <a:xfrm>
            <a:off x="4860033" y="2752829"/>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smtClean="0">
                <a:solidFill>
                  <a:schemeClr val="tx1">
                    <a:lumMod val="75000"/>
                    <a:lumOff val="25000"/>
                  </a:schemeClr>
                </a:solidFill>
                <a:latin typeface="微软雅黑" pitchFamily="34" charset="-122"/>
              </a:rPr>
              <a:t>亮亮图文旗舰店</a:t>
            </a:r>
            <a:r>
              <a:rPr lang="en-US" altLang="zh-CN" sz="1100" dirty="0" smtClean="0">
                <a:solidFill>
                  <a:schemeClr val="tx1">
                    <a:lumMod val="75000"/>
                    <a:lumOff val="25000"/>
                  </a:schemeClr>
                </a:solidFill>
                <a:latin typeface="微软雅黑" pitchFamily="34" charset="-122"/>
              </a:rPr>
              <a:t>https://</a:t>
            </a:r>
            <a:r>
              <a:rPr lang="en-US" altLang="zh-CN" sz="1100" dirty="0" smtClean="0">
                <a:solidFill>
                  <a:schemeClr val="tx1">
                    <a:lumMod val="75000"/>
                    <a:lumOff val="25000"/>
                  </a:schemeClr>
                </a:solidFill>
                <a:latin typeface="微软雅黑" pitchFamily="34" charset="-122"/>
              </a:rPr>
              <a:t>liangliangtuwen.tmall.com</a:t>
            </a:r>
            <a:r>
              <a:rPr lang="zh-CN" altLang="en-US" sz="1100" dirty="0" smtClean="0">
                <a:solidFill>
                  <a:schemeClr val="tx1">
                    <a:lumMod val="75000"/>
                    <a:lumOff val="25000"/>
                  </a:schemeClr>
                </a:solidFill>
                <a:latin typeface="微软雅黑" pitchFamily="34" charset="-122"/>
              </a:rPr>
              <a:t>亮亮图文旗舰店</a:t>
            </a:r>
            <a:r>
              <a:rPr lang="en-US" altLang="zh-CN" sz="1100" dirty="0" smtClean="0">
                <a:solidFill>
                  <a:schemeClr val="tx1">
                    <a:lumMod val="75000"/>
                    <a:lumOff val="25000"/>
                  </a:schemeClr>
                </a:solidFill>
                <a:latin typeface="微软雅黑" pitchFamily="34" charset="-122"/>
              </a:rPr>
              <a:t>https://liangliangtuwen.tmall.com</a:t>
            </a:r>
            <a:r>
              <a:rPr lang="zh-CN" altLang="en-US" sz="1100" dirty="0" smtClean="0">
                <a:solidFill>
                  <a:schemeClr val="tx1">
                    <a:lumMod val="75000"/>
                    <a:lumOff val="25000"/>
                  </a:schemeClr>
                </a:solidFill>
                <a:latin typeface="微软雅黑" pitchFamily="34" charset="-122"/>
              </a:rPr>
              <a:t>容</a:t>
            </a:r>
            <a:endParaRPr lang="zh-CN" altLang="en-US" sz="1100" dirty="0">
              <a:solidFill>
                <a:schemeClr val="tx1">
                  <a:lumMod val="75000"/>
                  <a:lumOff val="25000"/>
                </a:schemeClr>
              </a:solidFill>
              <a:latin typeface="微软雅黑" pitchFamily="34" charset="-122"/>
            </a:endParaRPr>
          </a:p>
        </p:txBody>
      </p:sp>
      <p:sp>
        <p:nvSpPr>
          <p:cNvPr id="14" name="TextBox 13"/>
          <p:cNvSpPr txBox="1">
            <a:spLocks noChangeArrowheads="1"/>
          </p:cNvSpPr>
          <p:nvPr/>
        </p:nvSpPr>
        <p:spPr bwMode="auto">
          <a:xfrm>
            <a:off x="4860032" y="3644401"/>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a:solidFill>
                  <a:schemeClr val="tx1">
                    <a:lumMod val="75000"/>
                    <a:lumOff val="25000"/>
                  </a:schemeClr>
                </a:solidFill>
                <a:latin typeface="微软雅黑" pitchFamily="34" charset="-122"/>
              </a:rPr>
              <a:t>标题文本三</a:t>
            </a:r>
          </a:p>
        </p:txBody>
      </p:sp>
      <p:sp>
        <p:nvSpPr>
          <p:cNvPr id="15" name="TextBox 14"/>
          <p:cNvSpPr txBox="1">
            <a:spLocks noChangeArrowheads="1"/>
          </p:cNvSpPr>
          <p:nvPr/>
        </p:nvSpPr>
        <p:spPr bwMode="auto">
          <a:xfrm>
            <a:off x="4860033" y="3919372"/>
            <a:ext cx="3168351" cy="577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100" dirty="0">
                <a:solidFill>
                  <a:schemeClr val="tx1">
                    <a:lumMod val="75000"/>
                    <a:lumOff val="25000"/>
                  </a:schemeClr>
                </a:solidFill>
                <a:latin typeface="微软雅黑" pitchFamily="34" charset="-122"/>
              </a:rPr>
              <a:t>点击输入你的文字内容或复制你的文本内容</a:t>
            </a:r>
            <a:endParaRPr lang="en-US" altLang="zh-CN" sz="1100" dirty="0">
              <a:solidFill>
                <a:schemeClr val="tx1">
                  <a:lumMod val="75000"/>
                  <a:lumOff val="25000"/>
                </a:schemeClr>
              </a:solidFill>
              <a:latin typeface="微软雅黑" pitchFamily="34" charset="-122"/>
            </a:endParaRPr>
          </a:p>
          <a:p>
            <a:pPr eaLnBrk="1" hangingPunct="1">
              <a:spcBef>
                <a:spcPct val="0"/>
              </a:spcBef>
              <a:buNone/>
            </a:pPr>
            <a:r>
              <a:rPr lang="zh-CN" altLang="en-US" sz="1100" dirty="0">
                <a:solidFill>
                  <a:schemeClr val="tx1">
                    <a:lumMod val="75000"/>
                    <a:lumOff val="25000"/>
                  </a:schemeClr>
                </a:solidFill>
                <a:latin typeface="微软雅黑" pitchFamily="34" charset="-122"/>
              </a:rPr>
              <a:t>点击输入你的文字内容或复制你的文本内容</a:t>
            </a:r>
          </a:p>
          <a:p>
            <a:pPr eaLnBrk="1" hangingPunct="1">
              <a:spcBef>
                <a:spcPct val="0"/>
              </a:spcBef>
              <a:buNone/>
            </a:pPr>
            <a:r>
              <a:rPr lang="zh-CN" altLang="en-US" sz="1100" dirty="0">
                <a:solidFill>
                  <a:schemeClr val="tx1">
                    <a:lumMod val="75000"/>
                    <a:lumOff val="25000"/>
                  </a:schemeClr>
                </a:solidFill>
                <a:latin typeface="微软雅黑" pitchFamily="34" charset="-122"/>
              </a:rPr>
              <a:t>点击输入你的文字内容或复制你的文本内容</a:t>
            </a:r>
            <a:endParaRPr lang="en-US" altLang="zh-CN" sz="1100" dirty="0">
              <a:solidFill>
                <a:schemeClr val="tx1">
                  <a:lumMod val="75000"/>
                  <a:lumOff val="25000"/>
                </a:schemeClr>
              </a:solidFill>
              <a:latin typeface="微软雅黑" pitchFamily="34" charset="-122"/>
            </a:endParaRPr>
          </a:p>
        </p:txBody>
      </p:sp>
    </p:spTree>
    <p:extLst>
      <p:ext uri="{BB962C8B-B14F-4D97-AF65-F5344CB8AC3E}">
        <p14:creationId xmlns:p14="http://schemas.microsoft.com/office/powerpoint/2010/main" xmlns="" val="9080271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par>
                                <p:cTn id="12" presetID="52"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5" dur="1000" decel="50000" fill="hold">
                                          <p:stCondLst>
                                            <p:cond delay="0"/>
                                          </p:stCondLst>
                                        </p:cTn>
                                        <p:tgtEl>
                                          <p:spTgt spid="6"/>
                                        </p:tgtEl>
                                        <p:attrNameLst>
                                          <p:attrName>ppt_x,ppt_y</p:attrName>
                                        </p:attrNameLst>
                                      </p:cBhvr>
                                      <p:rCtr x="0" y="0"/>
                                    </p:animMotion>
                                    <p:animEffect transition="in" filter="fade">
                                      <p:cBhvr>
                                        <p:cTn id="16" dur="1000"/>
                                        <p:tgtEl>
                                          <p:spTgt spid="6"/>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Scale>
                                      <p:cBhvr>
                                        <p:cTn id="1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0" dur="1000" decel="50000" fill="hold">
                                          <p:stCondLst>
                                            <p:cond delay="0"/>
                                          </p:stCondLst>
                                        </p:cTn>
                                        <p:tgtEl>
                                          <p:spTgt spid="9"/>
                                        </p:tgtEl>
                                        <p:attrNameLst>
                                          <p:attrName>ppt_x,ppt_y</p:attrName>
                                        </p:attrNameLst>
                                      </p:cBhvr>
                                      <p:rCtr x="0" y="0"/>
                                    </p:animMotion>
                                    <p:animEffect transition="in" filter="fade">
                                      <p:cBhvr>
                                        <p:cTn id="21" dur="1000"/>
                                        <p:tgtEl>
                                          <p:spTgt spid="9"/>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Scale>
                                      <p:cBhvr>
                                        <p:cTn id="2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4"/>
                                        </p:tgtEl>
                                        <p:attrNameLst>
                                          <p:attrName>ppt_x,ppt_y</p:attrName>
                                        </p:attrNameLst>
                                      </p:cBhvr>
                                      <p:rCtr x="0" y="0"/>
                                    </p:animMotion>
                                    <p:animEffect transition="in" filter="fade">
                                      <p:cBhvr>
                                        <p:cTn id="26" dur="1000"/>
                                        <p:tgtEl>
                                          <p:spTgt spid="4"/>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Scale>
                                      <p:cBhvr>
                                        <p:cTn id="2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0"/>
                                        </p:tgtEl>
                                        <p:attrNameLst>
                                          <p:attrName>ppt_x,ppt_y</p:attrName>
                                        </p:attrNameLst>
                                      </p:cBhvr>
                                      <p:rCtr x="0" y="0"/>
                                    </p:animMotion>
                                    <p:animEffect transition="in" filter="fade">
                                      <p:cBhvr>
                                        <p:cTn id="31" dur="1000"/>
                                        <p:tgtEl>
                                          <p:spTgt spid="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5"/>
                                        </p:tgtEl>
                                        <p:attrNameLst>
                                          <p:attrName>ppt_x,ppt_y</p:attrName>
                                        </p:attrNameLst>
                                      </p:cBhvr>
                                      <p:rCtr x="0" y="0"/>
                                    </p:animMotion>
                                    <p:animEffect transition="in" filter="fade">
                                      <p:cBhvr>
                                        <p:cTn id="36" dur="1000"/>
                                        <p:tgtEl>
                                          <p:spTgt spid="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Scale>
                                      <p:cBhvr>
                                        <p:cTn id="39"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11"/>
                                        </p:tgtEl>
                                        <p:attrNameLst>
                                          <p:attrName>ppt_x,ppt_y</p:attrName>
                                        </p:attrNameLst>
                                      </p:cBhvr>
                                      <p:rCtr x="0" y="0"/>
                                    </p:animMotion>
                                    <p:animEffect transition="in" filter="fade">
                                      <p:cBhvr>
                                        <p:cTn id="41" dur="1000"/>
                                        <p:tgtEl>
                                          <p:spTgt spid="11"/>
                                        </p:tgtEl>
                                      </p:cBhvr>
                                    </p:animEffect>
                                  </p:childTnLst>
                                </p:cTn>
                              </p:par>
                            </p:childTnLst>
                          </p:cTn>
                        </p:par>
                        <p:par>
                          <p:cTn id="42" fill="hold">
                            <p:stCondLst>
                              <p:cond delay="1500"/>
                            </p:stCondLst>
                            <p:childTnLst>
                              <p:par>
                                <p:cTn id="43" presetID="2" presetClass="entr" presetSubtype="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2" presetClass="entr" presetSubtype="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childTnLst>
                          </p:cTn>
                        </p:par>
                        <p:par>
                          <p:cTn id="52" fill="hold">
                            <p:stCondLst>
                              <p:cond delay="2500"/>
                            </p:stCondLst>
                            <p:childTnLst>
                              <p:par>
                                <p:cTn id="53" presetID="2" presetClass="entr" presetSubtype="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1+#ppt_w/2"/>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up)">
                                      <p:cBhvr>
                                        <p:cTn id="60" dur="500"/>
                                        <p:tgtEl>
                                          <p:spTgt spid="8"/>
                                        </p:tgtEl>
                                      </p:cBhvr>
                                    </p:animEffect>
                                  </p:childTnLst>
                                </p:cTn>
                              </p:par>
                            </p:childTnLst>
                          </p:cTn>
                        </p:par>
                        <p:par>
                          <p:cTn id="61" fill="hold">
                            <p:stCondLst>
                              <p:cond delay="3500"/>
                            </p:stCondLst>
                            <p:childTnLst>
                              <p:par>
                                <p:cTn id="62" presetID="22" presetClass="entr" presetSubtype="1"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autoUpdateAnimBg="0"/>
      <p:bldP spid="4" grpId="0" animBg="1" autoUpdateAnimBg="0"/>
      <p:bldP spid="5" grpId="0" animBg="1" autoUpdateAnimBg="0"/>
      <p:bldP spid="6" grpId="0" animBg="1" autoUpdateAnimBg="0"/>
      <p:bldP spid="7" grpId="0" autoUpdateAnimBg="0"/>
      <p:bldP spid="8" grpId="0" autoUpdateAnimBg="0"/>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16" name="Freeform 6"/>
          <p:cNvSpPr>
            <a:spLocks/>
          </p:cNvSpPr>
          <p:nvPr/>
        </p:nvSpPr>
        <p:spPr bwMode="auto">
          <a:xfrm>
            <a:off x="5936630" y="1236035"/>
            <a:ext cx="1864573" cy="1135171"/>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0070C0"/>
          </a:solidFill>
          <a:ln>
            <a:noFill/>
          </a:ln>
          <a:effectLst/>
        </p:spPr>
        <p:txBody>
          <a:bodyPr vert="horz" wrap="square" lIns="68580" tIns="567000" rIns="68580" bIns="34290" numCol="1" anchor="t" anchorCtr="0" compatLnSpc="1">
            <a:prstTxWarp prst="textNoShape">
              <a:avLst/>
            </a:prstTxWarp>
          </a:bodyPr>
          <a:lstStyle/>
          <a:p>
            <a:pPr algn="ctr" defTabSz="685749">
              <a:lnSpc>
                <a:spcPts val="1125"/>
              </a:lnSpc>
              <a:defRPr/>
            </a:pPr>
            <a:r>
              <a:rPr lang="en-US" altLang="zh-CN" sz="4100" kern="0" dirty="0">
                <a:solidFill>
                  <a:srgbClr val="FFFFFF"/>
                </a:solidFill>
                <a:latin typeface="微软雅黑" panose="020B0503020204020204" pitchFamily="34" charset="-122"/>
                <a:cs typeface="UKIJ Qolyazma" pitchFamily="18" charset="0"/>
              </a:rPr>
              <a:t>72</a:t>
            </a:r>
            <a:r>
              <a:rPr lang="en-US" altLang="zh-CN" sz="1800" kern="0" dirty="0">
                <a:solidFill>
                  <a:srgbClr val="FFFFFF"/>
                </a:solidFill>
                <a:latin typeface="微软雅黑" panose="020B0503020204020204" pitchFamily="34" charset="-122"/>
                <a:cs typeface="UKIJ Qolyazma" pitchFamily="18" charset="0"/>
              </a:rPr>
              <a:t>%</a:t>
            </a:r>
          </a:p>
          <a:p>
            <a:pPr algn="ctr" defTabSz="685749">
              <a:lnSpc>
                <a:spcPts val="1125"/>
              </a:lnSpc>
              <a:defRPr/>
            </a:pPr>
            <a:r>
              <a:rPr lang="zh-CN" altLang="en-US" sz="900" kern="0" dirty="0">
                <a:solidFill>
                  <a:srgbClr val="FFFFFF"/>
                </a:solidFill>
                <a:latin typeface="微软雅黑" pitchFamily="34" charset="-122"/>
              </a:rPr>
              <a:t>您的内容打在这里，或者通过复制您的文本后，在此框中选择粘贴。</a:t>
            </a:r>
          </a:p>
        </p:txBody>
      </p:sp>
      <p:sp>
        <p:nvSpPr>
          <p:cNvPr id="17" name="Freeform 7"/>
          <p:cNvSpPr>
            <a:spLocks/>
          </p:cNvSpPr>
          <p:nvPr/>
        </p:nvSpPr>
        <p:spPr bwMode="auto">
          <a:xfrm>
            <a:off x="5936630" y="2528638"/>
            <a:ext cx="1864573" cy="698779"/>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2"/>
          </a:solidFill>
          <a:ln>
            <a:noFill/>
          </a:ln>
          <a:effectLst/>
        </p:spPr>
        <p:txBody>
          <a:bodyPr vert="horz" wrap="square" lIns="68580" tIns="459000" rIns="68580" bIns="34290" numCol="1" anchor="t" anchorCtr="0" compatLnSpc="1">
            <a:prstTxWarp prst="textNoShape">
              <a:avLst/>
            </a:prstTxWarp>
          </a:bodyPr>
          <a:lstStyle/>
          <a:p>
            <a:pPr algn="ctr" defTabSz="685749">
              <a:lnSpc>
                <a:spcPts val="1125"/>
              </a:lnSpc>
              <a:defRPr/>
            </a:pPr>
            <a:r>
              <a:rPr lang="en-US" altLang="zh-CN" sz="4100" kern="0">
                <a:solidFill>
                  <a:prstClr val="white"/>
                </a:solidFill>
                <a:latin typeface="微软雅黑" panose="020B0503020204020204" pitchFamily="34" charset="-122"/>
                <a:cs typeface="UKIJ Qolyazma" pitchFamily="18" charset="0"/>
              </a:rPr>
              <a:t>28</a:t>
            </a:r>
            <a:r>
              <a:rPr lang="en-US" altLang="zh-CN" sz="1800" kern="0">
                <a:solidFill>
                  <a:prstClr val="white"/>
                </a:solidFill>
                <a:latin typeface="微软雅黑" panose="020B0503020204020204" pitchFamily="34" charset="-122"/>
                <a:cs typeface="UKIJ Qolyazma" pitchFamily="18" charset="0"/>
              </a:rPr>
              <a:t>%</a:t>
            </a:r>
          </a:p>
          <a:p>
            <a:pPr defTabSz="685749">
              <a:defRPr/>
            </a:pPr>
            <a:endParaRPr lang="zh-CN" altLang="en-US" kern="0">
              <a:solidFill>
                <a:srgbClr val="151515"/>
              </a:solidFill>
              <a:latin typeface="微软雅黑" panose="020B0503020204020204" pitchFamily="34" charset="-122"/>
            </a:endParaRPr>
          </a:p>
        </p:txBody>
      </p:sp>
      <p:cxnSp>
        <p:nvCxnSpPr>
          <p:cNvPr id="18" name="直接连接符 17"/>
          <p:cNvCxnSpPr/>
          <p:nvPr/>
        </p:nvCxnSpPr>
        <p:spPr>
          <a:xfrm flipH="1">
            <a:off x="1264502" y="2361681"/>
            <a:ext cx="4672127" cy="0"/>
          </a:xfrm>
          <a:prstGeom prst="line">
            <a:avLst/>
          </a:prstGeom>
          <a:noFill/>
          <a:ln w="6350" cap="flat" cmpd="sng" algn="ctr">
            <a:solidFill>
              <a:srgbClr val="FFFFFF">
                <a:lumMod val="50000"/>
              </a:srgbClr>
            </a:solidFill>
            <a:prstDash val="solid"/>
            <a:miter lim="800000"/>
          </a:ln>
          <a:effectLst/>
        </p:spPr>
      </p:cxnSp>
      <p:cxnSp>
        <p:nvCxnSpPr>
          <p:cNvPr id="19" name="直接连接符 18"/>
          <p:cNvCxnSpPr>
            <a:stCxn id="17" idx="0"/>
          </p:cNvCxnSpPr>
          <p:nvPr/>
        </p:nvCxnSpPr>
        <p:spPr>
          <a:xfrm flipH="1">
            <a:off x="1264502" y="2528638"/>
            <a:ext cx="4672127" cy="0"/>
          </a:xfrm>
          <a:prstGeom prst="line">
            <a:avLst/>
          </a:prstGeom>
          <a:noFill/>
          <a:ln w="6350" cap="flat" cmpd="sng" algn="ctr">
            <a:solidFill>
              <a:srgbClr val="FFFFFF">
                <a:lumMod val="50000"/>
              </a:srgbClr>
            </a:solidFill>
            <a:prstDash val="solid"/>
            <a:miter lim="800000"/>
          </a:ln>
          <a:effectLst/>
        </p:spPr>
      </p:cxnSp>
      <p:sp>
        <p:nvSpPr>
          <p:cNvPr id="20" name="TextBox 13"/>
          <p:cNvSpPr txBox="1"/>
          <p:nvPr/>
        </p:nvSpPr>
        <p:spPr>
          <a:xfrm flipH="1">
            <a:off x="1264503" y="1203598"/>
            <a:ext cx="2090452" cy="330856"/>
          </a:xfrm>
          <a:prstGeom prst="rect">
            <a:avLst/>
          </a:prstGeom>
          <a:noFill/>
          <a:ln>
            <a:noFill/>
          </a:ln>
        </p:spPr>
        <p:txBody>
          <a:bodyPr wrap="square" lIns="68576" tIns="34288" rIns="68576" bIns="34288">
            <a:spAutoFit/>
          </a:bodyPr>
          <a:lstStyle>
            <a:defPPr>
              <a:defRPr lang="zh-CN"/>
            </a:defPPr>
            <a:lvl1pPr algn="ct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algn="l" defTabSz="685749">
              <a:defRPr/>
            </a:pPr>
            <a:r>
              <a:rPr lang="zh-CN" altLang="en-US" sz="1700" kern="0" dirty="0"/>
              <a:t>点击添加关键字</a:t>
            </a:r>
          </a:p>
        </p:txBody>
      </p:sp>
      <p:sp>
        <p:nvSpPr>
          <p:cNvPr id="21" name="TextBox 14"/>
          <p:cNvSpPr txBox="1"/>
          <p:nvPr/>
        </p:nvSpPr>
        <p:spPr>
          <a:xfrm>
            <a:off x="1264503" y="1511289"/>
            <a:ext cx="3938540" cy="729430"/>
          </a:xfrm>
          <a:prstGeom prst="rect">
            <a:avLst/>
          </a:prstGeom>
          <a:noFill/>
        </p:spPr>
        <p:txBody>
          <a:bodyPr wrap="square" lIns="68580" tIns="34290" rIns="68580" bIns="34290" rtlCol="0">
            <a:spAutoFit/>
          </a:bodyPr>
          <a:lstStyle/>
          <a:p>
            <a:pPr defTabSz="685749">
              <a:lnSpc>
                <a:spcPct val="130000"/>
              </a:lnSpc>
            </a:pPr>
            <a:r>
              <a:rPr lang="zh-CN" altLang="en-US" sz="1100" dirty="0">
                <a:solidFill>
                  <a:srgbClr val="151515">
                    <a:lumMod val="75000"/>
                    <a:lumOff val="25000"/>
                  </a:srgbClr>
                </a:solidFill>
                <a:latin typeface="微软雅黑" pitchFamily="34" charset="-122"/>
              </a:rPr>
              <a:t>您的内容打在这里，或者通过复制您的文本后，在此框中选择粘贴，并选择只保留文字。您的内容打在这里，或者通过复制您的文本后您的内容打在这里。</a:t>
            </a:r>
          </a:p>
        </p:txBody>
      </p:sp>
      <p:sp>
        <p:nvSpPr>
          <p:cNvPr id="22" name="TextBox 15"/>
          <p:cNvSpPr txBox="1"/>
          <p:nvPr/>
        </p:nvSpPr>
        <p:spPr>
          <a:xfrm flipH="1">
            <a:off x="1264503" y="2689061"/>
            <a:ext cx="2090452" cy="330856"/>
          </a:xfrm>
          <a:prstGeom prst="rect">
            <a:avLst/>
          </a:prstGeom>
          <a:noFill/>
          <a:ln>
            <a:noFill/>
          </a:ln>
        </p:spPr>
        <p:txBody>
          <a:bodyPr wrap="square" lIns="68576" tIns="34288" rIns="68576" bIns="34288">
            <a:spAutoFit/>
          </a:bodyPr>
          <a:lstStyle>
            <a:defPPr>
              <a:defRPr lang="zh-CN"/>
            </a:defPPr>
            <a:lvl1pPr eaLnBrk="0" hangingPunct="0">
              <a:defRPr sz="2200" b="1">
                <a:solidFill>
                  <a:srgbClr val="333333"/>
                </a:solidFill>
                <a:latin typeface="微软雅黑" pitchFamily="34" charset="-122"/>
                <a:ea typeface="微软雅黑" pitchFamily="34" charset="-122"/>
              </a:defRPr>
            </a:lvl1pPr>
            <a:lvl2pPr marL="742950" indent="-285750" eaLnBrk="0" hangingPunct="0">
              <a:defRPr>
                <a:latin typeface="Arial" charset="0"/>
                <a:ea typeface="宋体" charset="-122"/>
              </a:defRPr>
            </a:lvl2pPr>
            <a:lvl3pPr marL="1143000" indent="-228600" eaLnBrk="0" hangingPunct="0">
              <a:defRPr>
                <a:latin typeface="Arial" charset="0"/>
                <a:ea typeface="宋体" charset="-122"/>
              </a:defRPr>
            </a:lvl3pPr>
            <a:lvl4pPr marL="1600200" indent="-228600" eaLnBrk="0" hangingPunct="0">
              <a:defRPr>
                <a:latin typeface="Arial" charset="0"/>
                <a:ea typeface="宋体" charset="-122"/>
              </a:defRPr>
            </a:lvl4pPr>
            <a:lvl5pPr marL="2057400" indent="-228600" eaLnBrk="0" hangingPunct="0">
              <a:defRPr>
                <a:latin typeface="Arial" charset="0"/>
                <a:ea typeface="宋体" charset="-122"/>
              </a:defRPr>
            </a:lvl5pPr>
            <a:lvl6pPr marL="2514600" indent="-228600" eaLnBrk="0" fontAlgn="base" hangingPunct="0">
              <a:spcBef>
                <a:spcPct val="0"/>
              </a:spcBef>
              <a:spcAft>
                <a:spcPct val="0"/>
              </a:spcAft>
              <a:defRPr>
                <a:latin typeface="Arial" charset="0"/>
                <a:ea typeface="宋体" charset="-122"/>
              </a:defRPr>
            </a:lvl6pPr>
            <a:lvl7pPr marL="2971800" indent="-228600" eaLnBrk="0" fontAlgn="base" hangingPunct="0">
              <a:spcBef>
                <a:spcPct val="0"/>
              </a:spcBef>
              <a:spcAft>
                <a:spcPct val="0"/>
              </a:spcAft>
              <a:defRPr>
                <a:latin typeface="Arial" charset="0"/>
                <a:ea typeface="宋体" charset="-122"/>
              </a:defRPr>
            </a:lvl7pPr>
            <a:lvl8pPr marL="3429000" indent="-228600" eaLnBrk="0" fontAlgn="base" hangingPunct="0">
              <a:spcBef>
                <a:spcPct val="0"/>
              </a:spcBef>
              <a:spcAft>
                <a:spcPct val="0"/>
              </a:spcAft>
              <a:defRPr>
                <a:latin typeface="Arial" charset="0"/>
                <a:ea typeface="宋体" charset="-122"/>
              </a:defRPr>
            </a:lvl8pPr>
            <a:lvl9pPr marL="3886200" indent="-228600" eaLnBrk="0" fontAlgn="base" hangingPunct="0">
              <a:spcBef>
                <a:spcPct val="0"/>
              </a:spcBef>
              <a:spcAft>
                <a:spcPct val="0"/>
              </a:spcAft>
              <a:defRPr>
                <a:latin typeface="Arial" charset="0"/>
                <a:ea typeface="宋体" charset="-122"/>
              </a:defRPr>
            </a:lvl9pPr>
          </a:lstStyle>
          <a:p>
            <a:pPr defTabSz="685749">
              <a:defRPr/>
            </a:pPr>
            <a:r>
              <a:rPr lang="zh-CN" altLang="en-US" sz="1700" kern="0" dirty="0"/>
              <a:t>点击添加关键字</a:t>
            </a:r>
          </a:p>
        </p:txBody>
      </p:sp>
      <p:sp>
        <p:nvSpPr>
          <p:cNvPr id="23" name="TextBox 16"/>
          <p:cNvSpPr txBox="1"/>
          <p:nvPr/>
        </p:nvSpPr>
        <p:spPr>
          <a:xfrm>
            <a:off x="1264503" y="2996752"/>
            <a:ext cx="3938540" cy="729430"/>
          </a:xfrm>
          <a:prstGeom prst="rect">
            <a:avLst/>
          </a:prstGeom>
          <a:noFill/>
        </p:spPr>
        <p:txBody>
          <a:bodyPr wrap="square" lIns="68580" tIns="34290" rIns="68580" bIns="34290" rtlCol="0">
            <a:spAutoFit/>
          </a:bodyPr>
          <a:lstStyle/>
          <a:p>
            <a:pPr defTabSz="685749">
              <a:lnSpc>
                <a:spcPct val="130000"/>
              </a:lnSpc>
            </a:pPr>
            <a:r>
              <a:rPr lang="zh-CN" altLang="en-US" sz="1100" dirty="0">
                <a:solidFill>
                  <a:srgbClr val="151515">
                    <a:lumMod val="75000"/>
                    <a:lumOff val="25000"/>
                  </a:srgbClr>
                </a:solidFill>
                <a:latin typeface="微软雅黑" pitchFamily="34" charset="-122"/>
              </a:rPr>
              <a:t>您的内容打在这里，或者通过复制您的文本后，在此框中选择粘贴，并选择只保留文字。您的内容打在这里，或者通过复制您的</a:t>
            </a:r>
            <a:r>
              <a:rPr lang="zh-CN" altLang="en-US" sz="1100">
                <a:solidFill>
                  <a:srgbClr val="151515">
                    <a:lumMod val="75000"/>
                    <a:lumOff val="25000"/>
                  </a:srgbClr>
                </a:solidFill>
                <a:latin typeface="微软雅黑" pitchFamily="34" charset="-122"/>
              </a:rPr>
              <a:t>文本后您的内容打在这里。</a:t>
            </a:r>
          </a:p>
        </p:txBody>
      </p:sp>
      <p:sp>
        <p:nvSpPr>
          <p:cNvPr id="24" name="矩形 47"/>
          <p:cNvSpPr>
            <a:spLocks noChangeArrowheads="1"/>
          </p:cNvSpPr>
          <p:nvPr/>
        </p:nvSpPr>
        <p:spPr bwMode="auto">
          <a:xfrm>
            <a:off x="1187624" y="3978560"/>
            <a:ext cx="6705335" cy="475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defTabSz="685749">
              <a:lnSpc>
                <a:spcPct val="120000"/>
              </a:lnSpc>
              <a:spcBef>
                <a:spcPct val="0"/>
              </a:spcBef>
              <a:buNone/>
              <a:defRPr/>
            </a:pPr>
            <a:r>
              <a:rPr lang="zh-CN" altLang="en-US" sz="1100" kern="0" dirty="0">
                <a:solidFill>
                  <a:srgbClr val="151515">
                    <a:lumMod val="75000"/>
                    <a:lumOff val="25000"/>
                  </a:srgbClr>
                </a:solidFill>
                <a:sym typeface="微软雅黑"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xmlns="" val="195241020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outVertical)">
                                      <p:cBhvr>
                                        <p:cTn id="11" dur="500"/>
                                        <p:tgtEl>
                                          <p:spTgt spid="2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down)">
                                      <p:cBhvr>
                                        <p:cTn id="20" dur="500"/>
                                        <p:tgtEl>
                                          <p:spTgt spid="17"/>
                                        </p:tgtEl>
                                      </p:cBhvr>
                                    </p:animEffect>
                                  </p:childTnLst>
                                </p:cTn>
                              </p:par>
                              <p:par>
                                <p:cTn id="21" presetID="22" presetClass="entr" presetSubtype="2" fill="hold" nodeType="withEffect">
                                  <p:stCondLst>
                                    <p:cond delay="40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par>
                                <p:cTn id="24" presetID="22" presetClass="entr" presetSubtype="2" fill="hold" nodeType="withEffect">
                                  <p:stCondLst>
                                    <p:cond delay="400"/>
                                  </p:stCondLst>
                                  <p:childTnLst>
                                    <p:set>
                                      <p:cBhvr>
                                        <p:cTn id="25" dur="1" fill="hold">
                                          <p:stCondLst>
                                            <p:cond delay="0"/>
                                          </p:stCondLst>
                                        </p:cTn>
                                        <p:tgtEl>
                                          <p:spTgt spid="19"/>
                                        </p:tgtEl>
                                        <p:attrNameLst>
                                          <p:attrName>style.visibility</p:attrName>
                                        </p:attrNameLst>
                                      </p:cBhvr>
                                      <p:to>
                                        <p:strVal val="visible"/>
                                      </p:to>
                                    </p:set>
                                    <p:animEffect transition="in" filter="wipe(right)">
                                      <p:cBhvr>
                                        <p:cTn id="26" dur="500"/>
                                        <p:tgtEl>
                                          <p:spTgt spid="19"/>
                                        </p:tgtEl>
                                      </p:cBhvr>
                                    </p:animEffect>
                                  </p:childTnLst>
                                </p:cTn>
                              </p:par>
                              <p:par>
                                <p:cTn id="27" presetID="10" presetClass="entr" presetSubtype="0" fill="hold" grpId="0" nodeType="withEffect">
                                  <p:stCondLst>
                                    <p:cond delay="1000"/>
                                  </p:stCondLst>
                                  <p:iterate type="lt">
                                    <p:tmPct val="10000"/>
                                  </p:iterate>
                                  <p:childTnLst>
                                    <p:set>
                                      <p:cBhvr>
                                        <p:cTn id="28" dur="1" fill="hold">
                                          <p:stCondLst>
                                            <p:cond delay="0"/>
                                          </p:stCondLst>
                                        </p:cTn>
                                        <p:tgtEl>
                                          <p:spTgt spid="20"/>
                                        </p:tgtEl>
                                        <p:attrNameLst>
                                          <p:attrName>style.visibility</p:attrName>
                                        </p:attrNameLst>
                                      </p:cBhvr>
                                      <p:to>
                                        <p:strVal val="visible"/>
                                      </p:to>
                                    </p:set>
                                    <p:animEffect transition="in" filter="fade">
                                      <p:cBhvr>
                                        <p:cTn id="29" dur="100"/>
                                        <p:tgtEl>
                                          <p:spTgt spid="20"/>
                                        </p:tgtEl>
                                      </p:cBhvr>
                                    </p:animEffect>
                                  </p:childTnLst>
                                </p:cTn>
                              </p:par>
                              <p:par>
                                <p:cTn id="30" presetID="10" presetClass="entr" presetSubtype="0" fill="hold" grpId="0" nodeType="withEffect">
                                  <p:stCondLst>
                                    <p:cond delay="1000"/>
                                  </p:stCondLst>
                                  <p:iterate type="lt">
                                    <p:tmPct val="10000"/>
                                  </p:iterate>
                                  <p:childTnLst>
                                    <p:set>
                                      <p:cBhvr>
                                        <p:cTn id="31" dur="1" fill="hold">
                                          <p:stCondLst>
                                            <p:cond delay="0"/>
                                          </p:stCondLst>
                                        </p:cTn>
                                        <p:tgtEl>
                                          <p:spTgt spid="21"/>
                                        </p:tgtEl>
                                        <p:attrNameLst>
                                          <p:attrName>style.visibility</p:attrName>
                                        </p:attrNameLst>
                                      </p:cBhvr>
                                      <p:to>
                                        <p:strVal val="visible"/>
                                      </p:to>
                                    </p:set>
                                    <p:animEffect transition="in" filter="fade">
                                      <p:cBhvr>
                                        <p:cTn id="32" dur="100"/>
                                        <p:tgtEl>
                                          <p:spTgt spid="21"/>
                                        </p:tgtEl>
                                      </p:cBhvr>
                                    </p:animEffect>
                                  </p:childTnLst>
                                </p:cTn>
                              </p:par>
                              <p:par>
                                <p:cTn id="33" presetID="10" presetClass="entr" presetSubtype="0" fill="hold" grpId="0" nodeType="withEffect">
                                  <p:stCondLst>
                                    <p:cond delay="1000"/>
                                  </p:stCondLst>
                                  <p:iterate type="lt">
                                    <p:tmPct val="10000"/>
                                  </p:iterate>
                                  <p:childTnLst>
                                    <p:set>
                                      <p:cBhvr>
                                        <p:cTn id="34" dur="1" fill="hold">
                                          <p:stCondLst>
                                            <p:cond delay="0"/>
                                          </p:stCondLst>
                                        </p:cTn>
                                        <p:tgtEl>
                                          <p:spTgt spid="22"/>
                                        </p:tgtEl>
                                        <p:attrNameLst>
                                          <p:attrName>style.visibility</p:attrName>
                                        </p:attrNameLst>
                                      </p:cBhvr>
                                      <p:to>
                                        <p:strVal val="visible"/>
                                      </p:to>
                                    </p:set>
                                    <p:animEffect transition="in" filter="fade">
                                      <p:cBhvr>
                                        <p:cTn id="35" dur="100"/>
                                        <p:tgtEl>
                                          <p:spTgt spid="22"/>
                                        </p:tgtEl>
                                      </p:cBhvr>
                                    </p:animEffect>
                                  </p:childTnLst>
                                </p:cTn>
                              </p:par>
                              <p:par>
                                <p:cTn id="36" presetID="10" presetClass="entr" presetSubtype="0" fill="hold" grpId="0" nodeType="withEffect">
                                  <p:stCondLst>
                                    <p:cond delay="1000"/>
                                  </p:stCondLst>
                                  <p:iterate type="lt">
                                    <p:tmPct val="10000"/>
                                  </p:iterate>
                                  <p:childTnLst>
                                    <p:set>
                                      <p:cBhvr>
                                        <p:cTn id="37" dur="1" fill="hold">
                                          <p:stCondLst>
                                            <p:cond delay="0"/>
                                          </p:stCondLst>
                                        </p:cTn>
                                        <p:tgtEl>
                                          <p:spTgt spid="23"/>
                                        </p:tgtEl>
                                        <p:attrNameLst>
                                          <p:attrName>style.visibility</p:attrName>
                                        </p:attrNameLst>
                                      </p:cBhvr>
                                      <p:to>
                                        <p:strVal val="visible"/>
                                      </p:to>
                                    </p:set>
                                    <p:animEffect transition="in" filter="fade">
                                      <p:cBhvr>
                                        <p:cTn id="38" dur="1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矩形 2"/>
          <p:cNvSpPr/>
          <p:nvPr/>
        </p:nvSpPr>
        <p:spPr>
          <a:xfrm>
            <a:off x="5633268" y="145069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4" name="矩形 3"/>
          <p:cNvSpPr/>
          <p:nvPr/>
        </p:nvSpPr>
        <p:spPr>
          <a:xfrm>
            <a:off x="5623545" y="308502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5" name="矩形 4"/>
          <p:cNvSpPr/>
          <p:nvPr/>
        </p:nvSpPr>
        <p:spPr>
          <a:xfrm>
            <a:off x="1945949" y="2242989"/>
            <a:ext cx="1023339" cy="334700"/>
          </a:xfrm>
          <a:prstGeom prst="rect">
            <a:avLst/>
          </a:prstGeom>
        </p:spPr>
        <p:txBody>
          <a:bodyPr wrap="none" lIns="68571" tIns="34286" rIns="68571" bIns="34286">
            <a:spAutoFit/>
          </a:bodyPr>
          <a:lstStyle/>
          <a:p>
            <a:pPr algn="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6" name="等腰三角形 5"/>
          <p:cNvSpPr>
            <a:spLocks noChangeAspect="1" noChangeArrowheads="1"/>
          </p:cNvSpPr>
          <p:nvPr/>
        </p:nvSpPr>
        <p:spPr bwMode="auto">
          <a:xfrm rot="5400000" flipV="1">
            <a:off x="5402009" y="1832394"/>
            <a:ext cx="179437" cy="154736"/>
          </a:xfrm>
          <a:prstGeom prst="triangle">
            <a:avLst>
              <a:gd name="adj" fmla="val 50000"/>
            </a:avLst>
          </a:prstGeom>
          <a:solidFill>
            <a:schemeClr val="accent2"/>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75000"/>
                  <a:lumOff val="25000"/>
                </a:schemeClr>
              </a:solidFill>
              <a:sym typeface="微软雅黑" pitchFamily="34" charset="-122"/>
            </a:endParaRPr>
          </a:p>
        </p:txBody>
      </p:sp>
      <p:sp>
        <p:nvSpPr>
          <p:cNvPr id="7" name="矩形 47"/>
          <p:cNvSpPr>
            <a:spLocks noChangeArrowheads="1"/>
          </p:cNvSpPr>
          <p:nvPr/>
        </p:nvSpPr>
        <p:spPr bwMode="auto">
          <a:xfrm>
            <a:off x="5623547" y="1761746"/>
            <a:ext cx="2116805" cy="881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在此录入上述图表的综合描述说明，在此录入上述图表的综合描述说明，在此录入上述图表的综合描述说明。</a:t>
            </a:r>
          </a:p>
        </p:txBody>
      </p:sp>
      <p:sp>
        <p:nvSpPr>
          <p:cNvPr id="8" name="等腰三角形 18"/>
          <p:cNvSpPr>
            <a:spLocks noChangeAspect="1" noChangeArrowheads="1"/>
          </p:cNvSpPr>
          <p:nvPr/>
        </p:nvSpPr>
        <p:spPr bwMode="auto">
          <a:xfrm rot="5400000" flipV="1">
            <a:off x="5402009" y="3469695"/>
            <a:ext cx="179437" cy="154736"/>
          </a:xfrm>
          <a:prstGeom prst="triangle">
            <a:avLst>
              <a:gd name="adj" fmla="val 50000"/>
            </a:avLst>
          </a:prstGeom>
          <a:solidFill>
            <a:schemeClr val="accent2"/>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75000"/>
                  <a:lumOff val="25000"/>
                </a:schemeClr>
              </a:solidFill>
              <a:sym typeface="微软雅黑" pitchFamily="34" charset="-122"/>
            </a:endParaRPr>
          </a:p>
        </p:txBody>
      </p:sp>
      <p:sp>
        <p:nvSpPr>
          <p:cNvPr id="9" name="矩形 47"/>
          <p:cNvSpPr>
            <a:spLocks noChangeArrowheads="1"/>
          </p:cNvSpPr>
          <p:nvPr/>
        </p:nvSpPr>
        <p:spPr bwMode="auto">
          <a:xfrm>
            <a:off x="5623547" y="3399050"/>
            <a:ext cx="2116805" cy="881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在此录入上述图表的综合描述说明，在此录入上述图表的综合描述说明，在此录入上述图表的综合描述说明。</a:t>
            </a:r>
          </a:p>
        </p:txBody>
      </p:sp>
      <p:sp>
        <p:nvSpPr>
          <p:cNvPr id="10" name="等腰三角形 18"/>
          <p:cNvSpPr>
            <a:spLocks noChangeAspect="1" noChangeArrowheads="1"/>
          </p:cNvSpPr>
          <p:nvPr/>
        </p:nvSpPr>
        <p:spPr bwMode="auto">
          <a:xfrm rot="16200000" flipH="1" flipV="1">
            <a:off x="3099276" y="2622228"/>
            <a:ext cx="179437" cy="154736"/>
          </a:xfrm>
          <a:prstGeom prst="triangle">
            <a:avLst>
              <a:gd name="adj" fmla="val 50000"/>
            </a:avLst>
          </a:prstGeom>
          <a:solidFill>
            <a:schemeClr val="accent2"/>
          </a:solidFill>
          <a:ln>
            <a:noFill/>
          </a:ln>
          <a:extLst/>
        </p:spPr>
        <p:txBody>
          <a:bodyPr lIns="68571" tIns="34286" rIns="68571" bIns="34286" anchor="ct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endParaRPr lang="zh-CN" altLang="zh-CN" sz="1500">
              <a:solidFill>
                <a:schemeClr val="tx1">
                  <a:lumMod val="75000"/>
                  <a:lumOff val="25000"/>
                </a:schemeClr>
              </a:solidFill>
              <a:sym typeface="微软雅黑" pitchFamily="34" charset="-122"/>
            </a:endParaRPr>
          </a:p>
        </p:txBody>
      </p:sp>
      <p:sp>
        <p:nvSpPr>
          <p:cNvPr id="11" name="矩形 47"/>
          <p:cNvSpPr>
            <a:spLocks noChangeArrowheads="1"/>
          </p:cNvSpPr>
          <p:nvPr/>
        </p:nvSpPr>
        <p:spPr bwMode="auto">
          <a:xfrm>
            <a:off x="1230081" y="2551577"/>
            <a:ext cx="1832440" cy="110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在此录入图表的综合描述说明，在此录入上述图表的描述说明，在此录入上述图表的描述说明。在此录入上述图表的描述说明。</a:t>
            </a:r>
          </a:p>
        </p:txBody>
      </p:sp>
      <p:sp>
        <p:nvSpPr>
          <p:cNvPr id="12" name="形状 11"/>
          <p:cNvSpPr/>
          <p:nvPr/>
        </p:nvSpPr>
        <p:spPr>
          <a:xfrm>
            <a:off x="3373709" y="2189127"/>
            <a:ext cx="1400989" cy="1401200"/>
          </a:xfrm>
          <a:prstGeom prst="leftCircularArrow">
            <a:avLst>
              <a:gd name="adj1" fmla="val 8909"/>
              <a:gd name="adj2" fmla="val 1142322"/>
              <a:gd name="adj3" fmla="val 6293598"/>
              <a:gd name="adj4" fmla="val 18900002"/>
              <a:gd name="adj5" fmla="val 12500"/>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13" name="空心弧 12"/>
          <p:cNvSpPr/>
          <p:nvPr/>
        </p:nvSpPr>
        <p:spPr>
          <a:xfrm>
            <a:off x="3876397" y="3106035"/>
            <a:ext cx="1203665" cy="1204148"/>
          </a:xfrm>
          <a:prstGeom prst="blockArc">
            <a:avLst>
              <a:gd name="adj1" fmla="val 13624405"/>
              <a:gd name="adj2" fmla="val 17228224"/>
              <a:gd name="adj3" fmla="val 11481"/>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grpSp>
        <p:nvGrpSpPr>
          <p:cNvPr id="14" name="组合 13"/>
          <p:cNvGrpSpPr/>
          <p:nvPr/>
        </p:nvGrpSpPr>
        <p:grpSpPr>
          <a:xfrm rot="2736489">
            <a:off x="4287641" y="1842443"/>
            <a:ext cx="433670" cy="380074"/>
            <a:chOff x="4212441" y="1835306"/>
            <a:chExt cx="645570" cy="565784"/>
          </a:xfrm>
          <a:solidFill>
            <a:schemeClr val="accent2"/>
          </a:solidFill>
        </p:grpSpPr>
        <p:sp>
          <p:nvSpPr>
            <p:cNvPr id="15" name="Freeform 143"/>
            <p:cNvSpPr>
              <a:spLocks/>
            </p:cNvSpPr>
            <p:nvPr/>
          </p:nvSpPr>
          <p:spPr bwMode="auto">
            <a:xfrm>
              <a:off x="4386528" y="2100064"/>
              <a:ext cx="297398" cy="119685"/>
            </a:xfrm>
            <a:custGeom>
              <a:avLst/>
              <a:gdLst>
                <a:gd name="T0" fmla="*/ 30 w 35"/>
                <a:gd name="T1" fmla="*/ 13 h 14"/>
                <a:gd name="T2" fmla="*/ 5 w 35"/>
                <a:gd name="T3" fmla="*/ 13 h 14"/>
                <a:gd name="T4" fmla="*/ 5 w 35"/>
                <a:gd name="T5" fmla="*/ 13 h 14"/>
                <a:gd name="T6" fmla="*/ 1 w 35"/>
                <a:gd name="T7" fmla="*/ 13 h 14"/>
                <a:gd name="T8" fmla="*/ 1 w 35"/>
                <a:gd name="T9" fmla="*/ 13 h 14"/>
                <a:gd name="T10" fmla="*/ 1 w 35"/>
                <a:gd name="T11" fmla="*/ 9 h 14"/>
                <a:gd name="T12" fmla="*/ 1 w 35"/>
                <a:gd name="T13" fmla="*/ 9 h 14"/>
                <a:gd name="T14" fmla="*/ 34 w 35"/>
                <a:gd name="T15" fmla="*/ 9 h 14"/>
                <a:gd name="T16" fmla="*/ 34 w 35"/>
                <a:gd name="T17" fmla="*/ 9 h 14"/>
                <a:gd name="T18" fmla="*/ 34 w 35"/>
                <a:gd name="T19" fmla="*/ 13 h 14"/>
                <a:gd name="T20" fmla="*/ 34 w 35"/>
                <a:gd name="T21" fmla="*/ 13 h 14"/>
                <a:gd name="T22" fmla="*/ 30 w 35"/>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14">
                  <a:moveTo>
                    <a:pt x="30" y="13"/>
                  </a:moveTo>
                  <a:cubicBezTo>
                    <a:pt x="23" y="6"/>
                    <a:pt x="12" y="6"/>
                    <a:pt x="5" y="13"/>
                  </a:cubicBezTo>
                  <a:cubicBezTo>
                    <a:pt x="5" y="13"/>
                    <a:pt x="5" y="13"/>
                    <a:pt x="5" y="13"/>
                  </a:cubicBezTo>
                  <a:cubicBezTo>
                    <a:pt x="4" y="14"/>
                    <a:pt x="2" y="14"/>
                    <a:pt x="1" y="13"/>
                  </a:cubicBezTo>
                  <a:cubicBezTo>
                    <a:pt x="1" y="13"/>
                    <a:pt x="1" y="13"/>
                    <a:pt x="1" y="13"/>
                  </a:cubicBezTo>
                  <a:cubicBezTo>
                    <a:pt x="0" y="12"/>
                    <a:pt x="0" y="10"/>
                    <a:pt x="1" y="9"/>
                  </a:cubicBezTo>
                  <a:cubicBezTo>
                    <a:pt x="1" y="9"/>
                    <a:pt x="1" y="9"/>
                    <a:pt x="1" y="9"/>
                  </a:cubicBezTo>
                  <a:cubicBezTo>
                    <a:pt x="10" y="0"/>
                    <a:pt x="25" y="0"/>
                    <a:pt x="34" y="9"/>
                  </a:cubicBezTo>
                  <a:cubicBezTo>
                    <a:pt x="34" y="9"/>
                    <a:pt x="34" y="9"/>
                    <a:pt x="34" y="9"/>
                  </a:cubicBezTo>
                  <a:cubicBezTo>
                    <a:pt x="35" y="10"/>
                    <a:pt x="35" y="12"/>
                    <a:pt x="34" y="13"/>
                  </a:cubicBezTo>
                  <a:cubicBezTo>
                    <a:pt x="34" y="13"/>
                    <a:pt x="34" y="13"/>
                    <a:pt x="34" y="13"/>
                  </a:cubicBezTo>
                  <a:cubicBezTo>
                    <a:pt x="33" y="14"/>
                    <a:pt x="31" y="14"/>
                    <a:pt x="30"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16" name="Freeform 144"/>
            <p:cNvSpPr>
              <a:spLocks/>
            </p:cNvSpPr>
            <p:nvPr/>
          </p:nvSpPr>
          <p:spPr bwMode="auto">
            <a:xfrm>
              <a:off x="4451810" y="2227003"/>
              <a:ext cx="174086" cy="174087"/>
            </a:xfrm>
            <a:custGeom>
              <a:avLst/>
              <a:gdLst>
                <a:gd name="T0" fmla="*/ 3 w 20"/>
                <a:gd name="T1" fmla="*/ 17 h 20"/>
                <a:gd name="T2" fmla="*/ 3 w 20"/>
                <a:gd name="T3" fmla="*/ 4 h 20"/>
                <a:gd name="T4" fmla="*/ 16 w 20"/>
                <a:gd name="T5" fmla="*/ 4 h 20"/>
                <a:gd name="T6" fmla="*/ 16 w 20"/>
                <a:gd name="T7" fmla="*/ 17 h 20"/>
                <a:gd name="T8" fmla="*/ 3 w 20"/>
                <a:gd name="T9" fmla="*/ 17 h 20"/>
              </a:gdLst>
              <a:ahLst/>
              <a:cxnLst>
                <a:cxn ang="0">
                  <a:pos x="T0" y="T1"/>
                </a:cxn>
                <a:cxn ang="0">
                  <a:pos x="T2" y="T3"/>
                </a:cxn>
                <a:cxn ang="0">
                  <a:pos x="T4" y="T5"/>
                </a:cxn>
                <a:cxn ang="0">
                  <a:pos x="T6" y="T7"/>
                </a:cxn>
                <a:cxn ang="0">
                  <a:pos x="T8" y="T9"/>
                </a:cxn>
              </a:cxnLst>
              <a:rect l="0" t="0" r="r" b="b"/>
              <a:pathLst>
                <a:path w="20" h="20">
                  <a:moveTo>
                    <a:pt x="3" y="17"/>
                  </a:moveTo>
                  <a:cubicBezTo>
                    <a:pt x="0" y="13"/>
                    <a:pt x="0" y="7"/>
                    <a:pt x="3" y="4"/>
                  </a:cubicBezTo>
                  <a:cubicBezTo>
                    <a:pt x="7" y="0"/>
                    <a:pt x="12" y="0"/>
                    <a:pt x="16" y="4"/>
                  </a:cubicBezTo>
                  <a:cubicBezTo>
                    <a:pt x="20" y="7"/>
                    <a:pt x="20" y="13"/>
                    <a:pt x="16" y="17"/>
                  </a:cubicBezTo>
                  <a:cubicBezTo>
                    <a:pt x="12" y="20"/>
                    <a:pt x="7" y="20"/>
                    <a:pt x="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17" name="Freeform 145"/>
            <p:cNvSpPr>
              <a:spLocks/>
            </p:cNvSpPr>
            <p:nvPr/>
          </p:nvSpPr>
          <p:spPr bwMode="auto">
            <a:xfrm>
              <a:off x="4299484" y="1962245"/>
              <a:ext cx="471484" cy="170461"/>
            </a:xfrm>
            <a:custGeom>
              <a:avLst/>
              <a:gdLst>
                <a:gd name="T0" fmla="*/ 50 w 55"/>
                <a:gd name="T1" fmla="*/ 19 h 20"/>
                <a:gd name="T2" fmla="*/ 6 w 55"/>
                <a:gd name="T3" fmla="*/ 19 h 20"/>
                <a:gd name="T4" fmla="*/ 6 w 55"/>
                <a:gd name="T5" fmla="*/ 19 h 20"/>
                <a:gd name="T6" fmla="*/ 1 w 55"/>
                <a:gd name="T7" fmla="*/ 19 h 20"/>
                <a:gd name="T8" fmla="*/ 1 w 55"/>
                <a:gd name="T9" fmla="*/ 19 h 20"/>
                <a:gd name="T10" fmla="*/ 1 w 55"/>
                <a:gd name="T11" fmla="*/ 15 h 20"/>
                <a:gd name="T12" fmla="*/ 1 w 55"/>
                <a:gd name="T13" fmla="*/ 15 h 20"/>
                <a:gd name="T14" fmla="*/ 54 w 55"/>
                <a:gd name="T15" fmla="*/ 15 h 20"/>
                <a:gd name="T16" fmla="*/ 54 w 55"/>
                <a:gd name="T17" fmla="*/ 15 h 20"/>
                <a:gd name="T18" fmla="*/ 54 w 55"/>
                <a:gd name="T19" fmla="*/ 19 h 20"/>
                <a:gd name="T20" fmla="*/ 54 w 55"/>
                <a:gd name="T21" fmla="*/ 19 h 20"/>
                <a:gd name="T22" fmla="*/ 50 w 55"/>
                <a:gd name="T2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20">
                  <a:moveTo>
                    <a:pt x="50" y="19"/>
                  </a:moveTo>
                  <a:cubicBezTo>
                    <a:pt x="37" y="7"/>
                    <a:pt x="18" y="7"/>
                    <a:pt x="6" y="19"/>
                  </a:cubicBezTo>
                  <a:cubicBezTo>
                    <a:pt x="6" y="19"/>
                    <a:pt x="6" y="19"/>
                    <a:pt x="6" y="19"/>
                  </a:cubicBezTo>
                  <a:cubicBezTo>
                    <a:pt x="4" y="20"/>
                    <a:pt x="2" y="20"/>
                    <a:pt x="1" y="19"/>
                  </a:cubicBezTo>
                  <a:cubicBezTo>
                    <a:pt x="1" y="19"/>
                    <a:pt x="1" y="19"/>
                    <a:pt x="1" y="19"/>
                  </a:cubicBezTo>
                  <a:cubicBezTo>
                    <a:pt x="0" y="18"/>
                    <a:pt x="0" y="16"/>
                    <a:pt x="1" y="15"/>
                  </a:cubicBezTo>
                  <a:cubicBezTo>
                    <a:pt x="1" y="15"/>
                    <a:pt x="1" y="15"/>
                    <a:pt x="1" y="15"/>
                  </a:cubicBezTo>
                  <a:cubicBezTo>
                    <a:pt x="16" y="0"/>
                    <a:pt x="39" y="0"/>
                    <a:pt x="54" y="15"/>
                  </a:cubicBezTo>
                  <a:cubicBezTo>
                    <a:pt x="54" y="15"/>
                    <a:pt x="54" y="15"/>
                    <a:pt x="54" y="15"/>
                  </a:cubicBezTo>
                  <a:cubicBezTo>
                    <a:pt x="55" y="16"/>
                    <a:pt x="55" y="18"/>
                    <a:pt x="54" y="19"/>
                  </a:cubicBezTo>
                  <a:cubicBezTo>
                    <a:pt x="54" y="19"/>
                    <a:pt x="54" y="19"/>
                    <a:pt x="54" y="19"/>
                  </a:cubicBezTo>
                  <a:cubicBezTo>
                    <a:pt x="53" y="20"/>
                    <a:pt x="51" y="20"/>
                    <a:pt x="50"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18" name="Freeform 146"/>
            <p:cNvSpPr>
              <a:spLocks/>
            </p:cNvSpPr>
            <p:nvPr/>
          </p:nvSpPr>
          <p:spPr bwMode="auto">
            <a:xfrm>
              <a:off x="4212441" y="1835306"/>
              <a:ext cx="645570" cy="213982"/>
            </a:xfrm>
            <a:custGeom>
              <a:avLst/>
              <a:gdLst>
                <a:gd name="T0" fmla="*/ 70 w 75"/>
                <a:gd name="T1" fmla="*/ 24 h 25"/>
                <a:gd name="T2" fmla="*/ 6 w 75"/>
                <a:gd name="T3" fmla="*/ 24 h 25"/>
                <a:gd name="T4" fmla="*/ 6 w 75"/>
                <a:gd name="T5" fmla="*/ 24 h 25"/>
                <a:gd name="T6" fmla="*/ 2 w 75"/>
                <a:gd name="T7" fmla="*/ 24 h 25"/>
                <a:gd name="T8" fmla="*/ 2 w 75"/>
                <a:gd name="T9" fmla="*/ 24 h 25"/>
                <a:gd name="T10" fmla="*/ 2 w 75"/>
                <a:gd name="T11" fmla="*/ 20 h 25"/>
                <a:gd name="T12" fmla="*/ 2 w 75"/>
                <a:gd name="T13" fmla="*/ 20 h 25"/>
                <a:gd name="T14" fmla="*/ 74 w 75"/>
                <a:gd name="T15" fmla="*/ 20 h 25"/>
                <a:gd name="T16" fmla="*/ 74 w 75"/>
                <a:gd name="T17" fmla="*/ 20 h 25"/>
                <a:gd name="T18" fmla="*/ 74 w 75"/>
                <a:gd name="T19" fmla="*/ 24 h 25"/>
                <a:gd name="T20" fmla="*/ 74 w 75"/>
                <a:gd name="T21" fmla="*/ 24 h 25"/>
                <a:gd name="T22" fmla="*/ 70 w 75"/>
                <a:gd name="T2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25">
                  <a:moveTo>
                    <a:pt x="70" y="24"/>
                  </a:moveTo>
                  <a:cubicBezTo>
                    <a:pt x="52" y="7"/>
                    <a:pt x="23" y="7"/>
                    <a:pt x="6" y="24"/>
                  </a:cubicBezTo>
                  <a:cubicBezTo>
                    <a:pt x="6" y="24"/>
                    <a:pt x="6" y="24"/>
                    <a:pt x="6" y="24"/>
                  </a:cubicBezTo>
                  <a:cubicBezTo>
                    <a:pt x="5" y="25"/>
                    <a:pt x="3" y="25"/>
                    <a:pt x="2" y="24"/>
                  </a:cubicBezTo>
                  <a:cubicBezTo>
                    <a:pt x="2" y="24"/>
                    <a:pt x="2" y="24"/>
                    <a:pt x="2" y="24"/>
                  </a:cubicBezTo>
                  <a:cubicBezTo>
                    <a:pt x="0" y="23"/>
                    <a:pt x="0" y="21"/>
                    <a:pt x="2" y="20"/>
                  </a:cubicBezTo>
                  <a:cubicBezTo>
                    <a:pt x="2" y="20"/>
                    <a:pt x="2" y="20"/>
                    <a:pt x="2" y="20"/>
                  </a:cubicBezTo>
                  <a:cubicBezTo>
                    <a:pt x="21" y="0"/>
                    <a:pt x="54" y="0"/>
                    <a:pt x="74" y="20"/>
                  </a:cubicBezTo>
                  <a:cubicBezTo>
                    <a:pt x="74" y="20"/>
                    <a:pt x="74" y="20"/>
                    <a:pt x="74" y="20"/>
                  </a:cubicBezTo>
                  <a:cubicBezTo>
                    <a:pt x="75" y="21"/>
                    <a:pt x="75" y="23"/>
                    <a:pt x="74" y="24"/>
                  </a:cubicBezTo>
                  <a:cubicBezTo>
                    <a:pt x="74" y="24"/>
                    <a:pt x="74" y="24"/>
                    <a:pt x="74" y="24"/>
                  </a:cubicBezTo>
                  <a:cubicBezTo>
                    <a:pt x="73" y="25"/>
                    <a:pt x="71" y="25"/>
                    <a:pt x="70"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grpSp>
      <p:grpSp>
        <p:nvGrpSpPr>
          <p:cNvPr id="19" name="组合 18"/>
          <p:cNvGrpSpPr/>
          <p:nvPr/>
        </p:nvGrpSpPr>
        <p:grpSpPr>
          <a:xfrm>
            <a:off x="3855212" y="2709301"/>
            <a:ext cx="415802" cy="331624"/>
            <a:chOff x="3009633" y="2833220"/>
            <a:chExt cx="591168" cy="471487"/>
          </a:xfrm>
          <a:solidFill>
            <a:schemeClr val="accent2"/>
          </a:solidFill>
        </p:grpSpPr>
        <p:sp>
          <p:nvSpPr>
            <p:cNvPr id="20" name="Oval 214"/>
            <p:cNvSpPr>
              <a:spLocks noChangeArrowheads="1"/>
            </p:cNvSpPr>
            <p:nvPr/>
          </p:nvSpPr>
          <p:spPr bwMode="auto">
            <a:xfrm>
              <a:off x="3234494" y="3210410"/>
              <a:ext cx="94297" cy="9429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21" name="Oval 215"/>
            <p:cNvSpPr>
              <a:spLocks noChangeArrowheads="1"/>
            </p:cNvSpPr>
            <p:nvPr/>
          </p:nvSpPr>
          <p:spPr bwMode="auto">
            <a:xfrm>
              <a:off x="3404954" y="3210410"/>
              <a:ext cx="101550" cy="9429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22" name="Freeform 216"/>
            <p:cNvSpPr>
              <a:spLocks noEditPoints="1"/>
            </p:cNvSpPr>
            <p:nvPr/>
          </p:nvSpPr>
          <p:spPr bwMode="auto">
            <a:xfrm>
              <a:off x="3009633" y="2833220"/>
              <a:ext cx="591168" cy="340921"/>
            </a:xfrm>
            <a:custGeom>
              <a:avLst/>
              <a:gdLst>
                <a:gd name="T0" fmla="*/ 66 w 69"/>
                <a:gd name="T1" fmla="*/ 13 h 40"/>
                <a:gd name="T2" fmla="*/ 26 w 69"/>
                <a:gd name="T3" fmla="*/ 13 h 40"/>
                <a:gd name="T4" fmla="*/ 22 w 69"/>
                <a:gd name="T5" fmla="*/ 9 h 40"/>
                <a:gd name="T6" fmla="*/ 22 w 69"/>
                <a:gd name="T7" fmla="*/ 4 h 40"/>
                <a:gd name="T8" fmla="*/ 17 w 69"/>
                <a:gd name="T9" fmla="*/ 0 h 40"/>
                <a:gd name="T10" fmla="*/ 4 w 69"/>
                <a:gd name="T11" fmla="*/ 0 h 40"/>
                <a:gd name="T12" fmla="*/ 0 w 69"/>
                <a:gd name="T13" fmla="*/ 4 h 40"/>
                <a:gd name="T14" fmla="*/ 4 w 69"/>
                <a:gd name="T15" fmla="*/ 8 h 40"/>
                <a:gd name="T16" fmla="*/ 9 w 69"/>
                <a:gd name="T17" fmla="*/ 8 h 40"/>
                <a:gd name="T18" fmla="*/ 14 w 69"/>
                <a:gd name="T19" fmla="*/ 12 h 40"/>
                <a:gd name="T20" fmla="*/ 24 w 69"/>
                <a:gd name="T21" fmla="*/ 37 h 40"/>
                <a:gd name="T22" fmla="*/ 30 w 69"/>
                <a:gd name="T23" fmla="*/ 40 h 40"/>
                <a:gd name="T24" fmla="*/ 54 w 69"/>
                <a:gd name="T25" fmla="*/ 40 h 40"/>
                <a:gd name="T26" fmla="*/ 60 w 69"/>
                <a:gd name="T27" fmla="*/ 37 h 40"/>
                <a:gd name="T28" fmla="*/ 68 w 69"/>
                <a:gd name="T29" fmla="*/ 17 h 40"/>
                <a:gd name="T30" fmla="*/ 66 w 69"/>
                <a:gd name="T31" fmla="*/ 13 h 40"/>
                <a:gd name="T32" fmla="*/ 53 w 69"/>
                <a:gd name="T33" fmla="*/ 35 h 40"/>
                <a:gd name="T34" fmla="*/ 32 w 69"/>
                <a:gd name="T35" fmla="*/ 35 h 40"/>
                <a:gd name="T36" fmla="*/ 26 w 69"/>
                <a:gd name="T37" fmla="*/ 19 h 40"/>
                <a:gd name="T38" fmla="*/ 59 w 69"/>
                <a:gd name="T39" fmla="*/ 19 h 40"/>
                <a:gd name="T40" fmla="*/ 53 w 69"/>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66" y="13"/>
                  </a:moveTo>
                  <a:cubicBezTo>
                    <a:pt x="26" y="13"/>
                    <a:pt x="26" y="13"/>
                    <a:pt x="26" y="13"/>
                  </a:cubicBezTo>
                  <a:cubicBezTo>
                    <a:pt x="24" y="13"/>
                    <a:pt x="22" y="11"/>
                    <a:pt x="22" y="9"/>
                  </a:cubicBezTo>
                  <a:cubicBezTo>
                    <a:pt x="22" y="4"/>
                    <a:pt x="22" y="4"/>
                    <a:pt x="22" y="4"/>
                  </a:cubicBezTo>
                  <a:cubicBezTo>
                    <a:pt x="22" y="2"/>
                    <a:pt x="20" y="0"/>
                    <a:pt x="17" y="0"/>
                  </a:cubicBezTo>
                  <a:cubicBezTo>
                    <a:pt x="4" y="0"/>
                    <a:pt x="4" y="0"/>
                    <a:pt x="4" y="0"/>
                  </a:cubicBezTo>
                  <a:cubicBezTo>
                    <a:pt x="2" y="0"/>
                    <a:pt x="0" y="2"/>
                    <a:pt x="0" y="4"/>
                  </a:cubicBezTo>
                  <a:cubicBezTo>
                    <a:pt x="0" y="6"/>
                    <a:pt x="2" y="8"/>
                    <a:pt x="4" y="8"/>
                  </a:cubicBezTo>
                  <a:cubicBezTo>
                    <a:pt x="9" y="8"/>
                    <a:pt x="9" y="8"/>
                    <a:pt x="9" y="8"/>
                  </a:cubicBezTo>
                  <a:cubicBezTo>
                    <a:pt x="11" y="8"/>
                    <a:pt x="14" y="9"/>
                    <a:pt x="14" y="12"/>
                  </a:cubicBezTo>
                  <a:cubicBezTo>
                    <a:pt x="24" y="37"/>
                    <a:pt x="24" y="37"/>
                    <a:pt x="24" y="37"/>
                  </a:cubicBezTo>
                  <a:cubicBezTo>
                    <a:pt x="25" y="39"/>
                    <a:pt x="27" y="40"/>
                    <a:pt x="30" y="40"/>
                  </a:cubicBezTo>
                  <a:cubicBezTo>
                    <a:pt x="54" y="40"/>
                    <a:pt x="54" y="40"/>
                    <a:pt x="54" y="40"/>
                  </a:cubicBezTo>
                  <a:cubicBezTo>
                    <a:pt x="57" y="40"/>
                    <a:pt x="59" y="39"/>
                    <a:pt x="60" y="37"/>
                  </a:cubicBezTo>
                  <a:cubicBezTo>
                    <a:pt x="68" y="17"/>
                    <a:pt x="68" y="17"/>
                    <a:pt x="68" y="17"/>
                  </a:cubicBezTo>
                  <a:cubicBezTo>
                    <a:pt x="69" y="15"/>
                    <a:pt x="68" y="13"/>
                    <a:pt x="66" y="13"/>
                  </a:cubicBezTo>
                  <a:close/>
                  <a:moveTo>
                    <a:pt x="53" y="35"/>
                  </a:moveTo>
                  <a:cubicBezTo>
                    <a:pt x="32" y="35"/>
                    <a:pt x="32" y="35"/>
                    <a:pt x="32" y="35"/>
                  </a:cubicBezTo>
                  <a:cubicBezTo>
                    <a:pt x="26" y="19"/>
                    <a:pt x="26" y="19"/>
                    <a:pt x="26" y="19"/>
                  </a:cubicBezTo>
                  <a:cubicBezTo>
                    <a:pt x="59" y="19"/>
                    <a:pt x="59" y="19"/>
                    <a:pt x="59" y="19"/>
                  </a:cubicBezTo>
                  <a:lnTo>
                    <a:pt x="53"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grpSp>
      <p:grpSp>
        <p:nvGrpSpPr>
          <p:cNvPr id="23" name="组合 22"/>
          <p:cNvGrpSpPr/>
          <p:nvPr/>
        </p:nvGrpSpPr>
        <p:grpSpPr>
          <a:xfrm>
            <a:off x="4295355" y="3500206"/>
            <a:ext cx="318868" cy="415805"/>
            <a:chOff x="6889388" y="2720789"/>
            <a:chExt cx="453350" cy="591172"/>
          </a:xfrm>
          <a:solidFill>
            <a:schemeClr val="accent2"/>
          </a:solidFill>
        </p:grpSpPr>
        <p:sp>
          <p:nvSpPr>
            <p:cNvPr id="24" name="Freeform 197"/>
            <p:cNvSpPr>
              <a:spLocks noEditPoints="1"/>
            </p:cNvSpPr>
            <p:nvPr/>
          </p:nvSpPr>
          <p:spPr bwMode="auto">
            <a:xfrm>
              <a:off x="7092489" y="2920264"/>
              <a:ext cx="250249" cy="391697"/>
            </a:xfrm>
            <a:custGeom>
              <a:avLst/>
              <a:gdLst>
                <a:gd name="T0" fmla="*/ 18 w 29"/>
                <a:gd name="T1" fmla="*/ 0 h 46"/>
                <a:gd name="T2" fmla="*/ 18 w 29"/>
                <a:gd name="T3" fmla="*/ 13 h 46"/>
                <a:gd name="T4" fmla="*/ 29 w 29"/>
                <a:gd name="T5" fmla="*/ 13 h 46"/>
                <a:gd name="T6" fmla="*/ 29 w 29"/>
                <a:gd name="T7" fmla="*/ 0 h 46"/>
                <a:gd name="T8" fmla="*/ 18 w 29"/>
                <a:gd name="T9" fmla="*/ 0 h 46"/>
                <a:gd name="T10" fmla="*/ 0 w 29"/>
                <a:gd name="T11" fmla="*/ 31 h 46"/>
                <a:gd name="T12" fmla="*/ 14 w 29"/>
                <a:gd name="T13" fmla="*/ 46 h 46"/>
                <a:gd name="T14" fmla="*/ 29 w 29"/>
                <a:gd name="T15" fmla="*/ 31 h 46"/>
                <a:gd name="T16" fmla="*/ 29 w 29"/>
                <a:gd name="T17" fmla="*/ 15 h 46"/>
                <a:gd name="T18" fmla="*/ 0 w 29"/>
                <a:gd name="T19" fmla="*/ 15 h 46"/>
                <a:gd name="T20" fmla="*/ 0 w 29"/>
                <a:gd name="T21" fmla="*/ 31 h 46"/>
                <a:gd name="T22" fmla="*/ 15 w 29"/>
                <a:gd name="T23" fmla="*/ 0 h 46"/>
                <a:gd name="T24" fmla="*/ 0 w 29"/>
                <a:gd name="T25" fmla="*/ 0 h 46"/>
                <a:gd name="T26" fmla="*/ 0 w 29"/>
                <a:gd name="T27" fmla="*/ 13 h 46"/>
                <a:gd name="T28" fmla="*/ 15 w 29"/>
                <a:gd name="T29" fmla="*/ 13 h 46"/>
                <a:gd name="T30" fmla="*/ 15 w 29"/>
                <a:gd name="T3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6">
                  <a:moveTo>
                    <a:pt x="18" y="0"/>
                  </a:moveTo>
                  <a:cubicBezTo>
                    <a:pt x="18" y="13"/>
                    <a:pt x="18" y="13"/>
                    <a:pt x="18" y="13"/>
                  </a:cubicBezTo>
                  <a:cubicBezTo>
                    <a:pt x="29" y="13"/>
                    <a:pt x="29" y="13"/>
                    <a:pt x="29" y="13"/>
                  </a:cubicBezTo>
                  <a:cubicBezTo>
                    <a:pt x="29" y="0"/>
                    <a:pt x="29" y="0"/>
                    <a:pt x="29" y="0"/>
                  </a:cubicBezTo>
                  <a:lnTo>
                    <a:pt x="18" y="0"/>
                  </a:lnTo>
                  <a:close/>
                  <a:moveTo>
                    <a:pt x="0" y="31"/>
                  </a:moveTo>
                  <a:cubicBezTo>
                    <a:pt x="0" y="39"/>
                    <a:pt x="6" y="46"/>
                    <a:pt x="14" y="46"/>
                  </a:cubicBezTo>
                  <a:cubicBezTo>
                    <a:pt x="22" y="46"/>
                    <a:pt x="29" y="39"/>
                    <a:pt x="29" y="31"/>
                  </a:cubicBezTo>
                  <a:cubicBezTo>
                    <a:pt x="29" y="15"/>
                    <a:pt x="29" y="15"/>
                    <a:pt x="29" y="15"/>
                  </a:cubicBezTo>
                  <a:cubicBezTo>
                    <a:pt x="0" y="15"/>
                    <a:pt x="0" y="15"/>
                    <a:pt x="0" y="15"/>
                  </a:cubicBezTo>
                  <a:lnTo>
                    <a:pt x="0" y="31"/>
                  </a:lnTo>
                  <a:close/>
                  <a:moveTo>
                    <a:pt x="15" y="0"/>
                  </a:moveTo>
                  <a:cubicBezTo>
                    <a:pt x="0" y="0"/>
                    <a:pt x="0" y="0"/>
                    <a:pt x="0" y="0"/>
                  </a:cubicBezTo>
                  <a:cubicBezTo>
                    <a:pt x="0" y="13"/>
                    <a:pt x="0" y="13"/>
                    <a:pt x="0" y="13"/>
                  </a:cubicBezTo>
                  <a:cubicBezTo>
                    <a:pt x="15" y="13"/>
                    <a:pt x="15" y="13"/>
                    <a:pt x="15" y="13"/>
                  </a:cubicBezTo>
                  <a:lnTo>
                    <a:pt x="15" y="0"/>
                  </a:lnTo>
                  <a:close/>
                </a:path>
              </a:pathLst>
            </a:custGeom>
            <a:grpFill/>
            <a:ln>
              <a:noFill/>
            </a:ln>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sp>
          <p:nvSpPr>
            <p:cNvPr id="25" name="Freeform 198"/>
            <p:cNvSpPr>
              <a:spLocks/>
            </p:cNvSpPr>
            <p:nvPr/>
          </p:nvSpPr>
          <p:spPr bwMode="auto">
            <a:xfrm>
              <a:off x="6889388" y="2720789"/>
              <a:ext cx="333666" cy="301026"/>
            </a:xfrm>
            <a:custGeom>
              <a:avLst/>
              <a:gdLst>
                <a:gd name="T0" fmla="*/ 0 w 39"/>
                <a:gd name="T1" fmla="*/ 20 h 35"/>
                <a:gd name="T2" fmla="*/ 19 w 39"/>
                <a:gd name="T3" fmla="*/ 0 h 35"/>
                <a:gd name="T4" fmla="*/ 19 w 39"/>
                <a:gd name="T5" fmla="*/ 0 h 35"/>
                <a:gd name="T6" fmla="*/ 39 w 39"/>
                <a:gd name="T7" fmla="*/ 20 h 35"/>
                <a:gd name="T8" fmla="*/ 39 w 39"/>
                <a:gd name="T9" fmla="*/ 20 h 35"/>
                <a:gd name="T10" fmla="*/ 36 w 39"/>
                <a:gd name="T11" fmla="*/ 20 h 35"/>
                <a:gd name="T12" fmla="*/ 31 w 39"/>
                <a:gd name="T13" fmla="*/ 8 h 35"/>
                <a:gd name="T14" fmla="*/ 31 w 39"/>
                <a:gd name="T15" fmla="*/ 8 h 35"/>
                <a:gd name="T16" fmla="*/ 19 w 39"/>
                <a:gd name="T17" fmla="*/ 3 h 35"/>
                <a:gd name="T18" fmla="*/ 19 w 39"/>
                <a:gd name="T19" fmla="*/ 3 h 35"/>
                <a:gd name="T20" fmla="*/ 7 w 39"/>
                <a:gd name="T21" fmla="*/ 8 h 35"/>
                <a:gd name="T22" fmla="*/ 7 w 39"/>
                <a:gd name="T23" fmla="*/ 8 h 35"/>
                <a:gd name="T24" fmla="*/ 3 w 39"/>
                <a:gd name="T25" fmla="*/ 20 h 35"/>
                <a:gd name="T26" fmla="*/ 3 w 39"/>
                <a:gd name="T27" fmla="*/ 20 h 35"/>
                <a:gd name="T28" fmla="*/ 8 w 39"/>
                <a:gd name="T29" fmla="*/ 32 h 35"/>
                <a:gd name="T30" fmla="*/ 8 w 39"/>
                <a:gd name="T31" fmla="*/ 32 h 35"/>
                <a:gd name="T32" fmla="*/ 6 w 39"/>
                <a:gd name="T33" fmla="*/ 35 h 35"/>
                <a:gd name="T34" fmla="*/ 0 w 39"/>
                <a:gd name="T3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35">
                  <a:moveTo>
                    <a:pt x="0" y="20"/>
                  </a:moveTo>
                  <a:cubicBezTo>
                    <a:pt x="0" y="9"/>
                    <a:pt x="8" y="1"/>
                    <a:pt x="19" y="0"/>
                  </a:cubicBezTo>
                  <a:cubicBezTo>
                    <a:pt x="19" y="0"/>
                    <a:pt x="19" y="0"/>
                    <a:pt x="19" y="0"/>
                  </a:cubicBezTo>
                  <a:cubicBezTo>
                    <a:pt x="30" y="1"/>
                    <a:pt x="39" y="9"/>
                    <a:pt x="39" y="20"/>
                  </a:cubicBezTo>
                  <a:cubicBezTo>
                    <a:pt x="39" y="20"/>
                    <a:pt x="39" y="20"/>
                    <a:pt x="39" y="20"/>
                  </a:cubicBezTo>
                  <a:cubicBezTo>
                    <a:pt x="36" y="20"/>
                    <a:pt x="36" y="20"/>
                    <a:pt x="36" y="20"/>
                  </a:cubicBezTo>
                  <a:cubicBezTo>
                    <a:pt x="36" y="16"/>
                    <a:pt x="34" y="11"/>
                    <a:pt x="31" y="8"/>
                  </a:cubicBezTo>
                  <a:cubicBezTo>
                    <a:pt x="31" y="8"/>
                    <a:pt x="31" y="8"/>
                    <a:pt x="31" y="8"/>
                  </a:cubicBezTo>
                  <a:cubicBezTo>
                    <a:pt x="28" y="5"/>
                    <a:pt x="24" y="3"/>
                    <a:pt x="19" y="3"/>
                  </a:cubicBezTo>
                  <a:cubicBezTo>
                    <a:pt x="19" y="3"/>
                    <a:pt x="19" y="3"/>
                    <a:pt x="19" y="3"/>
                  </a:cubicBezTo>
                  <a:cubicBezTo>
                    <a:pt x="15" y="3"/>
                    <a:pt x="10" y="5"/>
                    <a:pt x="7" y="8"/>
                  </a:cubicBezTo>
                  <a:cubicBezTo>
                    <a:pt x="7" y="8"/>
                    <a:pt x="7" y="8"/>
                    <a:pt x="7" y="8"/>
                  </a:cubicBezTo>
                  <a:cubicBezTo>
                    <a:pt x="4" y="11"/>
                    <a:pt x="3" y="16"/>
                    <a:pt x="3" y="20"/>
                  </a:cubicBezTo>
                  <a:cubicBezTo>
                    <a:pt x="3" y="20"/>
                    <a:pt x="3" y="20"/>
                    <a:pt x="3" y="20"/>
                  </a:cubicBezTo>
                  <a:cubicBezTo>
                    <a:pt x="3" y="25"/>
                    <a:pt x="5" y="29"/>
                    <a:pt x="8" y="32"/>
                  </a:cubicBezTo>
                  <a:cubicBezTo>
                    <a:pt x="8" y="32"/>
                    <a:pt x="8" y="32"/>
                    <a:pt x="8" y="32"/>
                  </a:cubicBezTo>
                  <a:cubicBezTo>
                    <a:pt x="6" y="35"/>
                    <a:pt x="6" y="35"/>
                    <a:pt x="6" y="35"/>
                  </a:cubicBezTo>
                  <a:cubicBezTo>
                    <a:pt x="2" y="31"/>
                    <a:pt x="0" y="26"/>
                    <a:pt x="0" y="20"/>
                  </a:cubicBezTo>
                  <a:close/>
                </a:path>
              </a:pathLst>
            </a:custGeom>
            <a:grpFill/>
            <a:ln>
              <a:noFill/>
            </a:ln>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endParaRPr>
            </a:p>
          </p:txBody>
        </p:sp>
      </p:grpSp>
      <p:sp>
        <p:nvSpPr>
          <p:cNvPr id="26" name="空心弧 25"/>
          <p:cNvSpPr/>
          <p:nvPr/>
        </p:nvSpPr>
        <p:spPr>
          <a:xfrm>
            <a:off x="3876397" y="3106035"/>
            <a:ext cx="1203665" cy="1204148"/>
          </a:xfrm>
          <a:prstGeom prst="blockArc">
            <a:avLst>
              <a:gd name="adj1" fmla="val 17085111"/>
              <a:gd name="adj2" fmla="val 10799997"/>
              <a:gd name="adj3" fmla="val 11504"/>
            </a:avLst>
          </a:prstGeom>
          <a:solidFill>
            <a:schemeClr val="accent2"/>
          </a:solidFill>
          <a:ln>
            <a:noFill/>
          </a:ln>
          <a:effectLst/>
        </p:spPr>
        <p:style>
          <a:lnRef idx="0">
            <a:scrgbClr r="0" g="0" b="0"/>
          </a:lnRef>
          <a:fillRef idx="3">
            <a:scrgbClr r="0" g="0" b="0"/>
          </a:fillRef>
          <a:effectRef idx="2">
            <a:scrgbClr r="0" g="0" b="0"/>
          </a:effectRef>
          <a:fontRef idx="minor">
            <a:schemeClr val="lt1"/>
          </a:fontRef>
        </p:style>
      </p:sp>
      <p:sp>
        <p:nvSpPr>
          <p:cNvPr id="27" name="任意多边形 26"/>
          <p:cNvSpPr/>
          <p:nvPr/>
        </p:nvSpPr>
        <p:spPr>
          <a:xfrm rot="17307692">
            <a:off x="4144520" y="1801423"/>
            <a:ext cx="1214450" cy="654324"/>
          </a:xfrm>
          <a:custGeom>
            <a:avLst/>
            <a:gdLst>
              <a:gd name="connsiteX0" fmla="*/ 4833930 w 4843779"/>
              <a:gd name="connsiteY0" fmla="*/ 0 h 2609741"/>
              <a:gd name="connsiteX1" fmla="*/ 4843489 w 4843779"/>
              <a:gd name="connsiteY1" fmla="*/ 152635 h 2609741"/>
              <a:gd name="connsiteX2" fmla="*/ 3517115 w 4843779"/>
              <a:gd name="connsiteY2" fmla="*/ 2348626 h 2609741"/>
              <a:gd name="connsiteX3" fmla="*/ 351244 w 4843779"/>
              <a:gd name="connsiteY3" fmla="*/ 1435790 h 2609741"/>
              <a:gd name="connsiteX4" fmla="*/ 0 w 4843779"/>
              <a:gd name="connsiteY4" fmla="*/ 1526124 h 2609741"/>
              <a:gd name="connsiteX5" fmla="*/ 380009 w 4843779"/>
              <a:gd name="connsiteY5" fmla="*/ 717222 h 2609741"/>
              <a:gd name="connsiteX6" fmla="*/ 1326890 w 4843779"/>
              <a:gd name="connsiteY6" fmla="*/ 1184874 h 2609741"/>
              <a:gd name="connsiteX7" fmla="*/ 981253 w 4843779"/>
              <a:gd name="connsiteY7" fmla="*/ 1273766 h 2609741"/>
              <a:gd name="connsiteX8" fmla="*/ 3348138 w 4843779"/>
              <a:gd name="connsiteY8" fmla="*/ 1741216 h 2609741"/>
              <a:gd name="connsiteX9" fmla="*/ 4226462 w 4843779"/>
              <a:gd name="connsiteY9" fmla="*/ 84448 h 2609741"/>
              <a:gd name="connsiteX10" fmla="*/ 4217585 w 4843779"/>
              <a:gd name="connsiteY10" fmla="*/ 0 h 2609741"/>
              <a:gd name="connsiteX11" fmla="*/ 4833930 w 4843779"/>
              <a:gd name="connsiteY11" fmla="*/ 0 h 260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3779" h="2609741">
                <a:moveTo>
                  <a:pt x="4833930" y="0"/>
                </a:moveTo>
                <a:lnTo>
                  <a:pt x="4843489" y="152635"/>
                </a:lnTo>
                <a:cubicBezTo>
                  <a:pt x="4857473" y="1052464"/>
                  <a:pt x="4365817" y="1918999"/>
                  <a:pt x="3517115" y="2348626"/>
                </a:cubicBezTo>
                <a:cubicBezTo>
                  <a:pt x="2385597" y="2921419"/>
                  <a:pt x="1003828" y="2523005"/>
                  <a:pt x="351244" y="1435790"/>
                </a:cubicBezTo>
                <a:lnTo>
                  <a:pt x="0" y="1526124"/>
                </a:lnTo>
                <a:lnTo>
                  <a:pt x="380009" y="717222"/>
                </a:lnTo>
                <a:lnTo>
                  <a:pt x="1326890" y="1184874"/>
                </a:lnTo>
                <a:lnTo>
                  <a:pt x="981253" y="1273766"/>
                </a:lnTo>
                <a:cubicBezTo>
                  <a:pt x="1534634" y="2011589"/>
                  <a:pt x="2555569" y="2213219"/>
                  <a:pt x="3348138" y="1741216"/>
                </a:cubicBezTo>
                <a:cubicBezTo>
                  <a:pt x="3942651" y="1387163"/>
                  <a:pt x="4265044" y="739620"/>
                  <a:pt x="4226462" y="84448"/>
                </a:cubicBezTo>
                <a:lnTo>
                  <a:pt x="4217585" y="0"/>
                </a:lnTo>
                <a:lnTo>
                  <a:pt x="483393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
        <p:nvSpPr>
          <p:cNvPr id="28" name="任意多边形 27"/>
          <p:cNvSpPr/>
          <p:nvPr/>
        </p:nvSpPr>
        <p:spPr>
          <a:xfrm rot="17307692">
            <a:off x="3847464" y="1463063"/>
            <a:ext cx="797547" cy="558426"/>
          </a:xfrm>
          <a:custGeom>
            <a:avLst/>
            <a:gdLst>
              <a:gd name="connsiteX0" fmla="*/ 3082922 w 3180980"/>
              <a:gd name="connsiteY0" fmla="*/ 1705085 h 2227258"/>
              <a:gd name="connsiteX1" fmla="*/ 3176423 w 3180980"/>
              <a:gd name="connsiteY1" fmla="*/ 2154476 h 2227258"/>
              <a:gd name="connsiteX2" fmla="*/ 3180980 w 3180980"/>
              <a:gd name="connsiteY2" fmla="*/ 2227258 h 2227258"/>
              <a:gd name="connsiteX3" fmla="*/ 2564635 w 3180980"/>
              <a:gd name="connsiteY3" fmla="*/ 2227258 h 2227258"/>
              <a:gd name="connsiteX4" fmla="*/ 2556295 w 3180980"/>
              <a:gd name="connsiteY4" fmla="*/ 2147919 h 2227258"/>
              <a:gd name="connsiteX5" fmla="*/ 2411315 w 3180980"/>
              <a:gd name="connsiteY5" fmla="*/ 1664578 h 2227258"/>
              <a:gd name="connsiteX6" fmla="*/ 196026 w 3180980"/>
              <a:gd name="connsiteY6" fmla="*/ 708959 h 2227258"/>
              <a:gd name="connsiteX7" fmla="*/ 0 w 3180980"/>
              <a:gd name="connsiteY7" fmla="*/ 127074 h 2227258"/>
              <a:gd name="connsiteX8" fmla="*/ 3002505 w 3180980"/>
              <a:gd name="connsiteY8" fmla="*/ 1483914 h 2227258"/>
              <a:gd name="connsiteX9" fmla="*/ 3082922 w 3180980"/>
              <a:gd name="connsiteY9" fmla="*/ 1705085 h 222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80980" h="2227258">
                <a:moveTo>
                  <a:pt x="3082922" y="1705085"/>
                </a:moveTo>
                <a:cubicBezTo>
                  <a:pt x="3128937" y="1853627"/>
                  <a:pt x="3159875" y="2004047"/>
                  <a:pt x="3176423" y="2154476"/>
                </a:cubicBezTo>
                <a:lnTo>
                  <a:pt x="3180980" y="2227258"/>
                </a:lnTo>
                <a:lnTo>
                  <a:pt x="2564635" y="2227258"/>
                </a:lnTo>
                <a:lnTo>
                  <a:pt x="2556295" y="2147919"/>
                </a:lnTo>
                <a:cubicBezTo>
                  <a:pt x="2531455" y="1984304"/>
                  <a:pt x="2483591" y="1821702"/>
                  <a:pt x="2411315" y="1664578"/>
                </a:cubicBezTo>
                <a:cubicBezTo>
                  <a:pt x="2025870" y="826647"/>
                  <a:pt x="1070294" y="414436"/>
                  <a:pt x="196026" y="708959"/>
                </a:cubicBezTo>
                <a:lnTo>
                  <a:pt x="0" y="127074"/>
                </a:lnTo>
                <a:cubicBezTo>
                  <a:pt x="1201918" y="-277827"/>
                  <a:pt x="2512407" y="314386"/>
                  <a:pt x="3002505" y="1483914"/>
                </a:cubicBezTo>
                <a:cubicBezTo>
                  <a:pt x="3033137" y="1557012"/>
                  <a:pt x="3059914" y="1630814"/>
                  <a:pt x="3082922" y="170508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900">
              <a:solidFill>
                <a:schemeClr val="tx1">
                  <a:lumMod val="75000"/>
                  <a:lumOff val="25000"/>
                </a:schemeClr>
              </a:solidFill>
            </a:endParaRPr>
          </a:p>
        </p:txBody>
      </p:sp>
    </p:spTree>
    <p:extLst>
      <p:ext uri="{BB962C8B-B14F-4D97-AF65-F5344CB8AC3E}">
        <p14:creationId xmlns:p14="http://schemas.microsoft.com/office/powerpoint/2010/main" xmlns="" val="75647912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350"/>
                                        <p:tgtEl>
                                          <p:spTgt spid="28"/>
                                        </p:tgtEl>
                                      </p:cBhvr>
                                    </p:animEffect>
                                  </p:childTnLst>
                                </p:cTn>
                              </p:par>
                            </p:childTnLst>
                          </p:cTn>
                        </p:par>
                        <p:par>
                          <p:cTn id="12" fill="hold">
                            <p:stCondLst>
                              <p:cond delay="850"/>
                            </p:stCondLst>
                            <p:childTnLst>
                              <p:par>
                                <p:cTn id="13" presetID="22" presetClass="entr" presetSubtype="1"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600"/>
                                        <p:tgtEl>
                                          <p:spTgt spid="27"/>
                                        </p:tgtEl>
                                      </p:cBhvr>
                                    </p:animEffect>
                                  </p:childTnLst>
                                </p:cTn>
                              </p:par>
                            </p:childTnLst>
                          </p:cTn>
                        </p:par>
                        <p:par>
                          <p:cTn id="16" fill="hold">
                            <p:stCondLst>
                              <p:cond delay="14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195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26" presetClass="emph" presetSubtype="0" fill="hold" grpId="1" nodeType="with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par>
                          <p:cTn id="26" fill="hold">
                            <p:stCondLst>
                              <p:cond delay="2450"/>
                            </p:stCondLst>
                            <p:childTnLst>
                              <p:par>
                                <p:cTn id="27" presetID="22" presetClass="entr" presetSubtype="8"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2950"/>
                            </p:stCondLst>
                            <p:childTnLst>
                              <p:par>
                                <p:cTn id="34" presetID="2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750"/>
                                        <p:tgtEl>
                                          <p:spTgt spid="12"/>
                                        </p:tgtEl>
                                      </p:cBhvr>
                                    </p:animEffect>
                                  </p:childTnLst>
                                </p:cTn>
                              </p:par>
                            </p:childTnLst>
                          </p:cTn>
                        </p:par>
                        <p:par>
                          <p:cTn id="37" fill="hold">
                            <p:stCondLst>
                              <p:cond delay="3700"/>
                            </p:stCondLst>
                            <p:childTnLst>
                              <p:par>
                                <p:cTn id="38" presetID="10"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par>
                          <p:cTn id="41" fill="hold">
                            <p:stCondLst>
                              <p:cond delay="4200"/>
                            </p:stCondLst>
                            <p:childTnLst>
                              <p:par>
                                <p:cTn id="42" presetID="1"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26" presetClass="emph" presetSubtype="0" fill="hold" grpId="1" nodeType="withEffect">
                                  <p:stCondLst>
                                    <p:cond delay="0"/>
                                  </p:stCondLst>
                                  <p:childTnLst>
                                    <p:animEffect transition="out" filter="fade">
                                      <p:cBhvr>
                                        <p:cTn id="45" dur="500" tmFilter="0, 0; .2, .5; .8, .5; 1, 0"/>
                                        <p:tgtEl>
                                          <p:spTgt spid="10"/>
                                        </p:tgtEl>
                                      </p:cBhvr>
                                    </p:animEffect>
                                    <p:animScale>
                                      <p:cBhvr>
                                        <p:cTn id="46" dur="250" autoRev="1" fill="hold"/>
                                        <p:tgtEl>
                                          <p:spTgt spid="10"/>
                                        </p:tgtEl>
                                      </p:cBhvr>
                                      <p:by x="105000" y="105000"/>
                                    </p:animScale>
                                  </p:childTnLst>
                                </p:cTn>
                              </p:par>
                            </p:childTnLst>
                          </p:cTn>
                        </p:par>
                        <p:par>
                          <p:cTn id="47" fill="hold">
                            <p:stCondLst>
                              <p:cond delay="4700"/>
                            </p:stCondLst>
                            <p:childTnLst>
                              <p:par>
                                <p:cTn id="48" presetID="22" presetClass="entr" presetSubtype="2"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childTnLst>
                          </p:cTn>
                        </p:par>
                        <p:par>
                          <p:cTn id="51" fill="hold">
                            <p:stCondLst>
                              <p:cond delay="5200"/>
                            </p:stCondLst>
                            <p:childTnLst>
                              <p:par>
                                <p:cTn id="52" presetID="2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par>
                          <p:cTn id="55" fill="hold">
                            <p:stCondLst>
                              <p:cond delay="5700"/>
                            </p:stCondLst>
                            <p:childTnLst>
                              <p:par>
                                <p:cTn id="56" presetID="22" presetClass="entr" presetSubtype="8"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250"/>
                                        <p:tgtEl>
                                          <p:spTgt spid="13"/>
                                        </p:tgtEl>
                                      </p:cBhvr>
                                    </p:animEffect>
                                  </p:childTnLst>
                                </p:cTn>
                              </p:par>
                            </p:childTnLst>
                          </p:cTn>
                        </p:par>
                        <p:par>
                          <p:cTn id="59" fill="hold">
                            <p:stCondLst>
                              <p:cond delay="5950"/>
                            </p:stCondLst>
                            <p:childTnLst>
                              <p:par>
                                <p:cTn id="60" presetID="21" presetClass="entr" presetSubtype="1"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heel(1)">
                                      <p:cBhvr>
                                        <p:cTn id="62" dur="1000"/>
                                        <p:tgtEl>
                                          <p:spTgt spid="26"/>
                                        </p:tgtEl>
                                      </p:cBhvr>
                                    </p:animEffect>
                                  </p:childTnLst>
                                </p:cTn>
                              </p:par>
                            </p:childTnLst>
                          </p:cTn>
                        </p:par>
                        <p:par>
                          <p:cTn id="63" fill="hold">
                            <p:stCondLst>
                              <p:cond delay="6950"/>
                            </p:stCondLst>
                            <p:childTnLst>
                              <p:par>
                                <p:cTn id="64" presetID="10" presetClass="entr" presetSubtype="0" fill="hold"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par>
                          <p:cTn id="67" fill="hold">
                            <p:stCondLst>
                              <p:cond delay="7450"/>
                            </p:stCondLst>
                            <p:childTnLst>
                              <p:par>
                                <p:cTn id="68" presetID="1"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childTnLst>
                                </p:cTn>
                              </p:par>
                              <p:par>
                                <p:cTn id="70" presetID="26" presetClass="emph" presetSubtype="0" fill="hold" grpId="1" nodeType="withEffect">
                                  <p:stCondLst>
                                    <p:cond delay="0"/>
                                  </p:stCondLst>
                                  <p:childTnLst>
                                    <p:animEffect transition="out" filter="fade">
                                      <p:cBhvr>
                                        <p:cTn id="71" dur="500" tmFilter="0, 0; .2, .5; .8, .5; 1, 0"/>
                                        <p:tgtEl>
                                          <p:spTgt spid="8"/>
                                        </p:tgtEl>
                                      </p:cBhvr>
                                    </p:animEffect>
                                    <p:animScale>
                                      <p:cBhvr>
                                        <p:cTn id="72" dur="250" autoRev="1" fill="hold"/>
                                        <p:tgtEl>
                                          <p:spTgt spid="8"/>
                                        </p:tgtEl>
                                      </p:cBhvr>
                                      <p:by x="105000" y="105000"/>
                                    </p:animScale>
                                  </p:childTnLst>
                                </p:cTn>
                              </p:par>
                            </p:childTnLst>
                          </p:cTn>
                        </p:par>
                        <p:par>
                          <p:cTn id="73" fill="hold">
                            <p:stCondLst>
                              <p:cond delay="7950"/>
                            </p:stCondLst>
                            <p:childTnLst>
                              <p:par>
                                <p:cTn id="74" presetID="22" presetClass="entr" presetSubtype="8" fill="hold" grpId="0"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left)">
                                      <p:cBhvr>
                                        <p:cTn id="76" dur="500"/>
                                        <p:tgtEl>
                                          <p:spTgt spid="4"/>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left)">
                                      <p:cBhvr>
                                        <p:cTn id="7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6" grpId="1" animBg="1"/>
      <p:bldP spid="7" grpId="0"/>
      <p:bldP spid="8" grpId="0" animBg="1"/>
      <p:bldP spid="8" grpId="1" animBg="1"/>
      <p:bldP spid="9" grpId="0"/>
      <p:bldP spid="10" grpId="0" animBg="1"/>
      <p:bldP spid="10" grpId="1" animBg="1"/>
      <p:bldP spid="11"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29" name="组合 28"/>
          <p:cNvGrpSpPr/>
          <p:nvPr/>
        </p:nvGrpSpPr>
        <p:grpSpPr>
          <a:xfrm>
            <a:off x="4644008" y="1419625"/>
            <a:ext cx="3168352" cy="703816"/>
            <a:chOff x="6327173" y="1681099"/>
            <a:chExt cx="4224470" cy="938419"/>
          </a:xfrm>
        </p:grpSpPr>
        <p:sp>
          <p:nvSpPr>
            <p:cNvPr id="30" name="文本框 20"/>
            <p:cNvSpPr txBox="1"/>
            <p:nvPr/>
          </p:nvSpPr>
          <p:spPr>
            <a:xfrm>
              <a:off x="6327174" y="1681099"/>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文本框 21"/>
            <p:cNvSpPr txBox="1"/>
            <p:nvPr/>
          </p:nvSpPr>
          <p:spPr>
            <a:xfrm>
              <a:off x="6327173" y="1938137"/>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259632" y="2946001"/>
            <a:ext cx="667212" cy="548855"/>
            <a:chOff x="1465545" y="3524250"/>
            <a:chExt cx="889616" cy="731806"/>
          </a:xfrm>
          <a:solidFill>
            <a:srgbClr val="009900"/>
          </a:solidFill>
        </p:grpSpPr>
        <p:sp>
          <p:nvSpPr>
            <p:cNvPr id="33" name="六边形 32"/>
            <p:cNvSpPr/>
            <p:nvPr/>
          </p:nvSpPr>
          <p:spPr>
            <a:xfrm>
              <a:off x="1480540" y="3524250"/>
              <a:ext cx="848894" cy="731806"/>
            </a:xfrm>
            <a:prstGeom prst="hexagon">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文本框 24"/>
            <p:cNvSpPr txBox="1"/>
            <p:nvPr/>
          </p:nvSpPr>
          <p:spPr>
            <a:xfrm>
              <a:off x="1465545" y="3719336"/>
              <a:ext cx="889616" cy="455509"/>
            </a:xfrm>
            <a:prstGeom prst="rect">
              <a:avLst/>
            </a:prstGeom>
            <a:noFill/>
          </p:spPr>
          <p:txBody>
            <a:bodyPr wrap="square" rtlCol="0">
              <a:spAutoFit/>
            </a:bodyPr>
            <a:lstStyle/>
            <a:p>
              <a:pPr algn="ctr">
                <a:lnSpc>
                  <a:spcPct val="90000"/>
                </a:lnSpc>
                <a:spcBef>
                  <a:spcPts val="750"/>
                </a:spcBef>
              </a:pPr>
              <a:r>
                <a:rPr lang="en-US" altLang="zh-CN" sz="1400" b="1" dirty="0">
                  <a:solidFill>
                    <a:schemeClr val="bg1"/>
                  </a:solidFill>
                  <a:latin typeface="微软雅黑" panose="020B0503020204020204" pitchFamily="34" charset="-122"/>
                  <a:ea typeface="微软雅黑" panose="020B0503020204020204" pitchFamily="34" charset="-122"/>
                </a:rPr>
                <a:t>30</a:t>
              </a:r>
              <a:r>
                <a:rPr lang="en-US" altLang="zh-CN" b="1" dirty="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835696" y="3364075"/>
            <a:ext cx="1000697" cy="862670"/>
            <a:chOff x="2329434" y="4081682"/>
            <a:chExt cx="1334262" cy="1150226"/>
          </a:xfrm>
          <a:solidFill>
            <a:srgbClr val="009900"/>
          </a:solidFill>
        </p:grpSpPr>
        <p:sp>
          <p:nvSpPr>
            <p:cNvPr id="36" name="六边形 35"/>
            <p:cNvSpPr/>
            <p:nvPr/>
          </p:nvSpPr>
          <p:spPr>
            <a:xfrm>
              <a:off x="2329434" y="4081682"/>
              <a:ext cx="1334262" cy="1150226"/>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7" name="文本框 25"/>
            <p:cNvSpPr txBox="1"/>
            <p:nvPr/>
          </p:nvSpPr>
          <p:spPr>
            <a:xfrm>
              <a:off x="2426710" y="4416728"/>
              <a:ext cx="1134779" cy="510909"/>
            </a:xfrm>
            <a:prstGeom prst="rect">
              <a:avLst/>
            </a:prstGeom>
            <a:noFill/>
          </p:spPr>
          <p:txBody>
            <a:bodyPr wrap="square" rtlCol="0">
              <a:spAutoFit/>
            </a:bodyPr>
            <a:lstStyle/>
            <a:p>
              <a:pPr algn="ctr">
                <a:lnSpc>
                  <a:spcPct val="90000"/>
                </a:lnSpc>
                <a:spcBef>
                  <a:spcPts val="750"/>
                </a:spcBef>
              </a:pPr>
              <a:r>
                <a:rPr lang="en-US" altLang="zh-CN" sz="2100" b="1" dirty="0">
                  <a:solidFill>
                    <a:schemeClr val="bg1"/>
                  </a:solidFill>
                  <a:latin typeface="微软雅黑" panose="020B0503020204020204" pitchFamily="34" charset="-122"/>
                  <a:ea typeface="微软雅黑" panose="020B0503020204020204" pitchFamily="34" charset="-122"/>
                </a:rPr>
                <a:t>40%</a:t>
              </a:r>
              <a:endParaRPr lang="zh-CN" altLang="en-US" sz="21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627784" y="2222800"/>
            <a:ext cx="1824228" cy="1572611"/>
            <a:chOff x="3663696" y="2559981"/>
            <a:chExt cx="2432304" cy="2096814"/>
          </a:xfrm>
          <a:solidFill>
            <a:srgbClr val="009900"/>
          </a:solidFill>
        </p:grpSpPr>
        <p:sp>
          <p:nvSpPr>
            <p:cNvPr id="39" name="六边形 38"/>
            <p:cNvSpPr/>
            <p:nvPr/>
          </p:nvSpPr>
          <p:spPr>
            <a:xfrm>
              <a:off x="3663696" y="2559981"/>
              <a:ext cx="2432304" cy="2096814"/>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50"/>
                </a:spcBef>
              </a:pPr>
              <a:r>
                <a:rPr lang="en-US" altLang="zh-CN" sz="3600" b="1" dirty="0">
                  <a:solidFill>
                    <a:schemeClr val="bg1"/>
                  </a:solidFill>
                  <a:latin typeface="微软雅黑" panose="020B0503020204020204" pitchFamily="34" charset="-122"/>
                  <a:ea typeface="微软雅黑" panose="020B0503020204020204" pitchFamily="34" charset="-122"/>
                </a:rPr>
                <a:t>80%</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548217" y="1567866"/>
            <a:ext cx="1295591" cy="1116888"/>
            <a:chOff x="1936242" y="1686736"/>
            <a:chExt cx="1727454" cy="1489184"/>
          </a:xfrm>
          <a:solidFill>
            <a:srgbClr val="009900"/>
          </a:solidFill>
        </p:grpSpPr>
        <p:sp>
          <p:nvSpPr>
            <p:cNvPr id="42" name="六边形 41"/>
            <p:cNvSpPr/>
            <p:nvPr/>
          </p:nvSpPr>
          <p:spPr>
            <a:xfrm>
              <a:off x="1936242" y="1686736"/>
              <a:ext cx="1727454" cy="1489184"/>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文本框 27"/>
            <p:cNvSpPr txBox="1"/>
            <p:nvPr/>
          </p:nvSpPr>
          <p:spPr>
            <a:xfrm>
              <a:off x="1957362" y="2135861"/>
              <a:ext cx="1678565" cy="621708"/>
            </a:xfrm>
            <a:prstGeom prst="rect">
              <a:avLst/>
            </a:prstGeom>
            <a:noFill/>
          </p:spPr>
          <p:txBody>
            <a:bodyPr wrap="square" rtlCol="0">
              <a:spAutoFit/>
            </a:bodyPr>
            <a:lstStyle/>
            <a:p>
              <a:pPr algn="ctr">
                <a:lnSpc>
                  <a:spcPct val="90000"/>
                </a:lnSpc>
                <a:spcBef>
                  <a:spcPts val="750"/>
                </a:spcBef>
              </a:pPr>
              <a:r>
                <a:rPr lang="en-US" altLang="zh-CN" sz="2700" b="1" dirty="0">
                  <a:solidFill>
                    <a:schemeClr val="bg1"/>
                  </a:solidFill>
                  <a:latin typeface="微软雅黑" panose="020B0503020204020204" pitchFamily="34" charset="-122"/>
                  <a:ea typeface="微软雅黑" panose="020B0503020204020204" pitchFamily="34" charset="-122"/>
                </a:rPr>
                <a:t>50%</a:t>
              </a:r>
              <a:endParaRPr lang="zh-CN" altLang="en-US" sz="2700" b="1" dirty="0">
                <a:solidFill>
                  <a:schemeClr val="bg1"/>
                </a:solidFill>
                <a:latin typeface="微软雅黑" panose="020B0503020204020204" pitchFamily="34" charset="-122"/>
                <a:ea typeface="微软雅黑" panose="020B0503020204020204" pitchFamily="34" charset="-122"/>
              </a:endParaRPr>
            </a:p>
          </p:txBody>
        </p:sp>
      </p:grpSp>
      <p:grpSp>
        <p:nvGrpSpPr>
          <p:cNvPr id="44" name="组合 43"/>
          <p:cNvGrpSpPr/>
          <p:nvPr/>
        </p:nvGrpSpPr>
        <p:grpSpPr>
          <a:xfrm>
            <a:off x="4644008" y="3718733"/>
            <a:ext cx="3168352" cy="703816"/>
            <a:chOff x="6327173" y="4322384"/>
            <a:chExt cx="4224470" cy="938419"/>
          </a:xfrm>
        </p:grpSpPr>
        <p:sp>
          <p:nvSpPr>
            <p:cNvPr id="45" name="文本框 29"/>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6" name="文本框 30"/>
            <p:cNvSpPr txBox="1"/>
            <p:nvPr/>
          </p:nvSpPr>
          <p:spPr>
            <a:xfrm>
              <a:off x="6327173" y="4579422"/>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4644008" y="2211716"/>
            <a:ext cx="3168352" cy="703816"/>
            <a:chOff x="6327173" y="3001742"/>
            <a:chExt cx="4224470" cy="938419"/>
          </a:xfrm>
        </p:grpSpPr>
        <p:sp>
          <p:nvSpPr>
            <p:cNvPr id="48" name="文本框 31"/>
            <p:cNvSpPr txBox="1"/>
            <p:nvPr/>
          </p:nvSpPr>
          <p:spPr>
            <a:xfrm>
              <a:off x="6327174" y="3001742"/>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9" name="文本框 32"/>
            <p:cNvSpPr txBox="1"/>
            <p:nvPr/>
          </p:nvSpPr>
          <p:spPr>
            <a:xfrm>
              <a:off x="6327173" y="3258780"/>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4644008" y="2998653"/>
            <a:ext cx="3168352" cy="703816"/>
            <a:chOff x="6327173" y="4322384"/>
            <a:chExt cx="4224470" cy="938419"/>
          </a:xfrm>
        </p:grpSpPr>
        <p:sp>
          <p:nvSpPr>
            <p:cNvPr id="51" name="文本框 33"/>
            <p:cNvSpPr txBox="1"/>
            <p:nvPr/>
          </p:nvSpPr>
          <p:spPr>
            <a:xfrm>
              <a:off x="6327174" y="4322384"/>
              <a:ext cx="2321526" cy="381643"/>
            </a:xfrm>
            <a:prstGeom prst="rect">
              <a:avLst/>
            </a:prstGeom>
            <a:noFill/>
          </p:spPr>
          <p:txBody>
            <a:bodyPr wrap="square" rtlCol="0">
              <a:spAutoFit/>
            </a:bodyPr>
            <a:lstStyle/>
            <a:p>
              <a:pPr algn="just">
                <a:lnSpc>
                  <a:spcPct val="90000"/>
                </a:lnSpc>
                <a:spcBef>
                  <a:spcPts val="750"/>
                </a:spcBef>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52" name="文本框 34"/>
            <p:cNvSpPr txBox="1"/>
            <p:nvPr/>
          </p:nvSpPr>
          <p:spPr>
            <a:xfrm>
              <a:off x="6327173" y="4579422"/>
              <a:ext cx="4224470" cy="681381"/>
            </a:xfrm>
            <a:prstGeom prst="rect">
              <a:avLst/>
            </a:prstGeom>
            <a:noFill/>
          </p:spPr>
          <p:txBody>
            <a:bodyPr wrap="square" rtlCol="0">
              <a:spAutoFit/>
            </a:bodyPr>
            <a:lstStyle/>
            <a:p>
              <a:pPr algn="just">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195480868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anim calcmode="lin" valueType="num">
                                      <p:cBhvr>
                                        <p:cTn id="14" dur="500" fill="hold"/>
                                        <p:tgtEl>
                                          <p:spTgt spid="32"/>
                                        </p:tgtEl>
                                        <p:attrNameLst>
                                          <p:attrName>ppt_x</p:attrName>
                                        </p:attrNameLst>
                                      </p:cBhvr>
                                      <p:tavLst>
                                        <p:tav tm="0">
                                          <p:val>
                                            <p:fltVal val="0.5"/>
                                          </p:val>
                                        </p:tav>
                                        <p:tav tm="100000">
                                          <p:val>
                                            <p:strVal val="#ppt_x"/>
                                          </p:val>
                                        </p:tav>
                                      </p:tavLst>
                                    </p:anim>
                                    <p:anim calcmode="lin" valueType="num">
                                      <p:cBhvr>
                                        <p:cTn id="15" dur="500" fill="hold"/>
                                        <p:tgtEl>
                                          <p:spTgt spid="32"/>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25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fltVal val="0.5"/>
                                          </p:val>
                                        </p:tav>
                                        <p:tav tm="100000">
                                          <p:val>
                                            <p:strVal val="#ppt_x"/>
                                          </p:val>
                                        </p:tav>
                                      </p:tavLst>
                                    </p:anim>
                                    <p:anim calcmode="lin" valueType="num">
                                      <p:cBhvr>
                                        <p:cTn id="22" dur="500" fill="hold"/>
                                        <p:tgtEl>
                                          <p:spTgt spid="35"/>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5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anim calcmode="lin" valueType="num">
                                      <p:cBhvr>
                                        <p:cTn id="28" dur="500" fill="hold"/>
                                        <p:tgtEl>
                                          <p:spTgt spid="41"/>
                                        </p:tgtEl>
                                        <p:attrNameLst>
                                          <p:attrName>ppt_x</p:attrName>
                                        </p:attrNameLst>
                                      </p:cBhvr>
                                      <p:tavLst>
                                        <p:tav tm="0">
                                          <p:val>
                                            <p:fltVal val="0.5"/>
                                          </p:val>
                                        </p:tav>
                                        <p:tav tm="100000">
                                          <p:val>
                                            <p:strVal val="#ppt_x"/>
                                          </p:val>
                                        </p:tav>
                                      </p:tavLst>
                                    </p:anim>
                                    <p:anim calcmode="lin" valueType="num">
                                      <p:cBhvr>
                                        <p:cTn id="29" dur="500" fill="hold"/>
                                        <p:tgtEl>
                                          <p:spTgt spid="41"/>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75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anim calcmode="lin" valueType="num">
                                      <p:cBhvr>
                                        <p:cTn id="35" dur="500" fill="hold"/>
                                        <p:tgtEl>
                                          <p:spTgt spid="38"/>
                                        </p:tgtEl>
                                        <p:attrNameLst>
                                          <p:attrName>ppt_x</p:attrName>
                                        </p:attrNameLst>
                                      </p:cBhvr>
                                      <p:tavLst>
                                        <p:tav tm="0">
                                          <p:val>
                                            <p:fltVal val="0.5"/>
                                          </p:val>
                                        </p:tav>
                                        <p:tav tm="100000">
                                          <p:val>
                                            <p:strVal val="#ppt_x"/>
                                          </p:val>
                                        </p:tav>
                                      </p:tavLst>
                                    </p:anim>
                                    <p:anim calcmode="lin" valueType="num">
                                      <p:cBhvr>
                                        <p:cTn id="36" dur="500" fill="hold"/>
                                        <p:tgtEl>
                                          <p:spTgt spid="38"/>
                                        </p:tgtEl>
                                        <p:attrNameLst>
                                          <p:attrName>ppt_y</p:attrName>
                                        </p:attrNameLst>
                                      </p:cBhvr>
                                      <p:tavLst>
                                        <p:tav tm="0">
                                          <p:val>
                                            <p:fltVal val="0.5"/>
                                          </p:val>
                                        </p:tav>
                                        <p:tav tm="100000">
                                          <p:val>
                                            <p:strVal val="#ppt_y"/>
                                          </p:val>
                                        </p:tav>
                                      </p:tavLst>
                                    </p:anim>
                                  </p:childTnLst>
                                </p:cTn>
                              </p:par>
                            </p:childTnLst>
                          </p:cTn>
                        </p:par>
                        <p:par>
                          <p:cTn id="37" fill="hold">
                            <p:stCondLst>
                              <p:cond delay="1750"/>
                            </p:stCondLst>
                            <p:childTnLst>
                              <p:par>
                                <p:cTn id="38" presetID="37" presetClass="entr" presetSubtype="0"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450" decel="100000" fill="hold"/>
                                        <p:tgtEl>
                                          <p:spTgt spid="29"/>
                                        </p:tgtEl>
                                        <p:attrNameLst>
                                          <p:attrName>ppt_y</p:attrName>
                                        </p:attrNameLst>
                                      </p:cBhvr>
                                      <p:tavLst>
                                        <p:tav tm="0">
                                          <p:val>
                                            <p:strVal val="#ppt_y+1"/>
                                          </p:val>
                                        </p:tav>
                                        <p:tav tm="100000">
                                          <p:val>
                                            <p:strVal val="#ppt_y-.03"/>
                                          </p:val>
                                        </p:tav>
                                      </p:tavLst>
                                    </p:anim>
                                    <p:anim calcmode="lin" valueType="num">
                                      <p:cBhvr>
                                        <p:cTn id="43" dur="50" accel="100000" fill="hold">
                                          <p:stCondLst>
                                            <p:cond delay="450"/>
                                          </p:stCondLst>
                                        </p:cTn>
                                        <p:tgtEl>
                                          <p:spTgt spid="29"/>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25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anim calcmode="lin" valueType="num">
                                      <p:cBhvr>
                                        <p:cTn id="47" dur="500" fill="hold"/>
                                        <p:tgtEl>
                                          <p:spTgt spid="47"/>
                                        </p:tgtEl>
                                        <p:attrNameLst>
                                          <p:attrName>ppt_x</p:attrName>
                                        </p:attrNameLst>
                                      </p:cBhvr>
                                      <p:tavLst>
                                        <p:tav tm="0">
                                          <p:val>
                                            <p:strVal val="#ppt_x"/>
                                          </p:val>
                                        </p:tav>
                                        <p:tav tm="100000">
                                          <p:val>
                                            <p:strVal val="#ppt_x"/>
                                          </p:val>
                                        </p:tav>
                                      </p:tavLst>
                                    </p:anim>
                                    <p:anim calcmode="lin" valueType="num">
                                      <p:cBhvr>
                                        <p:cTn id="48" dur="450" decel="100000" fill="hold"/>
                                        <p:tgtEl>
                                          <p:spTgt spid="47"/>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47"/>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5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anim calcmode="lin" valueType="num">
                                      <p:cBhvr>
                                        <p:cTn id="53" dur="500" fill="hold"/>
                                        <p:tgtEl>
                                          <p:spTgt spid="50"/>
                                        </p:tgtEl>
                                        <p:attrNameLst>
                                          <p:attrName>ppt_x</p:attrName>
                                        </p:attrNameLst>
                                      </p:cBhvr>
                                      <p:tavLst>
                                        <p:tav tm="0">
                                          <p:val>
                                            <p:strVal val="#ppt_x"/>
                                          </p:val>
                                        </p:tav>
                                        <p:tav tm="100000">
                                          <p:val>
                                            <p:strVal val="#ppt_x"/>
                                          </p:val>
                                        </p:tav>
                                      </p:tavLst>
                                    </p:anim>
                                    <p:anim calcmode="lin" valueType="num">
                                      <p:cBhvr>
                                        <p:cTn id="54" dur="450" decel="100000" fill="hold"/>
                                        <p:tgtEl>
                                          <p:spTgt spid="50"/>
                                        </p:tgtEl>
                                        <p:attrNameLst>
                                          <p:attrName>ppt_y</p:attrName>
                                        </p:attrNameLst>
                                      </p:cBhvr>
                                      <p:tavLst>
                                        <p:tav tm="0">
                                          <p:val>
                                            <p:strVal val="#ppt_y+1"/>
                                          </p:val>
                                        </p:tav>
                                        <p:tav tm="100000">
                                          <p:val>
                                            <p:strVal val="#ppt_y-.03"/>
                                          </p:val>
                                        </p:tav>
                                      </p:tavLst>
                                    </p:anim>
                                    <p:anim calcmode="lin" valueType="num">
                                      <p:cBhvr>
                                        <p:cTn id="55" dur="50" accel="100000" fill="hold">
                                          <p:stCondLst>
                                            <p:cond delay="450"/>
                                          </p:stCondLst>
                                        </p:cTn>
                                        <p:tgtEl>
                                          <p:spTgt spid="50"/>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75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anim calcmode="lin" valueType="num">
                                      <p:cBhvr>
                                        <p:cTn id="59" dur="500" fill="hold"/>
                                        <p:tgtEl>
                                          <p:spTgt spid="44"/>
                                        </p:tgtEl>
                                        <p:attrNameLst>
                                          <p:attrName>ppt_x</p:attrName>
                                        </p:attrNameLst>
                                      </p:cBhvr>
                                      <p:tavLst>
                                        <p:tav tm="0">
                                          <p:val>
                                            <p:strVal val="#ppt_x"/>
                                          </p:val>
                                        </p:tav>
                                        <p:tav tm="100000">
                                          <p:val>
                                            <p:strVal val="#ppt_x"/>
                                          </p:val>
                                        </p:tav>
                                      </p:tavLst>
                                    </p:anim>
                                    <p:anim calcmode="lin" valueType="num">
                                      <p:cBhvr>
                                        <p:cTn id="60" dur="450" decel="100000" fill="hold"/>
                                        <p:tgtEl>
                                          <p:spTgt spid="44"/>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矩形 47"/>
          <p:cNvSpPr>
            <a:spLocks noChangeArrowheads="1"/>
          </p:cNvSpPr>
          <p:nvPr/>
        </p:nvSpPr>
        <p:spPr bwMode="auto">
          <a:xfrm>
            <a:off x="1199405" y="4300471"/>
            <a:ext cx="6902590" cy="4847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4" name="组合 3"/>
          <p:cNvGrpSpPr/>
          <p:nvPr/>
        </p:nvGrpSpPr>
        <p:grpSpPr>
          <a:xfrm>
            <a:off x="1428943" y="1437277"/>
            <a:ext cx="3061841" cy="102062"/>
            <a:chOff x="1507396" y="1628800"/>
            <a:chExt cx="4320480" cy="144016"/>
          </a:xfrm>
        </p:grpSpPr>
        <p:cxnSp>
          <p:nvCxnSpPr>
            <p:cNvPr id="5" name="直接连接符 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884357" y="1437277"/>
            <a:ext cx="3061841" cy="102062"/>
            <a:chOff x="1507396" y="1628800"/>
            <a:chExt cx="4320480" cy="144016"/>
          </a:xfrm>
        </p:grpSpPr>
        <p:cxnSp>
          <p:nvCxnSpPr>
            <p:cNvPr id="17" name="直接连接符 16"/>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TextBox 132"/>
          <p:cNvSpPr txBox="1"/>
          <p:nvPr/>
        </p:nvSpPr>
        <p:spPr>
          <a:xfrm>
            <a:off x="43563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29" name="TextBox 133"/>
          <p:cNvSpPr txBox="1"/>
          <p:nvPr/>
        </p:nvSpPr>
        <p:spPr>
          <a:xfrm>
            <a:off x="402152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20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0" name="TextBox 134"/>
          <p:cNvSpPr txBox="1"/>
          <p:nvPr/>
        </p:nvSpPr>
        <p:spPr>
          <a:xfrm>
            <a:off x="368132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30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1" name="TextBox 135"/>
          <p:cNvSpPr txBox="1"/>
          <p:nvPr/>
        </p:nvSpPr>
        <p:spPr>
          <a:xfrm>
            <a:off x="334111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40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2" name="TextBox 136"/>
          <p:cNvSpPr txBox="1"/>
          <p:nvPr/>
        </p:nvSpPr>
        <p:spPr>
          <a:xfrm>
            <a:off x="300091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50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3" name="TextBox 137"/>
          <p:cNvSpPr txBox="1"/>
          <p:nvPr/>
        </p:nvSpPr>
        <p:spPr>
          <a:xfrm>
            <a:off x="2660708"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60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4" name="TextBox 138"/>
          <p:cNvSpPr txBox="1"/>
          <p:nvPr/>
        </p:nvSpPr>
        <p:spPr>
          <a:xfrm>
            <a:off x="232050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70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5" name="TextBox 139"/>
          <p:cNvSpPr txBox="1"/>
          <p:nvPr/>
        </p:nvSpPr>
        <p:spPr>
          <a:xfrm>
            <a:off x="1980300"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80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6" name="TextBox 140"/>
          <p:cNvSpPr txBox="1"/>
          <p:nvPr/>
        </p:nvSpPr>
        <p:spPr>
          <a:xfrm>
            <a:off x="1640096"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90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7" name="TextBox 141"/>
          <p:cNvSpPr txBox="1"/>
          <p:nvPr/>
        </p:nvSpPr>
        <p:spPr>
          <a:xfrm>
            <a:off x="1268082" y="1240976"/>
            <a:ext cx="340478"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8" name="TextBox 142"/>
          <p:cNvSpPr txBox="1"/>
          <p:nvPr/>
        </p:nvSpPr>
        <p:spPr>
          <a:xfrm>
            <a:off x="47568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10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39" name="TextBox 143"/>
          <p:cNvSpPr txBox="1"/>
          <p:nvPr/>
        </p:nvSpPr>
        <p:spPr>
          <a:xfrm>
            <a:off x="5095511"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20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0" name="TextBox 144"/>
          <p:cNvSpPr txBox="1"/>
          <p:nvPr/>
        </p:nvSpPr>
        <p:spPr>
          <a:xfrm>
            <a:off x="5435714"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30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1" name="TextBox 145"/>
          <p:cNvSpPr txBox="1"/>
          <p:nvPr/>
        </p:nvSpPr>
        <p:spPr>
          <a:xfrm>
            <a:off x="5775918" y="1240976"/>
            <a:ext cx="273152"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itchFamily="34" charset="-122"/>
                <a:ea typeface="微软雅黑" pitchFamily="34" charset="-122"/>
              </a:rPr>
              <a:t>40</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2" name="TextBox 146"/>
          <p:cNvSpPr txBox="1"/>
          <p:nvPr/>
        </p:nvSpPr>
        <p:spPr>
          <a:xfrm>
            <a:off x="6116123"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50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3" name="TextBox 147"/>
          <p:cNvSpPr txBox="1"/>
          <p:nvPr/>
        </p:nvSpPr>
        <p:spPr>
          <a:xfrm>
            <a:off x="6456327"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60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4" name="TextBox 148"/>
          <p:cNvSpPr txBox="1"/>
          <p:nvPr/>
        </p:nvSpPr>
        <p:spPr>
          <a:xfrm>
            <a:off x="6796532"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70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5" name="TextBox 149"/>
          <p:cNvSpPr txBox="1"/>
          <p:nvPr/>
        </p:nvSpPr>
        <p:spPr>
          <a:xfrm>
            <a:off x="7136735"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80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6" name="TextBox 150"/>
          <p:cNvSpPr txBox="1"/>
          <p:nvPr/>
        </p:nvSpPr>
        <p:spPr>
          <a:xfrm>
            <a:off x="7476939" y="1240976"/>
            <a:ext cx="273152" cy="207749"/>
          </a:xfrm>
          <a:prstGeom prst="rect">
            <a:avLst/>
          </a:prstGeom>
          <a:noFill/>
        </p:spPr>
        <p:txBody>
          <a:bodyPr wrap="none" lIns="68579" tIns="34289" rIns="68579" bIns="34289" rtlCol="0">
            <a:spAutoFit/>
          </a:bodyPr>
          <a:lstStyle/>
          <a:p>
            <a:r>
              <a:rPr lang="en-US" altLang="zh-CN" sz="900">
                <a:solidFill>
                  <a:schemeClr val="tx1">
                    <a:lumMod val="75000"/>
                    <a:lumOff val="25000"/>
                  </a:schemeClr>
                </a:solidFill>
                <a:latin typeface="微软雅黑" pitchFamily="34" charset="-122"/>
                <a:ea typeface="微软雅黑" pitchFamily="34" charset="-122"/>
              </a:rPr>
              <a:t>90</a:t>
            </a:r>
            <a:endParaRPr lang="zh-CN" altLang="en-US" sz="900">
              <a:solidFill>
                <a:schemeClr val="tx1">
                  <a:lumMod val="75000"/>
                  <a:lumOff val="25000"/>
                </a:schemeClr>
              </a:solidFill>
              <a:latin typeface="微软雅黑" pitchFamily="34" charset="-122"/>
              <a:ea typeface="微软雅黑" pitchFamily="34" charset="-122"/>
            </a:endParaRPr>
          </a:p>
        </p:txBody>
      </p:sp>
      <p:sp>
        <p:nvSpPr>
          <p:cNvPr id="47" name="TextBox 151"/>
          <p:cNvSpPr txBox="1"/>
          <p:nvPr/>
        </p:nvSpPr>
        <p:spPr>
          <a:xfrm>
            <a:off x="7785338" y="1240976"/>
            <a:ext cx="340478" cy="207749"/>
          </a:xfrm>
          <a:prstGeom prst="rect">
            <a:avLst/>
          </a:prstGeom>
          <a:noFill/>
        </p:spPr>
        <p:txBody>
          <a:bodyPr wrap="none" lIns="68579" tIns="34289" rIns="68579" bIns="34289" rtlCol="0">
            <a:spAutoFit/>
          </a:bodyPr>
          <a:lstStyle/>
          <a:p>
            <a:r>
              <a:rPr lang="en-US" altLang="zh-CN" sz="900" dirty="0">
                <a:solidFill>
                  <a:schemeClr val="tx1">
                    <a:lumMod val="75000"/>
                    <a:lumOff val="25000"/>
                  </a:schemeClr>
                </a:solidFill>
                <a:latin typeface="微软雅黑" pitchFamily="34" charset="-122"/>
                <a:ea typeface="微软雅黑" pitchFamily="34" charset="-122"/>
              </a:rPr>
              <a:t>100</a:t>
            </a:r>
            <a:endParaRPr lang="zh-CN" altLang="en-US" sz="900" dirty="0">
              <a:solidFill>
                <a:schemeClr val="tx1">
                  <a:lumMod val="75000"/>
                  <a:lumOff val="25000"/>
                </a:schemeClr>
              </a:solidFill>
              <a:latin typeface="微软雅黑" pitchFamily="34" charset="-122"/>
              <a:ea typeface="微软雅黑" pitchFamily="34" charset="-122"/>
            </a:endParaRPr>
          </a:p>
        </p:txBody>
      </p:sp>
      <p:sp>
        <p:nvSpPr>
          <p:cNvPr id="48" name="五边形 47"/>
          <p:cNvSpPr/>
          <p:nvPr/>
        </p:nvSpPr>
        <p:spPr>
          <a:xfrm flipH="1">
            <a:off x="2238403" y="1720796"/>
            <a:ext cx="2252381"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49" name="五边形 48"/>
          <p:cNvSpPr/>
          <p:nvPr/>
        </p:nvSpPr>
        <p:spPr>
          <a:xfrm flipH="1">
            <a:off x="3105573" y="2085030"/>
            <a:ext cx="1385210"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0" name="五边形 49"/>
          <p:cNvSpPr/>
          <p:nvPr/>
        </p:nvSpPr>
        <p:spPr>
          <a:xfrm flipH="1">
            <a:off x="2578606" y="2449265"/>
            <a:ext cx="1912176"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1" name="五边形 50"/>
          <p:cNvSpPr/>
          <p:nvPr/>
        </p:nvSpPr>
        <p:spPr>
          <a:xfrm flipH="1">
            <a:off x="1450952" y="2813498"/>
            <a:ext cx="3039833"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2" name="五边形 51"/>
          <p:cNvSpPr/>
          <p:nvPr/>
        </p:nvSpPr>
        <p:spPr>
          <a:xfrm flipH="1">
            <a:off x="1980302" y="3177733"/>
            <a:ext cx="2510483"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3" name="五边形 52"/>
          <p:cNvSpPr/>
          <p:nvPr/>
        </p:nvSpPr>
        <p:spPr>
          <a:xfrm flipH="1">
            <a:off x="2789761" y="3541967"/>
            <a:ext cx="1701023"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4" name="五边形 53"/>
          <p:cNvSpPr/>
          <p:nvPr/>
        </p:nvSpPr>
        <p:spPr>
          <a:xfrm flipH="1">
            <a:off x="3470167" y="3906536"/>
            <a:ext cx="1020615" cy="229613"/>
          </a:xfrm>
          <a:prstGeom prst="homePlate">
            <a:avLst/>
          </a:prstGeom>
          <a:solidFill>
            <a:schemeClr val="bg1">
              <a:lumMod val="65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55" name="TextBox 159"/>
          <p:cNvSpPr txBox="1"/>
          <p:nvPr/>
        </p:nvSpPr>
        <p:spPr>
          <a:xfrm>
            <a:off x="1787633" y="1726546"/>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itchFamily="34" charset="-122"/>
                <a:ea typeface="微软雅黑" pitchFamily="34" charset="-122"/>
              </a:rPr>
              <a:t>文字</a:t>
            </a:r>
          </a:p>
        </p:txBody>
      </p:sp>
      <p:sp>
        <p:nvSpPr>
          <p:cNvPr id="56" name="TextBox 160"/>
          <p:cNvSpPr txBox="1"/>
          <p:nvPr/>
        </p:nvSpPr>
        <p:spPr>
          <a:xfrm>
            <a:off x="2637866"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57" name="TextBox 161"/>
          <p:cNvSpPr txBox="1"/>
          <p:nvPr/>
        </p:nvSpPr>
        <p:spPr>
          <a:xfrm>
            <a:off x="2130698"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58" name="TextBox 162"/>
          <p:cNvSpPr txBox="1"/>
          <p:nvPr/>
        </p:nvSpPr>
        <p:spPr>
          <a:xfrm>
            <a:off x="1043608" y="2813500"/>
            <a:ext cx="393377" cy="221936"/>
          </a:xfrm>
          <a:prstGeom prst="rect">
            <a:avLst/>
          </a:prstGeom>
          <a:noFill/>
        </p:spPr>
        <p:txBody>
          <a:bodyPr wrap="none" lIns="68579" tIns="34289" rIns="68579" bIns="34289" rtlCol="0">
            <a:spAutoFit/>
          </a:bodyPr>
          <a:lstStyle/>
          <a:p>
            <a:r>
              <a:rPr lang="zh-CN" altLang="en-US" sz="1000" dirty="0">
                <a:solidFill>
                  <a:schemeClr val="tx1">
                    <a:lumMod val="75000"/>
                    <a:lumOff val="25000"/>
                  </a:schemeClr>
                </a:solidFill>
                <a:latin typeface="微软雅黑" pitchFamily="34" charset="-122"/>
                <a:ea typeface="微软雅黑" pitchFamily="34" charset="-122"/>
              </a:rPr>
              <a:t>文字</a:t>
            </a:r>
          </a:p>
        </p:txBody>
      </p:sp>
      <p:sp>
        <p:nvSpPr>
          <p:cNvPr id="59" name="TextBox 163"/>
          <p:cNvSpPr txBox="1"/>
          <p:nvPr/>
        </p:nvSpPr>
        <p:spPr>
          <a:xfrm>
            <a:off x="1576319"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0" name="TextBox 164"/>
          <p:cNvSpPr txBox="1"/>
          <p:nvPr/>
        </p:nvSpPr>
        <p:spPr>
          <a:xfrm>
            <a:off x="2320505"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1" name="TextBox 165"/>
          <p:cNvSpPr txBox="1"/>
          <p:nvPr/>
        </p:nvSpPr>
        <p:spPr>
          <a:xfrm>
            <a:off x="2995201"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62" name="五边形 61"/>
          <p:cNvSpPr/>
          <p:nvPr/>
        </p:nvSpPr>
        <p:spPr>
          <a:xfrm>
            <a:off x="4884358" y="1720796"/>
            <a:ext cx="1149664"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3" name="五边形 62"/>
          <p:cNvSpPr/>
          <p:nvPr/>
        </p:nvSpPr>
        <p:spPr>
          <a:xfrm>
            <a:off x="4884359" y="2085030"/>
            <a:ext cx="2170277"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4" name="五边形 63"/>
          <p:cNvSpPr/>
          <p:nvPr/>
        </p:nvSpPr>
        <p:spPr>
          <a:xfrm>
            <a:off x="4884358" y="2449265"/>
            <a:ext cx="1360817"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5" name="五边形 64"/>
          <p:cNvSpPr/>
          <p:nvPr/>
        </p:nvSpPr>
        <p:spPr>
          <a:xfrm>
            <a:off x="4884358" y="2813498"/>
            <a:ext cx="2900981"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6" name="五边形 65"/>
          <p:cNvSpPr/>
          <p:nvPr/>
        </p:nvSpPr>
        <p:spPr>
          <a:xfrm>
            <a:off x="4884360" y="3177733"/>
            <a:ext cx="2099593"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7" name="五边形 66"/>
          <p:cNvSpPr/>
          <p:nvPr/>
        </p:nvSpPr>
        <p:spPr>
          <a:xfrm>
            <a:off x="4884358" y="3541967"/>
            <a:ext cx="2433519" cy="22961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8" name="五边形 67"/>
          <p:cNvSpPr/>
          <p:nvPr/>
        </p:nvSpPr>
        <p:spPr>
          <a:xfrm>
            <a:off x="4884358" y="3906537"/>
            <a:ext cx="1793409" cy="22369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sz="1200">
              <a:solidFill>
                <a:schemeClr val="tx1">
                  <a:lumMod val="75000"/>
                  <a:lumOff val="25000"/>
                </a:schemeClr>
              </a:solidFill>
            </a:endParaRPr>
          </a:p>
        </p:txBody>
      </p:sp>
      <p:sp>
        <p:nvSpPr>
          <p:cNvPr id="69" name="TextBox 173"/>
          <p:cNvSpPr txBox="1"/>
          <p:nvPr/>
        </p:nvSpPr>
        <p:spPr>
          <a:xfrm>
            <a:off x="6093835" y="1726546"/>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0" name="TextBox 174"/>
          <p:cNvSpPr txBox="1"/>
          <p:nvPr/>
        </p:nvSpPr>
        <p:spPr>
          <a:xfrm>
            <a:off x="7108922" y="2091223"/>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1" name="TextBox 175"/>
          <p:cNvSpPr txBox="1"/>
          <p:nvPr/>
        </p:nvSpPr>
        <p:spPr>
          <a:xfrm>
            <a:off x="6292432" y="2455182"/>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2" name="TextBox 176"/>
          <p:cNvSpPr txBox="1"/>
          <p:nvPr/>
        </p:nvSpPr>
        <p:spPr>
          <a:xfrm>
            <a:off x="7785340" y="2813500"/>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3" name="TextBox 177"/>
          <p:cNvSpPr txBox="1"/>
          <p:nvPr/>
        </p:nvSpPr>
        <p:spPr>
          <a:xfrm>
            <a:off x="7073120" y="3183484"/>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4" name="TextBox 178"/>
          <p:cNvSpPr txBox="1"/>
          <p:nvPr/>
        </p:nvSpPr>
        <p:spPr>
          <a:xfrm>
            <a:off x="7362079" y="3548161"/>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5" name="TextBox 179"/>
          <p:cNvSpPr txBox="1"/>
          <p:nvPr/>
        </p:nvSpPr>
        <p:spPr>
          <a:xfrm>
            <a:off x="6736984" y="3912118"/>
            <a:ext cx="393377" cy="221936"/>
          </a:xfrm>
          <a:prstGeom prst="rect">
            <a:avLst/>
          </a:prstGeom>
          <a:noFill/>
        </p:spPr>
        <p:txBody>
          <a:bodyPr wrap="none" lIns="68579" tIns="34289" rIns="68579" bIns="34289" rtlCol="0">
            <a:spAutoFit/>
          </a:bodyPr>
          <a:lstStyle/>
          <a:p>
            <a:r>
              <a:rPr lang="zh-CN" altLang="en-US" sz="1000">
                <a:solidFill>
                  <a:schemeClr val="tx1">
                    <a:lumMod val="75000"/>
                    <a:lumOff val="25000"/>
                  </a:schemeClr>
                </a:solidFill>
                <a:latin typeface="微软雅黑" pitchFamily="34" charset="-122"/>
                <a:ea typeface="微软雅黑" pitchFamily="34" charset="-122"/>
              </a:rPr>
              <a:t>文字</a:t>
            </a:r>
          </a:p>
        </p:txBody>
      </p:sp>
      <p:sp>
        <p:nvSpPr>
          <p:cNvPr id="76" name="TextBox 180"/>
          <p:cNvSpPr txBox="1"/>
          <p:nvPr/>
        </p:nvSpPr>
        <p:spPr>
          <a:xfrm>
            <a:off x="4557949" y="1693827"/>
            <a:ext cx="300401"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A</a:t>
            </a:r>
            <a:endParaRPr lang="zh-CN" altLang="en-US">
              <a:solidFill>
                <a:schemeClr val="tx1">
                  <a:lumMod val="75000"/>
                  <a:lumOff val="25000"/>
                </a:schemeClr>
              </a:solidFill>
              <a:latin typeface="微软雅黑" pitchFamily="34" charset="-122"/>
              <a:ea typeface="微软雅黑" pitchFamily="34" charset="-122"/>
            </a:endParaRPr>
          </a:p>
        </p:txBody>
      </p:sp>
      <p:sp>
        <p:nvSpPr>
          <p:cNvPr id="77" name="TextBox 181"/>
          <p:cNvSpPr txBox="1"/>
          <p:nvPr/>
        </p:nvSpPr>
        <p:spPr>
          <a:xfrm>
            <a:off x="4557949" y="2058062"/>
            <a:ext cx="28276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B</a:t>
            </a:r>
            <a:endParaRPr lang="zh-CN" altLang="en-US">
              <a:solidFill>
                <a:schemeClr val="tx1">
                  <a:lumMod val="75000"/>
                  <a:lumOff val="25000"/>
                </a:schemeClr>
              </a:solidFill>
              <a:latin typeface="微软雅黑" pitchFamily="34" charset="-122"/>
              <a:ea typeface="微软雅黑" pitchFamily="34" charset="-122"/>
            </a:endParaRPr>
          </a:p>
        </p:txBody>
      </p:sp>
      <p:sp>
        <p:nvSpPr>
          <p:cNvPr id="78" name="TextBox 182"/>
          <p:cNvSpPr txBox="1"/>
          <p:nvPr/>
        </p:nvSpPr>
        <p:spPr>
          <a:xfrm>
            <a:off x="4557950" y="2422295"/>
            <a:ext cx="292386"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C</a:t>
            </a:r>
            <a:endParaRPr lang="zh-CN" altLang="en-US">
              <a:solidFill>
                <a:schemeClr val="tx1">
                  <a:lumMod val="75000"/>
                  <a:lumOff val="25000"/>
                </a:schemeClr>
              </a:solidFill>
              <a:latin typeface="微软雅黑" pitchFamily="34" charset="-122"/>
              <a:ea typeface="微软雅黑" pitchFamily="34" charset="-122"/>
            </a:endParaRPr>
          </a:p>
        </p:txBody>
      </p:sp>
      <p:sp>
        <p:nvSpPr>
          <p:cNvPr id="79" name="TextBox 183"/>
          <p:cNvSpPr txBox="1"/>
          <p:nvPr/>
        </p:nvSpPr>
        <p:spPr>
          <a:xfrm>
            <a:off x="4557949" y="2786529"/>
            <a:ext cx="314828"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D</a:t>
            </a:r>
            <a:endParaRPr lang="zh-CN" altLang="en-US">
              <a:solidFill>
                <a:schemeClr val="tx1">
                  <a:lumMod val="75000"/>
                  <a:lumOff val="25000"/>
                </a:schemeClr>
              </a:solidFill>
              <a:latin typeface="微软雅黑" pitchFamily="34" charset="-122"/>
              <a:ea typeface="微软雅黑" pitchFamily="34" charset="-122"/>
            </a:endParaRPr>
          </a:p>
        </p:txBody>
      </p:sp>
      <p:sp>
        <p:nvSpPr>
          <p:cNvPr id="80" name="TextBox 184"/>
          <p:cNvSpPr txBox="1"/>
          <p:nvPr/>
        </p:nvSpPr>
        <p:spPr>
          <a:xfrm>
            <a:off x="4557949" y="3150764"/>
            <a:ext cx="265135"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E</a:t>
            </a:r>
            <a:endParaRPr lang="zh-CN" altLang="en-US">
              <a:solidFill>
                <a:schemeClr val="tx1">
                  <a:lumMod val="75000"/>
                  <a:lumOff val="25000"/>
                </a:schemeClr>
              </a:solidFill>
              <a:latin typeface="微软雅黑" pitchFamily="34" charset="-122"/>
              <a:ea typeface="微软雅黑" pitchFamily="34" charset="-122"/>
            </a:endParaRPr>
          </a:p>
        </p:txBody>
      </p:sp>
      <p:sp>
        <p:nvSpPr>
          <p:cNvPr id="81" name="TextBox 185"/>
          <p:cNvSpPr txBox="1"/>
          <p:nvPr/>
        </p:nvSpPr>
        <p:spPr>
          <a:xfrm>
            <a:off x="4557950" y="3514998"/>
            <a:ext cx="26192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F</a:t>
            </a:r>
            <a:endParaRPr lang="zh-CN" altLang="en-US">
              <a:solidFill>
                <a:schemeClr val="tx1">
                  <a:lumMod val="75000"/>
                  <a:lumOff val="25000"/>
                </a:schemeClr>
              </a:solidFill>
              <a:latin typeface="微软雅黑" pitchFamily="34" charset="-122"/>
              <a:ea typeface="微软雅黑" pitchFamily="34" charset="-122"/>
            </a:endParaRPr>
          </a:p>
        </p:txBody>
      </p:sp>
      <p:sp>
        <p:nvSpPr>
          <p:cNvPr id="82" name="TextBox 186"/>
          <p:cNvSpPr txBox="1"/>
          <p:nvPr/>
        </p:nvSpPr>
        <p:spPr>
          <a:xfrm>
            <a:off x="4557950" y="3879233"/>
            <a:ext cx="310019" cy="346247"/>
          </a:xfrm>
          <a:prstGeom prst="rect">
            <a:avLst/>
          </a:prstGeom>
          <a:noFill/>
        </p:spPr>
        <p:txBody>
          <a:bodyPr wrap="none" lIns="68579" tIns="34289" rIns="68579" bIns="34289" rtlCol="0">
            <a:spAutoFit/>
          </a:bodyPr>
          <a:lstStyle/>
          <a:p>
            <a:r>
              <a:rPr lang="en-US" altLang="zh-CN">
                <a:solidFill>
                  <a:schemeClr val="tx1">
                    <a:lumMod val="75000"/>
                    <a:lumOff val="25000"/>
                  </a:schemeClr>
                </a:solidFill>
                <a:latin typeface="微软雅黑" pitchFamily="34" charset="-122"/>
                <a:ea typeface="微软雅黑" pitchFamily="34" charset="-122"/>
              </a:rPr>
              <a:t>G</a:t>
            </a:r>
            <a:endParaRPr lang="zh-CN" altLang="en-US">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98220860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2" presetClass="entr" presetSubtype="4" decel="100000"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additive="base">
                                        <p:cTn id="15" dur="500" fill="hold"/>
                                        <p:tgtEl>
                                          <p:spTgt spid="76"/>
                                        </p:tgtEl>
                                        <p:attrNameLst>
                                          <p:attrName>ppt_x</p:attrName>
                                        </p:attrNameLst>
                                      </p:cBhvr>
                                      <p:tavLst>
                                        <p:tav tm="0">
                                          <p:val>
                                            <p:strVal val="#ppt_x"/>
                                          </p:val>
                                        </p:tav>
                                        <p:tav tm="100000">
                                          <p:val>
                                            <p:strVal val="#ppt_x"/>
                                          </p:val>
                                        </p:tav>
                                      </p:tavLst>
                                    </p:anim>
                                    <p:anim calcmode="lin" valueType="num">
                                      <p:cBhvr additive="base">
                                        <p:cTn id="16" dur="500" fill="hold"/>
                                        <p:tgtEl>
                                          <p:spTgt spid="76"/>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500" fill="hold"/>
                                        <p:tgtEl>
                                          <p:spTgt spid="77"/>
                                        </p:tgtEl>
                                        <p:attrNameLst>
                                          <p:attrName>ppt_x</p:attrName>
                                        </p:attrNameLst>
                                      </p:cBhvr>
                                      <p:tavLst>
                                        <p:tav tm="0">
                                          <p:val>
                                            <p:strVal val="#ppt_x"/>
                                          </p:val>
                                        </p:tav>
                                        <p:tav tm="100000">
                                          <p:val>
                                            <p:strVal val="#ppt_x"/>
                                          </p:val>
                                        </p:tav>
                                      </p:tavLst>
                                    </p:anim>
                                    <p:anim calcmode="lin" valueType="num">
                                      <p:cBhvr additive="base">
                                        <p:cTn id="20" dur="5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anim calcmode="lin" valueType="num">
                                      <p:cBhvr additive="base">
                                        <p:cTn id="23" dur="500" fill="hold"/>
                                        <p:tgtEl>
                                          <p:spTgt spid="78"/>
                                        </p:tgtEl>
                                        <p:attrNameLst>
                                          <p:attrName>ppt_x</p:attrName>
                                        </p:attrNameLst>
                                      </p:cBhvr>
                                      <p:tavLst>
                                        <p:tav tm="0">
                                          <p:val>
                                            <p:strVal val="#ppt_x"/>
                                          </p:val>
                                        </p:tav>
                                        <p:tav tm="100000">
                                          <p:val>
                                            <p:strVal val="#ppt_x"/>
                                          </p:val>
                                        </p:tav>
                                      </p:tavLst>
                                    </p:anim>
                                    <p:anim calcmode="lin" valueType="num">
                                      <p:cBhvr additive="base">
                                        <p:cTn id="24" dur="500" fill="hold"/>
                                        <p:tgtEl>
                                          <p:spTgt spid="7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ppt_x"/>
                                          </p:val>
                                        </p:tav>
                                        <p:tav tm="100000">
                                          <p:val>
                                            <p:strVal val="#ppt_x"/>
                                          </p:val>
                                        </p:tav>
                                      </p:tavLst>
                                    </p:anim>
                                    <p:anim calcmode="lin" valueType="num">
                                      <p:cBhvr additive="base">
                                        <p:cTn id="32" dur="500" fill="hold"/>
                                        <p:tgtEl>
                                          <p:spTgt spid="80"/>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additive="base">
                                        <p:cTn id="35" dur="500" fill="hold"/>
                                        <p:tgtEl>
                                          <p:spTgt spid="81"/>
                                        </p:tgtEl>
                                        <p:attrNameLst>
                                          <p:attrName>ppt_x</p:attrName>
                                        </p:attrNameLst>
                                      </p:cBhvr>
                                      <p:tavLst>
                                        <p:tav tm="0">
                                          <p:val>
                                            <p:strVal val="#ppt_x"/>
                                          </p:val>
                                        </p:tav>
                                        <p:tav tm="100000">
                                          <p:val>
                                            <p:strVal val="#ppt_x"/>
                                          </p:val>
                                        </p:tav>
                                      </p:tavLst>
                                    </p:anim>
                                    <p:anim calcmode="lin" valueType="num">
                                      <p:cBhvr additive="base">
                                        <p:cTn id="36" dur="500" fill="hold"/>
                                        <p:tgtEl>
                                          <p:spTgt spid="81"/>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additive="base">
                                        <p:cTn id="39" dur="500" fill="hold"/>
                                        <p:tgtEl>
                                          <p:spTgt spid="82"/>
                                        </p:tgtEl>
                                        <p:attrNameLst>
                                          <p:attrName>ppt_x</p:attrName>
                                        </p:attrNameLst>
                                      </p:cBhvr>
                                      <p:tavLst>
                                        <p:tav tm="0">
                                          <p:val>
                                            <p:strVal val="#ppt_x"/>
                                          </p:val>
                                        </p:tav>
                                        <p:tav tm="100000">
                                          <p:val>
                                            <p:strVal val="#ppt_x"/>
                                          </p:val>
                                        </p:tav>
                                      </p:tavLst>
                                    </p:anim>
                                    <p:anim calcmode="lin" valueType="num">
                                      <p:cBhvr additive="base">
                                        <p:cTn id="40" dur="500" fill="hold"/>
                                        <p:tgtEl>
                                          <p:spTgt spid="82"/>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wipe(left)">
                                      <p:cBhvr>
                                        <p:cTn id="44" dur="500"/>
                                        <p:tgtEl>
                                          <p:spTgt spid="6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63"/>
                                        </p:tgtEl>
                                        <p:attrNameLst>
                                          <p:attrName>style.visibility</p:attrName>
                                        </p:attrNameLst>
                                      </p:cBhvr>
                                      <p:to>
                                        <p:strVal val="visible"/>
                                      </p:to>
                                    </p:set>
                                    <p:animEffect transition="in" filter="wipe(left)">
                                      <p:cBhvr>
                                        <p:cTn id="47" dur="500"/>
                                        <p:tgtEl>
                                          <p:spTgt spid="6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64"/>
                                        </p:tgtEl>
                                        <p:attrNameLst>
                                          <p:attrName>style.visibility</p:attrName>
                                        </p:attrNameLst>
                                      </p:cBhvr>
                                      <p:to>
                                        <p:strVal val="visible"/>
                                      </p:to>
                                    </p:set>
                                    <p:animEffect transition="in" filter="wipe(left)">
                                      <p:cBhvr>
                                        <p:cTn id="50" dur="500"/>
                                        <p:tgtEl>
                                          <p:spTgt spid="6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6"/>
                                        </p:tgtEl>
                                        <p:attrNameLst>
                                          <p:attrName>style.visibility</p:attrName>
                                        </p:attrNameLst>
                                      </p:cBhvr>
                                      <p:to>
                                        <p:strVal val="visible"/>
                                      </p:to>
                                    </p:set>
                                    <p:animEffect transition="in" filter="wipe(left)">
                                      <p:cBhvr>
                                        <p:cTn id="56" dur="500"/>
                                        <p:tgtEl>
                                          <p:spTgt spid="6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67"/>
                                        </p:tgtEl>
                                        <p:attrNameLst>
                                          <p:attrName>style.visibility</p:attrName>
                                        </p:attrNameLst>
                                      </p:cBhvr>
                                      <p:to>
                                        <p:strVal val="visible"/>
                                      </p:to>
                                    </p:set>
                                    <p:animEffect transition="in" filter="wipe(left)">
                                      <p:cBhvr>
                                        <p:cTn id="59" dur="500"/>
                                        <p:tgtEl>
                                          <p:spTgt spid="6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68"/>
                                        </p:tgtEl>
                                        <p:attrNameLst>
                                          <p:attrName>style.visibility</p:attrName>
                                        </p:attrNameLst>
                                      </p:cBhvr>
                                      <p:to>
                                        <p:strVal val="visible"/>
                                      </p:to>
                                    </p:set>
                                    <p:animEffect transition="in" filter="wipe(left)">
                                      <p:cBhvr>
                                        <p:cTn id="62" dur="500"/>
                                        <p:tgtEl>
                                          <p:spTgt spid="6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right)">
                                      <p:cBhvr>
                                        <p:cTn id="65" dur="500"/>
                                        <p:tgtEl>
                                          <p:spTgt spid="48"/>
                                        </p:tgtEl>
                                      </p:cBhvr>
                                    </p:animEffect>
                                  </p:childTnLst>
                                </p:cTn>
                              </p:par>
                              <p:par>
                                <p:cTn id="66" presetID="22" presetClass="entr" presetSubtype="2" fill="hold" grpId="0" nodeType="withEffect">
                                  <p:stCondLst>
                                    <p:cond delay="100"/>
                                  </p:stCondLst>
                                  <p:childTnLst>
                                    <p:set>
                                      <p:cBhvr>
                                        <p:cTn id="67" dur="1" fill="hold">
                                          <p:stCondLst>
                                            <p:cond delay="0"/>
                                          </p:stCondLst>
                                        </p:cTn>
                                        <p:tgtEl>
                                          <p:spTgt spid="49"/>
                                        </p:tgtEl>
                                        <p:attrNameLst>
                                          <p:attrName>style.visibility</p:attrName>
                                        </p:attrNameLst>
                                      </p:cBhvr>
                                      <p:to>
                                        <p:strVal val="visible"/>
                                      </p:to>
                                    </p:set>
                                    <p:animEffect transition="in" filter="wipe(right)">
                                      <p:cBhvr>
                                        <p:cTn id="68" dur="500"/>
                                        <p:tgtEl>
                                          <p:spTgt spid="49"/>
                                        </p:tgtEl>
                                      </p:cBhvr>
                                    </p:animEffect>
                                  </p:childTnLst>
                                </p:cTn>
                              </p:par>
                              <p:par>
                                <p:cTn id="69" presetID="22" presetClass="entr" presetSubtype="2" fill="hold" grpId="0" nodeType="withEffect">
                                  <p:stCondLst>
                                    <p:cond delay="20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500"/>
                                        <p:tgtEl>
                                          <p:spTgt spid="50"/>
                                        </p:tgtEl>
                                      </p:cBhvr>
                                    </p:animEffect>
                                  </p:childTnLst>
                                </p:cTn>
                              </p:par>
                              <p:par>
                                <p:cTn id="72" presetID="22" presetClass="entr" presetSubtype="2" fill="hold" grpId="0" nodeType="withEffect">
                                  <p:stCondLst>
                                    <p:cond delay="300"/>
                                  </p:stCondLst>
                                  <p:childTnLst>
                                    <p:set>
                                      <p:cBhvr>
                                        <p:cTn id="73" dur="1" fill="hold">
                                          <p:stCondLst>
                                            <p:cond delay="0"/>
                                          </p:stCondLst>
                                        </p:cTn>
                                        <p:tgtEl>
                                          <p:spTgt spid="51"/>
                                        </p:tgtEl>
                                        <p:attrNameLst>
                                          <p:attrName>style.visibility</p:attrName>
                                        </p:attrNameLst>
                                      </p:cBhvr>
                                      <p:to>
                                        <p:strVal val="visible"/>
                                      </p:to>
                                    </p:set>
                                    <p:animEffect transition="in" filter="wipe(right)">
                                      <p:cBhvr>
                                        <p:cTn id="74" dur="500"/>
                                        <p:tgtEl>
                                          <p:spTgt spid="51"/>
                                        </p:tgtEl>
                                      </p:cBhvr>
                                    </p:animEffect>
                                  </p:childTnLst>
                                </p:cTn>
                              </p:par>
                              <p:par>
                                <p:cTn id="75" presetID="22" presetClass="entr" presetSubtype="2" fill="hold" grpId="0" nodeType="withEffect">
                                  <p:stCondLst>
                                    <p:cond delay="400"/>
                                  </p:stCondLst>
                                  <p:childTnLst>
                                    <p:set>
                                      <p:cBhvr>
                                        <p:cTn id="76" dur="1" fill="hold">
                                          <p:stCondLst>
                                            <p:cond delay="0"/>
                                          </p:stCondLst>
                                        </p:cTn>
                                        <p:tgtEl>
                                          <p:spTgt spid="52"/>
                                        </p:tgtEl>
                                        <p:attrNameLst>
                                          <p:attrName>style.visibility</p:attrName>
                                        </p:attrNameLst>
                                      </p:cBhvr>
                                      <p:to>
                                        <p:strVal val="visible"/>
                                      </p:to>
                                    </p:set>
                                    <p:animEffect transition="in" filter="wipe(right)">
                                      <p:cBhvr>
                                        <p:cTn id="77" dur="500"/>
                                        <p:tgtEl>
                                          <p:spTgt spid="52"/>
                                        </p:tgtEl>
                                      </p:cBhvr>
                                    </p:animEffect>
                                  </p:childTnLst>
                                </p:cTn>
                              </p:par>
                              <p:par>
                                <p:cTn id="78" presetID="22" presetClass="entr" presetSubtype="2" fill="hold" grpId="0" nodeType="withEffect">
                                  <p:stCondLst>
                                    <p:cond delay="500"/>
                                  </p:stCondLst>
                                  <p:childTnLst>
                                    <p:set>
                                      <p:cBhvr>
                                        <p:cTn id="79" dur="1" fill="hold">
                                          <p:stCondLst>
                                            <p:cond delay="0"/>
                                          </p:stCondLst>
                                        </p:cTn>
                                        <p:tgtEl>
                                          <p:spTgt spid="53"/>
                                        </p:tgtEl>
                                        <p:attrNameLst>
                                          <p:attrName>style.visibility</p:attrName>
                                        </p:attrNameLst>
                                      </p:cBhvr>
                                      <p:to>
                                        <p:strVal val="visible"/>
                                      </p:to>
                                    </p:set>
                                    <p:animEffect transition="in" filter="wipe(right)">
                                      <p:cBhvr>
                                        <p:cTn id="80" dur="500"/>
                                        <p:tgtEl>
                                          <p:spTgt spid="53"/>
                                        </p:tgtEl>
                                      </p:cBhvr>
                                    </p:animEffect>
                                  </p:childTnLst>
                                </p:cTn>
                              </p:par>
                              <p:par>
                                <p:cTn id="81" presetID="22" presetClass="entr" presetSubtype="2" fill="hold" grpId="0" nodeType="withEffect">
                                  <p:stCondLst>
                                    <p:cond delay="600"/>
                                  </p:stCondLst>
                                  <p:childTnLst>
                                    <p:set>
                                      <p:cBhvr>
                                        <p:cTn id="82" dur="1" fill="hold">
                                          <p:stCondLst>
                                            <p:cond delay="0"/>
                                          </p:stCondLst>
                                        </p:cTn>
                                        <p:tgtEl>
                                          <p:spTgt spid="54"/>
                                        </p:tgtEl>
                                        <p:attrNameLst>
                                          <p:attrName>style.visibility</p:attrName>
                                        </p:attrNameLst>
                                      </p:cBhvr>
                                      <p:to>
                                        <p:strVal val="visible"/>
                                      </p:to>
                                    </p:set>
                                    <p:animEffect transition="in" filter="wipe(right)">
                                      <p:cBhvr>
                                        <p:cTn id="83" dur="500"/>
                                        <p:tgtEl>
                                          <p:spTgt spid="54"/>
                                        </p:tgtEl>
                                      </p:cBhvr>
                                    </p:animEffect>
                                  </p:childTnLst>
                                </p:cTn>
                              </p:par>
                            </p:childTnLst>
                          </p:cTn>
                        </p:par>
                        <p:par>
                          <p:cTn id="84" fill="hold">
                            <p:stCondLst>
                              <p:cond delay="2600"/>
                            </p:stCondLst>
                            <p:childTnLst>
                              <p:par>
                                <p:cTn id="85" presetID="22" presetClass="entr" presetSubtype="8"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wipe(left)">
                                      <p:cBhvr>
                                        <p:cTn id="90" dur="500"/>
                                        <p:tgtEl>
                                          <p:spTgt spid="70"/>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animEffect transition="in" filter="wipe(left)">
                                      <p:cBhvr>
                                        <p:cTn id="93" dur="500"/>
                                        <p:tgtEl>
                                          <p:spTgt spid="71"/>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wipe(left)">
                                      <p:cBhvr>
                                        <p:cTn id="96" dur="500"/>
                                        <p:tgtEl>
                                          <p:spTgt spid="72"/>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left)">
                                      <p:cBhvr>
                                        <p:cTn id="99" dur="500"/>
                                        <p:tgtEl>
                                          <p:spTgt spid="73"/>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left)">
                                      <p:cBhvr>
                                        <p:cTn id="102" dur="500"/>
                                        <p:tgtEl>
                                          <p:spTgt spid="74"/>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left)">
                                      <p:cBhvr>
                                        <p:cTn id="105" dur="500"/>
                                        <p:tgtEl>
                                          <p:spTgt spid="75"/>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wipe(right)">
                                      <p:cBhvr>
                                        <p:cTn id="108" dur="500"/>
                                        <p:tgtEl>
                                          <p:spTgt spid="55"/>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wipe(right)">
                                      <p:cBhvr>
                                        <p:cTn id="111" dur="500"/>
                                        <p:tgtEl>
                                          <p:spTgt spid="5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wipe(right)">
                                      <p:cBhvr>
                                        <p:cTn id="114" dur="500"/>
                                        <p:tgtEl>
                                          <p:spTgt spid="57"/>
                                        </p:tgtEl>
                                      </p:cBhvr>
                                    </p:animEffect>
                                  </p:childTnLst>
                                </p:cTn>
                              </p:par>
                              <p:par>
                                <p:cTn id="115" presetID="22" presetClass="entr" presetSubtype="2"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wipe(right)">
                                      <p:cBhvr>
                                        <p:cTn id="117" dur="500"/>
                                        <p:tgtEl>
                                          <p:spTgt spid="58"/>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wipe(right)">
                                      <p:cBhvr>
                                        <p:cTn id="120" dur="500"/>
                                        <p:tgtEl>
                                          <p:spTgt spid="59"/>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wipe(right)">
                                      <p:cBhvr>
                                        <p:cTn id="123" dur="500"/>
                                        <p:tgtEl>
                                          <p:spTgt spid="60"/>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61"/>
                                        </p:tgtEl>
                                        <p:attrNameLst>
                                          <p:attrName>style.visibility</p:attrName>
                                        </p:attrNameLst>
                                      </p:cBhvr>
                                      <p:to>
                                        <p:strVal val="visible"/>
                                      </p:to>
                                    </p:set>
                                    <p:animEffect transition="in" filter="wipe(right)">
                                      <p:cBhvr>
                                        <p:cTn id="126" dur="500"/>
                                        <p:tgtEl>
                                          <p:spTgt spid="61"/>
                                        </p:tgtEl>
                                      </p:cBhvr>
                                    </p:animEffect>
                                  </p:childTnLst>
                                </p:cTn>
                              </p:par>
                            </p:childTnLst>
                          </p:cTn>
                        </p:par>
                        <p:par>
                          <p:cTn id="127" fill="hold">
                            <p:stCondLst>
                              <p:cond delay="3100"/>
                            </p:stCondLst>
                            <p:childTnLst>
                              <p:par>
                                <p:cTn id="128" presetID="10" presetClass="entr" presetSubtype="0" fill="hold" nodeType="afterEffect">
                                  <p:stCondLst>
                                    <p:cond delay="0"/>
                                  </p:stCondLst>
                                  <p:childTnLst>
                                    <p:set>
                                      <p:cBhvr>
                                        <p:cTn id="129" dur="1" fill="hold">
                                          <p:stCondLst>
                                            <p:cond delay="0"/>
                                          </p:stCondLst>
                                        </p:cTn>
                                        <p:tgtEl>
                                          <p:spTgt spid="4"/>
                                        </p:tgtEl>
                                        <p:attrNameLst>
                                          <p:attrName>style.visibility</p:attrName>
                                        </p:attrNameLst>
                                      </p:cBhvr>
                                      <p:to>
                                        <p:strVal val="visible"/>
                                      </p:to>
                                    </p:set>
                                    <p:animEffect transition="in" filter="fade">
                                      <p:cBhvr>
                                        <p:cTn id="130" dur="500"/>
                                        <p:tgtEl>
                                          <p:spTgt spid="4"/>
                                        </p:tgtEl>
                                      </p:cBhvr>
                                    </p:animEffect>
                                  </p:childTnLst>
                                </p:cTn>
                              </p:par>
                              <p:par>
                                <p:cTn id="131" presetID="10" presetClass="entr" presetSubtype="0" fill="hold" nodeType="with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500"/>
                                        <p:tgtEl>
                                          <p:spTgt spid="16"/>
                                        </p:tgtEl>
                                      </p:cBhvr>
                                    </p:animEffect>
                                  </p:childTnLst>
                                </p:cTn>
                              </p:par>
                            </p:childTnLst>
                          </p:cTn>
                        </p:par>
                        <p:par>
                          <p:cTn id="134" fill="hold">
                            <p:stCondLst>
                              <p:cond delay="3600"/>
                            </p:stCondLst>
                            <p:childTnLst>
                              <p:par>
                                <p:cTn id="135" presetID="12" presetClass="entr" presetSubtype="4"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500"/>
                                        <p:tgtEl>
                                          <p:spTgt spid="28"/>
                                        </p:tgtEl>
                                        <p:attrNameLst>
                                          <p:attrName>ppt_y</p:attrName>
                                        </p:attrNameLst>
                                      </p:cBhvr>
                                      <p:tavLst>
                                        <p:tav tm="0">
                                          <p:val>
                                            <p:strVal val="#ppt_y+#ppt_h*1.125000"/>
                                          </p:val>
                                        </p:tav>
                                        <p:tav tm="100000">
                                          <p:val>
                                            <p:strVal val="#ppt_y"/>
                                          </p:val>
                                        </p:tav>
                                      </p:tavLst>
                                    </p:anim>
                                    <p:animEffect transition="in" filter="wipe(up)">
                                      <p:cBhvr>
                                        <p:cTn id="138" dur="500"/>
                                        <p:tgtEl>
                                          <p:spTgt spid="28"/>
                                        </p:tgtEl>
                                      </p:cBhvr>
                                    </p:animEffect>
                                  </p:childTnLst>
                                </p:cTn>
                              </p:par>
                              <p:par>
                                <p:cTn id="139" presetID="12" presetClass="entr" presetSubtype="4" fill="hold" grpId="0" nodeType="withEffect">
                                  <p:stCondLst>
                                    <p:cond delay="10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p:tgtEl>
                                          <p:spTgt spid="29"/>
                                        </p:tgtEl>
                                        <p:attrNameLst>
                                          <p:attrName>ppt_y</p:attrName>
                                        </p:attrNameLst>
                                      </p:cBhvr>
                                      <p:tavLst>
                                        <p:tav tm="0">
                                          <p:val>
                                            <p:strVal val="#ppt_y+#ppt_h*1.125000"/>
                                          </p:val>
                                        </p:tav>
                                        <p:tav tm="100000">
                                          <p:val>
                                            <p:strVal val="#ppt_y"/>
                                          </p:val>
                                        </p:tav>
                                      </p:tavLst>
                                    </p:anim>
                                    <p:animEffect transition="in" filter="wipe(up)">
                                      <p:cBhvr>
                                        <p:cTn id="142" dur="500"/>
                                        <p:tgtEl>
                                          <p:spTgt spid="29"/>
                                        </p:tgtEl>
                                      </p:cBhvr>
                                    </p:animEffect>
                                  </p:childTnLst>
                                </p:cTn>
                              </p:par>
                              <p:par>
                                <p:cTn id="143" presetID="12" presetClass="entr" presetSubtype="4" fill="hold" grpId="0" nodeType="withEffect">
                                  <p:stCondLst>
                                    <p:cond delay="200"/>
                                  </p:stCondLst>
                                  <p:childTnLst>
                                    <p:set>
                                      <p:cBhvr>
                                        <p:cTn id="144" dur="1" fill="hold">
                                          <p:stCondLst>
                                            <p:cond delay="0"/>
                                          </p:stCondLst>
                                        </p:cTn>
                                        <p:tgtEl>
                                          <p:spTgt spid="30"/>
                                        </p:tgtEl>
                                        <p:attrNameLst>
                                          <p:attrName>style.visibility</p:attrName>
                                        </p:attrNameLst>
                                      </p:cBhvr>
                                      <p:to>
                                        <p:strVal val="visible"/>
                                      </p:to>
                                    </p:set>
                                    <p:anim calcmode="lin" valueType="num">
                                      <p:cBhvr additive="base">
                                        <p:cTn id="145" dur="500"/>
                                        <p:tgtEl>
                                          <p:spTgt spid="30"/>
                                        </p:tgtEl>
                                        <p:attrNameLst>
                                          <p:attrName>ppt_y</p:attrName>
                                        </p:attrNameLst>
                                      </p:cBhvr>
                                      <p:tavLst>
                                        <p:tav tm="0">
                                          <p:val>
                                            <p:strVal val="#ppt_y+#ppt_h*1.125000"/>
                                          </p:val>
                                        </p:tav>
                                        <p:tav tm="100000">
                                          <p:val>
                                            <p:strVal val="#ppt_y"/>
                                          </p:val>
                                        </p:tav>
                                      </p:tavLst>
                                    </p:anim>
                                    <p:animEffect transition="in" filter="wipe(up)">
                                      <p:cBhvr>
                                        <p:cTn id="146" dur="500"/>
                                        <p:tgtEl>
                                          <p:spTgt spid="30"/>
                                        </p:tgtEl>
                                      </p:cBhvr>
                                    </p:animEffect>
                                  </p:childTnLst>
                                </p:cTn>
                              </p:par>
                              <p:par>
                                <p:cTn id="147" presetID="12" presetClass="entr" presetSubtype="4" fill="hold" grpId="0" nodeType="withEffect">
                                  <p:stCondLst>
                                    <p:cond delay="300"/>
                                  </p:stCondLst>
                                  <p:childTnLst>
                                    <p:set>
                                      <p:cBhvr>
                                        <p:cTn id="148" dur="1" fill="hold">
                                          <p:stCondLst>
                                            <p:cond delay="0"/>
                                          </p:stCondLst>
                                        </p:cTn>
                                        <p:tgtEl>
                                          <p:spTgt spid="31"/>
                                        </p:tgtEl>
                                        <p:attrNameLst>
                                          <p:attrName>style.visibility</p:attrName>
                                        </p:attrNameLst>
                                      </p:cBhvr>
                                      <p:to>
                                        <p:strVal val="visible"/>
                                      </p:to>
                                    </p:set>
                                    <p:anim calcmode="lin" valueType="num">
                                      <p:cBhvr additive="base">
                                        <p:cTn id="149" dur="500"/>
                                        <p:tgtEl>
                                          <p:spTgt spid="31"/>
                                        </p:tgtEl>
                                        <p:attrNameLst>
                                          <p:attrName>ppt_y</p:attrName>
                                        </p:attrNameLst>
                                      </p:cBhvr>
                                      <p:tavLst>
                                        <p:tav tm="0">
                                          <p:val>
                                            <p:strVal val="#ppt_y+#ppt_h*1.125000"/>
                                          </p:val>
                                        </p:tav>
                                        <p:tav tm="100000">
                                          <p:val>
                                            <p:strVal val="#ppt_y"/>
                                          </p:val>
                                        </p:tav>
                                      </p:tavLst>
                                    </p:anim>
                                    <p:animEffect transition="in" filter="wipe(up)">
                                      <p:cBhvr>
                                        <p:cTn id="150" dur="500"/>
                                        <p:tgtEl>
                                          <p:spTgt spid="31"/>
                                        </p:tgtEl>
                                      </p:cBhvr>
                                    </p:animEffect>
                                  </p:childTnLst>
                                </p:cTn>
                              </p:par>
                              <p:par>
                                <p:cTn id="151" presetID="12" presetClass="entr" presetSubtype="4" fill="hold" grpId="0" nodeType="withEffect">
                                  <p:stCondLst>
                                    <p:cond delay="400"/>
                                  </p:stCondLst>
                                  <p:childTnLst>
                                    <p:set>
                                      <p:cBhvr>
                                        <p:cTn id="152" dur="1" fill="hold">
                                          <p:stCondLst>
                                            <p:cond delay="0"/>
                                          </p:stCondLst>
                                        </p:cTn>
                                        <p:tgtEl>
                                          <p:spTgt spid="32"/>
                                        </p:tgtEl>
                                        <p:attrNameLst>
                                          <p:attrName>style.visibility</p:attrName>
                                        </p:attrNameLst>
                                      </p:cBhvr>
                                      <p:to>
                                        <p:strVal val="visible"/>
                                      </p:to>
                                    </p:set>
                                    <p:anim calcmode="lin" valueType="num">
                                      <p:cBhvr additive="base">
                                        <p:cTn id="153" dur="500"/>
                                        <p:tgtEl>
                                          <p:spTgt spid="32"/>
                                        </p:tgtEl>
                                        <p:attrNameLst>
                                          <p:attrName>ppt_y</p:attrName>
                                        </p:attrNameLst>
                                      </p:cBhvr>
                                      <p:tavLst>
                                        <p:tav tm="0">
                                          <p:val>
                                            <p:strVal val="#ppt_y+#ppt_h*1.125000"/>
                                          </p:val>
                                        </p:tav>
                                        <p:tav tm="100000">
                                          <p:val>
                                            <p:strVal val="#ppt_y"/>
                                          </p:val>
                                        </p:tav>
                                      </p:tavLst>
                                    </p:anim>
                                    <p:animEffect transition="in" filter="wipe(up)">
                                      <p:cBhvr>
                                        <p:cTn id="154" dur="500"/>
                                        <p:tgtEl>
                                          <p:spTgt spid="32"/>
                                        </p:tgtEl>
                                      </p:cBhvr>
                                    </p:animEffect>
                                  </p:childTnLst>
                                </p:cTn>
                              </p:par>
                              <p:par>
                                <p:cTn id="155" presetID="12" presetClass="entr" presetSubtype="4" fill="hold" grpId="0" nodeType="withEffect">
                                  <p:stCondLst>
                                    <p:cond delay="500"/>
                                  </p:stCondLst>
                                  <p:childTnLst>
                                    <p:set>
                                      <p:cBhvr>
                                        <p:cTn id="156" dur="1" fill="hold">
                                          <p:stCondLst>
                                            <p:cond delay="0"/>
                                          </p:stCondLst>
                                        </p:cTn>
                                        <p:tgtEl>
                                          <p:spTgt spid="33"/>
                                        </p:tgtEl>
                                        <p:attrNameLst>
                                          <p:attrName>style.visibility</p:attrName>
                                        </p:attrNameLst>
                                      </p:cBhvr>
                                      <p:to>
                                        <p:strVal val="visible"/>
                                      </p:to>
                                    </p:set>
                                    <p:anim calcmode="lin" valueType="num">
                                      <p:cBhvr additive="base">
                                        <p:cTn id="157" dur="500"/>
                                        <p:tgtEl>
                                          <p:spTgt spid="33"/>
                                        </p:tgtEl>
                                        <p:attrNameLst>
                                          <p:attrName>ppt_y</p:attrName>
                                        </p:attrNameLst>
                                      </p:cBhvr>
                                      <p:tavLst>
                                        <p:tav tm="0">
                                          <p:val>
                                            <p:strVal val="#ppt_y+#ppt_h*1.125000"/>
                                          </p:val>
                                        </p:tav>
                                        <p:tav tm="100000">
                                          <p:val>
                                            <p:strVal val="#ppt_y"/>
                                          </p:val>
                                        </p:tav>
                                      </p:tavLst>
                                    </p:anim>
                                    <p:animEffect transition="in" filter="wipe(up)">
                                      <p:cBhvr>
                                        <p:cTn id="158" dur="500"/>
                                        <p:tgtEl>
                                          <p:spTgt spid="33"/>
                                        </p:tgtEl>
                                      </p:cBhvr>
                                    </p:animEffect>
                                  </p:childTnLst>
                                </p:cTn>
                              </p:par>
                              <p:par>
                                <p:cTn id="159" presetID="12" presetClass="entr" presetSubtype="4" fill="hold" grpId="0" nodeType="withEffect">
                                  <p:stCondLst>
                                    <p:cond delay="60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500"/>
                                        <p:tgtEl>
                                          <p:spTgt spid="34"/>
                                        </p:tgtEl>
                                        <p:attrNameLst>
                                          <p:attrName>ppt_y</p:attrName>
                                        </p:attrNameLst>
                                      </p:cBhvr>
                                      <p:tavLst>
                                        <p:tav tm="0">
                                          <p:val>
                                            <p:strVal val="#ppt_y+#ppt_h*1.125000"/>
                                          </p:val>
                                        </p:tav>
                                        <p:tav tm="100000">
                                          <p:val>
                                            <p:strVal val="#ppt_y"/>
                                          </p:val>
                                        </p:tav>
                                      </p:tavLst>
                                    </p:anim>
                                    <p:animEffect transition="in" filter="wipe(up)">
                                      <p:cBhvr>
                                        <p:cTn id="162" dur="500"/>
                                        <p:tgtEl>
                                          <p:spTgt spid="34"/>
                                        </p:tgtEl>
                                      </p:cBhvr>
                                    </p:animEffect>
                                  </p:childTnLst>
                                </p:cTn>
                              </p:par>
                              <p:par>
                                <p:cTn id="163" presetID="12" presetClass="entr" presetSubtype="4" fill="hold" grpId="0" nodeType="withEffect">
                                  <p:stCondLst>
                                    <p:cond delay="700"/>
                                  </p:stCondLst>
                                  <p:childTnLst>
                                    <p:set>
                                      <p:cBhvr>
                                        <p:cTn id="164" dur="1" fill="hold">
                                          <p:stCondLst>
                                            <p:cond delay="0"/>
                                          </p:stCondLst>
                                        </p:cTn>
                                        <p:tgtEl>
                                          <p:spTgt spid="35"/>
                                        </p:tgtEl>
                                        <p:attrNameLst>
                                          <p:attrName>style.visibility</p:attrName>
                                        </p:attrNameLst>
                                      </p:cBhvr>
                                      <p:to>
                                        <p:strVal val="visible"/>
                                      </p:to>
                                    </p:set>
                                    <p:anim calcmode="lin" valueType="num">
                                      <p:cBhvr additive="base">
                                        <p:cTn id="165" dur="500"/>
                                        <p:tgtEl>
                                          <p:spTgt spid="35"/>
                                        </p:tgtEl>
                                        <p:attrNameLst>
                                          <p:attrName>ppt_y</p:attrName>
                                        </p:attrNameLst>
                                      </p:cBhvr>
                                      <p:tavLst>
                                        <p:tav tm="0">
                                          <p:val>
                                            <p:strVal val="#ppt_y+#ppt_h*1.125000"/>
                                          </p:val>
                                        </p:tav>
                                        <p:tav tm="100000">
                                          <p:val>
                                            <p:strVal val="#ppt_y"/>
                                          </p:val>
                                        </p:tav>
                                      </p:tavLst>
                                    </p:anim>
                                    <p:animEffect transition="in" filter="wipe(up)">
                                      <p:cBhvr>
                                        <p:cTn id="166" dur="500"/>
                                        <p:tgtEl>
                                          <p:spTgt spid="35"/>
                                        </p:tgtEl>
                                      </p:cBhvr>
                                    </p:animEffect>
                                  </p:childTnLst>
                                </p:cTn>
                              </p:par>
                              <p:par>
                                <p:cTn id="167" presetID="12" presetClass="entr" presetSubtype="4" fill="hold" grpId="0" nodeType="withEffect">
                                  <p:stCondLst>
                                    <p:cond delay="80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p:tgtEl>
                                          <p:spTgt spid="36"/>
                                        </p:tgtEl>
                                        <p:attrNameLst>
                                          <p:attrName>ppt_y</p:attrName>
                                        </p:attrNameLst>
                                      </p:cBhvr>
                                      <p:tavLst>
                                        <p:tav tm="0">
                                          <p:val>
                                            <p:strVal val="#ppt_y+#ppt_h*1.125000"/>
                                          </p:val>
                                        </p:tav>
                                        <p:tav tm="100000">
                                          <p:val>
                                            <p:strVal val="#ppt_y"/>
                                          </p:val>
                                        </p:tav>
                                      </p:tavLst>
                                    </p:anim>
                                    <p:animEffect transition="in" filter="wipe(up)">
                                      <p:cBhvr>
                                        <p:cTn id="170" dur="500"/>
                                        <p:tgtEl>
                                          <p:spTgt spid="36"/>
                                        </p:tgtEl>
                                      </p:cBhvr>
                                    </p:animEffect>
                                  </p:childTnLst>
                                </p:cTn>
                              </p:par>
                              <p:par>
                                <p:cTn id="171" presetID="12" presetClass="entr" presetSubtype="4" fill="hold" grpId="0" nodeType="withEffect">
                                  <p:stCondLst>
                                    <p:cond delay="900"/>
                                  </p:stCondLst>
                                  <p:childTnLst>
                                    <p:set>
                                      <p:cBhvr>
                                        <p:cTn id="172" dur="1" fill="hold">
                                          <p:stCondLst>
                                            <p:cond delay="0"/>
                                          </p:stCondLst>
                                        </p:cTn>
                                        <p:tgtEl>
                                          <p:spTgt spid="37"/>
                                        </p:tgtEl>
                                        <p:attrNameLst>
                                          <p:attrName>style.visibility</p:attrName>
                                        </p:attrNameLst>
                                      </p:cBhvr>
                                      <p:to>
                                        <p:strVal val="visible"/>
                                      </p:to>
                                    </p:set>
                                    <p:anim calcmode="lin" valueType="num">
                                      <p:cBhvr additive="base">
                                        <p:cTn id="173" dur="500"/>
                                        <p:tgtEl>
                                          <p:spTgt spid="37"/>
                                        </p:tgtEl>
                                        <p:attrNameLst>
                                          <p:attrName>ppt_y</p:attrName>
                                        </p:attrNameLst>
                                      </p:cBhvr>
                                      <p:tavLst>
                                        <p:tav tm="0">
                                          <p:val>
                                            <p:strVal val="#ppt_y+#ppt_h*1.125000"/>
                                          </p:val>
                                        </p:tav>
                                        <p:tav tm="100000">
                                          <p:val>
                                            <p:strVal val="#ppt_y"/>
                                          </p:val>
                                        </p:tav>
                                      </p:tavLst>
                                    </p:anim>
                                    <p:animEffect transition="in" filter="wipe(up)">
                                      <p:cBhvr>
                                        <p:cTn id="174" dur="500"/>
                                        <p:tgtEl>
                                          <p:spTgt spid="37"/>
                                        </p:tgtEl>
                                      </p:cBhvr>
                                    </p:animEffect>
                                  </p:childTnLst>
                                </p:cTn>
                              </p:par>
                              <p:par>
                                <p:cTn id="175" presetID="12" presetClass="entr" presetSubtype="4" fill="hold" grpId="0" nodeType="withEffect">
                                  <p:stCondLst>
                                    <p:cond delay="0"/>
                                  </p:stCondLst>
                                  <p:childTnLst>
                                    <p:set>
                                      <p:cBhvr>
                                        <p:cTn id="176" dur="1" fill="hold">
                                          <p:stCondLst>
                                            <p:cond delay="0"/>
                                          </p:stCondLst>
                                        </p:cTn>
                                        <p:tgtEl>
                                          <p:spTgt spid="38"/>
                                        </p:tgtEl>
                                        <p:attrNameLst>
                                          <p:attrName>style.visibility</p:attrName>
                                        </p:attrNameLst>
                                      </p:cBhvr>
                                      <p:to>
                                        <p:strVal val="visible"/>
                                      </p:to>
                                    </p:set>
                                    <p:anim calcmode="lin" valueType="num">
                                      <p:cBhvr additive="base">
                                        <p:cTn id="177" dur="500"/>
                                        <p:tgtEl>
                                          <p:spTgt spid="38"/>
                                        </p:tgtEl>
                                        <p:attrNameLst>
                                          <p:attrName>ppt_y</p:attrName>
                                        </p:attrNameLst>
                                      </p:cBhvr>
                                      <p:tavLst>
                                        <p:tav tm="0">
                                          <p:val>
                                            <p:strVal val="#ppt_y+#ppt_h*1.125000"/>
                                          </p:val>
                                        </p:tav>
                                        <p:tav tm="100000">
                                          <p:val>
                                            <p:strVal val="#ppt_y"/>
                                          </p:val>
                                        </p:tav>
                                      </p:tavLst>
                                    </p:anim>
                                    <p:animEffect transition="in" filter="wipe(up)">
                                      <p:cBhvr>
                                        <p:cTn id="178" dur="500"/>
                                        <p:tgtEl>
                                          <p:spTgt spid="38"/>
                                        </p:tgtEl>
                                      </p:cBhvr>
                                    </p:animEffect>
                                  </p:childTnLst>
                                </p:cTn>
                              </p:par>
                              <p:par>
                                <p:cTn id="179" presetID="12" presetClass="entr" presetSubtype="4" fill="hold" grpId="0" nodeType="withEffect">
                                  <p:stCondLst>
                                    <p:cond delay="100"/>
                                  </p:stCondLst>
                                  <p:childTnLst>
                                    <p:set>
                                      <p:cBhvr>
                                        <p:cTn id="180" dur="1" fill="hold">
                                          <p:stCondLst>
                                            <p:cond delay="0"/>
                                          </p:stCondLst>
                                        </p:cTn>
                                        <p:tgtEl>
                                          <p:spTgt spid="39"/>
                                        </p:tgtEl>
                                        <p:attrNameLst>
                                          <p:attrName>style.visibility</p:attrName>
                                        </p:attrNameLst>
                                      </p:cBhvr>
                                      <p:to>
                                        <p:strVal val="visible"/>
                                      </p:to>
                                    </p:set>
                                    <p:anim calcmode="lin" valueType="num">
                                      <p:cBhvr additive="base">
                                        <p:cTn id="181" dur="500"/>
                                        <p:tgtEl>
                                          <p:spTgt spid="39"/>
                                        </p:tgtEl>
                                        <p:attrNameLst>
                                          <p:attrName>ppt_y</p:attrName>
                                        </p:attrNameLst>
                                      </p:cBhvr>
                                      <p:tavLst>
                                        <p:tav tm="0">
                                          <p:val>
                                            <p:strVal val="#ppt_y+#ppt_h*1.125000"/>
                                          </p:val>
                                        </p:tav>
                                        <p:tav tm="100000">
                                          <p:val>
                                            <p:strVal val="#ppt_y"/>
                                          </p:val>
                                        </p:tav>
                                      </p:tavLst>
                                    </p:anim>
                                    <p:animEffect transition="in" filter="wipe(up)">
                                      <p:cBhvr>
                                        <p:cTn id="182" dur="500"/>
                                        <p:tgtEl>
                                          <p:spTgt spid="39"/>
                                        </p:tgtEl>
                                      </p:cBhvr>
                                    </p:animEffect>
                                  </p:childTnLst>
                                </p:cTn>
                              </p:par>
                              <p:par>
                                <p:cTn id="183" presetID="12" presetClass="entr" presetSubtype="4" fill="hold" grpId="0" nodeType="withEffect">
                                  <p:stCondLst>
                                    <p:cond delay="200"/>
                                  </p:stCondLst>
                                  <p:childTnLst>
                                    <p:set>
                                      <p:cBhvr>
                                        <p:cTn id="184" dur="1" fill="hold">
                                          <p:stCondLst>
                                            <p:cond delay="0"/>
                                          </p:stCondLst>
                                        </p:cTn>
                                        <p:tgtEl>
                                          <p:spTgt spid="40"/>
                                        </p:tgtEl>
                                        <p:attrNameLst>
                                          <p:attrName>style.visibility</p:attrName>
                                        </p:attrNameLst>
                                      </p:cBhvr>
                                      <p:to>
                                        <p:strVal val="visible"/>
                                      </p:to>
                                    </p:set>
                                    <p:anim calcmode="lin" valueType="num">
                                      <p:cBhvr additive="base">
                                        <p:cTn id="185" dur="500"/>
                                        <p:tgtEl>
                                          <p:spTgt spid="40"/>
                                        </p:tgtEl>
                                        <p:attrNameLst>
                                          <p:attrName>ppt_y</p:attrName>
                                        </p:attrNameLst>
                                      </p:cBhvr>
                                      <p:tavLst>
                                        <p:tav tm="0">
                                          <p:val>
                                            <p:strVal val="#ppt_y+#ppt_h*1.125000"/>
                                          </p:val>
                                        </p:tav>
                                        <p:tav tm="100000">
                                          <p:val>
                                            <p:strVal val="#ppt_y"/>
                                          </p:val>
                                        </p:tav>
                                      </p:tavLst>
                                    </p:anim>
                                    <p:animEffect transition="in" filter="wipe(up)">
                                      <p:cBhvr>
                                        <p:cTn id="186" dur="500"/>
                                        <p:tgtEl>
                                          <p:spTgt spid="40"/>
                                        </p:tgtEl>
                                      </p:cBhvr>
                                    </p:animEffect>
                                  </p:childTnLst>
                                </p:cTn>
                              </p:par>
                              <p:par>
                                <p:cTn id="187" presetID="12" presetClass="entr" presetSubtype="4" fill="hold" grpId="0" nodeType="withEffect">
                                  <p:stCondLst>
                                    <p:cond delay="300"/>
                                  </p:stCondLst>
                                  <p:childTnLst>
                                    <p:set>
                                      <p:cBhvr>
                                        <p:cTn id="188" dur="1" fill="hold">
                                          <p:stCondLst>
                                            <p:cond delay="0"/>
                                          </p:stCondLst>
                                        </p:cTn>
                                        <p:tgtEl>
                                          <p:spTgt spid="41"/>
                                        </p:tgtEl>
                                        <p:attrNameLst>
                                          <p:attrName>style.visibility</p:attrName>
                                        </p:attrNameLst>
                                      </p:cBhvr>
                                      <p:to>
                                        <p:strVal val="visible"/>
                                      </p:to>
                                    </p:set>
                                    <p:anim calcmode="lin" valueType="num">
                                      <p:cBhvr additive="base">
                                        <p:cTn id="189" dur="500"/>
                                        <p:tgtEl>
                                          <p:spTgt spid="41"/>
                                        </p:tgtEl>
                                        <p:attrNameLst>
                                          <p:attrName>ppt_y</p:attrName>
                                        </p:attrNameLst>
                                      </p:cBhvr>
                                      <p:tavLst>
                                        <p:tav tm="0">
                                          <p:val>
                                            <p:strVal val="#ppt_y+#ppt_h*1.125000"/>
                                          </p:val>
                                        </p:tav>
                                        <p:tav tm="100000">
                                          <p:val>
                                            <p:strVal val="#ppt_y"/>
                                          </p:val>
                                        </p:tav>
                                      </p:tavLst>
                                    </p:anim>
                                    <p:animEffect transition="in" filter="wipe(up)">
                                      <p:cBhvr>
                                        <p:cTn id="190" dur="500"/>
                                        <p:tgtEl>
                                          <p:spTgt spid="41"/>
                                        </p:tgtEl>
                                      </p:cBhvr>
                                    </p:animEffect>
                                  </p:childTnLst>
                                </p:cTn>
                              </p:par>
                              <p:par>
                                <p:cTn id="191" presetID="12" presetClass="entr" presetSubtype="4" fill="hold" grpId="0" nodeType="withEffect">
                                  <p:stCondLst>
                                    <p:cond delay="400"/>
                                  </p:stCondLst>
                                  <p:childTnLst>
                                    <p:set>
                                      <p:cBhvr>
                                        <p:cTn id="192" dur="1" fill="hold">
                                          <p:stCondLst>
                                            <p:cond delay="0"/>
                                          </p:stCondLst>
                                        </p:cTn>
                                        <p:tgtEl>
                                          <p:spTgt spid="42"/>
                                        </p:tgtEl>
                                        <p:attrNameLst>
                                          <p:attrName>style.visibility</p:attrName>
                                        </p:attrNameLst>
                                      </p:cBhvr>
                                      <p:to>
                                        <p:strVal val="visible"/>
                                      </p:to>
                                    </p:set>
                                    <p:anim calcmode="lin" valueType="num">
                                      <p:cBhvr additive="base">
                                        <p:cTn id="193" dur="500"/>
                                        <p:tgtEl>
                                          <p:spTgt spid="42"/>
                                        </p:tgtEl>
                                        <p:attrNameLst>
                                          <p:attrName>ppt_y</p:attrName>
                                        </p:attrNameLst>
                                      </p:cBhvr>
                                      <p:tavLst>
                                        <p:tav tm="0">
                                          <p:val>
                                            <p:strVal val="#ppt_y+#ppt_h*1.125000"/>
                                          </p:val>
                                        </p:tav>
                                        <p:tav tm="100000">
                                          <p:val>
                                            <p:strVal val="#ppt_y"/>
                                          </p:val>
                                        </p:tav>
                                      </p:tavLst>
                                    </p:anim>
                                    <p:animEffect transition="in" filter="wipe(up)">
                                      <p:cBhvr>
                                        <p:cTn id="194" dur="500"/>
                                        <p:tgtEl>
                                          <p:spTgt spid="42"/>
                                        </p:tgtEl>
                                      </p:cBhvr>
                                    </p:animEffect>
                                  </p:childTnLst>
                                </p:cTn>
                              </p:par>
                              <p:par>
                                <p:cTn id="195" presetID="12" presetClass="entr" presetSubtype="4" fill="hold" grpId="0" nodeType="withEffect">
                                  <p:stCondLst>
                                    <p:cond delay="500"/>
                                  </p:stCondLst>
                                  <p:childTnLst>
                                    <p:set>
                                      <p:cBhvr>
                                        <p:cTn id="196" dur="1" fill="hold">
                                          <p:stCondLst>
                                            <p:cond delay="0"/>
                                          </p:stCondLst>
                                        </p:cTn>
                                        <p:tgtEl>
                                          <p:spTgt spid="43"/>
                                        </p:tgtEl>
                                        <p:attrNameLst>
                                          <p:attrName>style.visibility</p:attrName>
                                        </p:attrNameLst>
                                      </p:cBhvr>
                                      <p:to>
                                        <p:strVal val="visible"/>
                                      </p:to>
                                    </p:set>
                                    <p:anim calcmode="lin" valueType="num">
                                      <p:cBhvr additive="base">
                                        <p:cTn id="197" dur="500"/>
                                        <p:tgtEl>
                                          <p:spTgt spid="43"/>
                                        </p:tgtEl>
                                        <p:attrNameLst>
                                          <p:attrName>ppt_y</p:attrName>
                                        </p:attrNameLst>
                                      </p:cBhvr>
                                      <p:tavLst>
                                        <p:tav tm="0">
                                          <p:val>
                                            <p:strVal val="#ppt_y+#ppt_h*1.125000"/>
                                          </p:val>
                                        </p:tav>
                                        <p:tav tm="100000">
                                          <p:val>
                                            <p:strVal val="#ppt_y"/>
                                          </p:val>
                                        </p:tav>
                                      </p:tavLst>
                                    </p:anim>
                                    <p:animEffect transition="in" filter="wipe(up)">
                                      <p:cBhvr>
                                        <p:cTn id="198" dur="500"/>
                                        <p:tgtEl>
                                          <p:spTgt spid="43"/>
                                        </p:tgtEl>
                                      </p:cBhvr>
                                    </p:animEffect>
                                  </p:childTnLst>
                                </p:cTn>
                              </p:par>
                              <p:par>
                                <p:cTn id="199" presetID="12" presetClass="entr" presetSubtype="4" fill="hold" grpId="0" nodeType="withEffect">
                                  <p:stCondLst>
                                    <p:cond delay="600"/>
                                  </p:stCondLst>
                                  <p:childTnLst>
                                    <p:set>
                                      <p:cBhvr>
                                        <p:cTn id="200" dur="1" fill="hold">
                                          <p:stCondLst>
                                            <p:cond delay="0"/>
                                          </p:stCondLst>
                                        </p:cTn>
                                        <p:tgtEl>
                                          <p:spTgt spid="44"/>
                                        </p:tgtEl>
                                        <p:attrNameLst>
                                          <p:attrName>style.visibility</p:attrName>
                                        </p:attrNameLst>
                                      </p:cBhvr>
                                      <p:to>
                                        <p:strVal val="visible"/>
                                      </p:to>
                                    </p:set>
                                    <p:anim calcmode="lin" valueType="num">
                                      <p:cBhvr additive="base">
                                        <p:cTn id="201" dur="500"/>
                                        <p:tgtEl>
                                          <p:spTgt spid="44"/>
                                        </p:tgtEl>
                                        <p:attrNameLst>
                                          <p:attrName>ppt_y</p:attrName>
                                        </p:attrNameLst>
                                      </p:cBhvr>
                                      <p:tavLst>
                                        <p:tav tm="0">
                                          <p:val>
                                            <p:strVal val="#ppt_y+#ppt_h*1.125000"/>
                                          </p:val>
                                        </p:tav>
                                        <p:tav tm="100000">
                                          <p:val>
                                            <p:strVal val="#ppt_y"/>
                                          </p:val>
                                        </p:tav>
                                      </p:tavLst>
                                    </p:anim>
                                    <p:animEffect transition="in" filter="wipe(up)">
                                      <p:cBhvr>
                                        <p:cTn id="202" dur="500"/>
                                        <p:tgtEl>
                                          <p:spTgt spid="44"/>
                                        </p:tgtEl>
                                      </p:cBhvr>
                                    </p:animEffect>
                                  </p:childTnLst>
                                </p:cTn>
                              </p:par>
                              <p:par>
                                <p:cTn id="203" presetID="12" presetClass="entr" presetSubtype="4" fill="hold" grpId="0" nodeType="withEffect">
                                  <p:stCondLst>
                                    <p:cond delay="700"/>
                                  </p:stCondLst>
                                  <p:childTnLst>
                                    <p:set>
                                      <p:cBhvr>
                                        <p:cTn id="204" dur="1" fill="hold">
                                          <p:stCondLst>
                                            <p:cond delay="0"/>
                                          </p:stCondLst>
                                        </p:cTn>
                                        <p:tgtEl>
                                          <p:spTgt spid="45"/>
                                        </p:tgtEl>
                                        <p:attrNameLst>
                                          <p:attrName>style.visibility</p:attrName>
                                        </p:attrNameLst>
                                      </p:cBhvr>
                                      <p:to>
                                        <p:strVal val="visible"/>
                                      </p:to>
                                    </p:set>
                                    <p:anim calcmode="lin" valueType="num">
                                      <p:cBhvr additive="base">
                                        <p:cTn id="205" dur="500"/>
                                        <p:tgtEl>
                                          <p:spTgt spid="45"/>
                                        </p:tgtEl>
                                        <p:attrNameLst>
                                          <p:attrName>ppt_y</p:attrName>
                                        </p:attrNameLst>
                                      </p:cBhvr>
                                      <p:tavLst>
                                        <p:tav tm="0">
                                          <p:val>
                                            <p:strVal val="#ppt_y+#ppt_h*1.125000"/>
                                          </p:val>
                                        </p:tav>
                                        <p:tav tm="100000">
                                          <p:val>
                                            <p:strVal val="#ppt_y"/>
                                          </p:val>
                                        </p:tav>
                                      </p:tavLst>
                                    </p:anim>
                                    <p:animEffect transition="in" filter="wipe(up)">
                                      <p:cBhvr>
                                        <p:cTn id="206" dur="500"/>
                                        <p:tgtEl>
                                          <p:spTgt spid="45"/>
                                        </p:tgtEl>
                                      </p:cBhvr>
                                    </p:animEffect>
                                  </p:childTnLst>
                                </p:cTn>
                              </p:par>
                              <p:par>
                                <p:cTn id="207" presetID="12" presetClass="entr" presetSubtype="4" fill="hold" grpId="0" nodeType="withEffect">
                                  <p:stCondLst>
                                    <p:cond delay="800"/>
                                  </p:stCondLst>
                                  <p:childTnLst>
                                    <p:set>
                                      <p:cBhvr>
                                        <p:cTn id="208" dur="1" fill="hold">
                                          <p:stCondLst>
                                            <p:cond delay="0"/>
                                          </p:stCondLst>
                                        </p:cTn>
                                        <p:tgtEl>
                                          <p:spTgt spid="46"/>
                                        </p:tgtEl>
                                        <p:attrNameLst>
                                          <p:attrName>style.visibility</p:attrName>
                                        </p:attrNameLst>
                                      </p:cBhvr>
                                      <p:to>
                                        <p:strVal val="visible"/>
                                      </p:to>
                                    </p:set>
                                    <p:anim calcmode="lin" valueType="num">
                                      <p:cBhvr additive="base">
                                        <p:cTn id="209" dur="500"/>
                                        <p:tgtEl>
                                          <p:spTgt spid="46"/>
                                        </p:tgtEl>
                                        <p:attrNameLst>
                                          <p:attrName>ppt_y</p:attrName>
                                        </p:attrNameLst>
                                      </p:cBhvr>
                                      <p:tavLst>
                                        <p:tav tm="0">
                                          <p:val>
                                            <p:strVal val="#ppt_y+#ppt_h*1.125000"/>
                                          </p:val>
                                        </p:tav>
                                        <p:tav tm="100000">
                                          <p:val>
                                            <p:strVal val="#ppt_y"/>
                                          </p:val>
                                        </p:tav>
                                      </p:tavLst>
                                    </p:anim>
                                    <p:animEffect transition="in" filter="wipe(up)">
                                      <p:cBhvr>
                                        <p:cTn id="210" dur="500"/>
                                        <p:tgtEl>
                                          <p:spTgt spid="46"/>
                                        </p:tgtEl>
                                      </p:cBhvr>
                                    </p:animEffect>
                                  </p:childTnLst>
                                </p:cTn>
                              </p:par>
                              <p:par>
                                <p:cTn id="211" presetID="12" presetClass="entr" presetSubtype="4" fill="hold" grpId="0" nodeType="withEffect">
                                  <p:stCondLst>
                                    <p:cond delay="900"/>
                                  </p:stCondLst>
                                  <p:childTnLst>
                                    <p:set>
                                      <p:cBhvr>
                                        <p:cTn id="212" dur="1" fill="hold">
                                          <p:stCondLst>
                                            <p:cond delay="0"/>
                                          </p:stCondLst>
                                        </p:cTn>
                                        <p:tgtEl>
                                          <p:spTgt spid="47"/>
                                        </p:tgtEl>
                                        <p:attrNameLst>
                                          <p:attrName>style.visibility</p:attrName>
                                        </p:attrNameLst>
                                      </p:cBhvr>
                                      <p:to>
                                        <p:strVal val="visible"/>
                                      </p:to>
                                    </p:set>
                                    <p:anim calcmode="lin" valueType="num">
                                      <p:cBhvr additive="base">
                                        <p:cTn id="213" dur="500"/>
                                        <p:tgtEl>
                                          <p:spTgt spid="47"/>
                                        </p:tgtEl>
                                        <p:attrNameLst>
                                          <p:attrName>ppt_y</p:attrName>
                                        </p:attrNameLst>
                                      </p:cBhvr>
                                      <p:tavLst>
                                        <p:tav tm="0">
                                          <p:val>
                                            <p:strVal val="#ppt_y+#ppt_h*1.125000"/>
                                          </p:val>
                                        </p:tav>
                                        <p:tav tm="100000">
                                          <p:val>
                                            <p:strVal val="#ppt_y"/>
                                          </p:val>
                                        </p:tav>
                                      </p:tavLst>
                                    </p:anim>
                                    <p:animEffect transition="in" filter="wipe(up)">
                                      <p:cBhvr>
                                        <p:cTn id="2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P spid="55" grpId="0"/>
      <p:bldP spid="56" grpId="0"/>
      <p:bldP spid="57" grpId="0"/>
      <p:bldP spid="58" grpId="0"/>
      <p:bldP spid="59" grpId="0"/>
      <p:bldP spid="60" grpId="0"/>
      <p:bldP spid="61" grpId="0"/>
      <p:bldP spid="62" grpId="0" animBg="1"/>
      <p:bldP spid="63"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7624" y="1995686"/>
            <a:ext cx="6840759" cy="2246769"/>
          </a:xfrm>
          <a:prstGeom prst="rect">
            <a:avLst/>
          </a:prstGeom>
        </p:spPr>
        <p:txBody>
          <a:bodyPr wrap="square">
            <a:spAutoFit/>
          </a:bodyPr>
          <a:lstStyle/>
          <a:p>
            <a:r>
              <a:rPr lang="zh-CN" altLang="en-US" sz="1400" dirty="0">
                <a:latin typeface="微软雅黑" pitchFamily="34" charset="-122"/>
                <a:ea typeface="微软雅黑" pitchFamily="34" charset="-122"/>
              </a:rPr>
              <a:t>回顾这一年的工作，在取得成绩的同时，我们也找到了工作中的不足和问题，主要反映于</a:t>
            </a:r>
            <a:r>
              <a:rPr lang="en-US" altLang="zh-CN" sz="1400" dirty="0">
                <a:latin typeface="微软雅黑" pitchFamily="34" charset="-122"/>
                <a:ea typeface="微软雅黑" pitchFamily="34" charset="-122"/>
              </a:rPr>
              <a:t>xx</a:t>
            </a:r>
            <a:r>
              <a:rPr lang="zh-CN" altLang="en-US" sz="1400" dirty="0">
                <a:latin typeface="微软雅黑" pitchFamily="34" charset="-122"/>
                <a:ea typeface="微软雅黑" pitchFamily="34" charset="-122"/>
              </a:rPr>
              <a:t>及</a:t>
            </a:r>
            <a:r>
              <a:rPr lang="en-US" altLang="zh-CN" sz="1400" dirty="0">
                <a:latin typeface="微软雅黑" pitchFamily="34" charset="-122"/>
                <a:ea typeface="微软雅黑" pitchFamily="34" charset="-122"/>
              </a:rPr>
              <a:t>xxx</a:t>
            </a:r>
            <a:r>
              <a:rPr lang="zh-CN" altLang="en-US" sz="1400" dirty="0">
                <a:latin typeface="微软雅黑" pitchFamily="34" charset="-122"/>
                <a:ea typeface="微软雅黑" pitchFamily="34" charset="-122"/>
              </a:rPr>
              <a:t>的风格、定型还有待进一步探索，尤其是网上的公司产品库充分体现我们</a:t>
            </a:r>
            <a:r>
              <a:rPr lang="en-US" altLang="zh-CN" sz="1400" dirty="0" err="1">
                <a:latin typeface="微软雅黑" pitchFamily="34" charset="-122"/>
                <a:ea typeface="微软雅黑" pitchFamily="34" charset="-122"/>
              </a:rPr>
              <a:t>xxxxx</a:t>
            </a:r>
            <a:r>
              <a:rPr lang="zh-CN" altLang="en-US" sz="1400" dirty="0">
                <a:latin typeface="微软雅黑" pitchFamily="34" charset="-122"/>
                <a:ea typeface="微软雅黑" pitchFamily="34" charset="-122"/>
              </a:rPr>
              <a:t>和我们这个平台能为客户提供良好的商机和快捷方便的信息、导航的功能发挥。展望新的一年，我们将继续努力，力争各项工作更上一个新台阶</a:t>
            </a:r>
            <a:r>
              <a:rPr lang="zh-CN" altLang="en-US" sz="1400" dirty="0" smtClean="0">
                <a:latin typeface="微软雅黑" pitchFamily="34" charset="-122"/>
                <a:ea typeface="微软雅黑" pitchFamily="34" charset="-122"/>
              </a:rPr>
              <a:t>。</a:t>
            </a:r>
            <a:endParaRPr lang="en-US" altLang="zh-CN" sz="1400" dirty="0" smtClean="0">
              <a:latin typeface="微软雅黑" pitchFamily="34" charset="-122"/>
              <a:ea typeface="微软雅黑" pitchFamily="34" charset="-122"/>
            </a:endParaRPr>
          </a:p>
          <a:p>
            <a:endParaRPr lang="en-US" altLang="zh-CN" sz="1400" dirty="0" smtClean="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a:t>
            </a:r>
            <a:r>
              <a:rPr lang="zh-CN" altLang="en-US" sz="1400" dirty="0">
                <a:latin typeface="微软雅黑" pitchFamily="34" charset="-122"/>
                <a:ea typeface="微软雅黑" pitchFamily="34" charset="-122"/>
              </a:rPr>
              <a:t>此处添加文本</a:t>
            </a:r>
            <a:r>
              <a:rPr lang="zh-CN" altLang="en-US" sz="1400" dirty="0" smtClean="0">
                <a:latin typeface="微软雅黑" pitchFamily="34" charset="-122"/>
                <a:ea typeface="微软雅黑" pitchFamily="34" charset="-122"/>
              </a:rPr>
              <a:t>内容单击此处添加文本内容单击此处添加文本内容单击此处添加文本内容单击此处添加</a:t>
            </a:r>
            <a:r>
              <a:rPr lang="zh-CN" altLang="en-US" sz="1400" dirty="0">
                <a:latin typeface="微软雅黑" pitchFamily="34" charset="-122"/>
                <a:ea typeface="微软雅黑" pitchFamily="34" charset="-122"/>
              </a:rPr>
              <a:t>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a:t>
            </a:r>
            <a:r>
              <a:rPr lang="zh-CN" altLang="en-US" sz="1400" dirty="0" smtClean="0">
                <a:latin typeface="微软雅黑" pitchFamily="34" charset="-122"/>
                <a:ea typeface="微软雅黑" pitchFamily="34" charset="-122"/>
              </a:rPr>
              <a:t>内容</a:t>
            </a:r>
            <a:endParaRPr lang="zh-CN" altLang="en-US" sz="1400" dirty="0">
              <a:latin typeface="微软雅黑" pitchFamily="34" charset="-122"/>
              <a:ea typeface="微软雅黑" pitchFamily="34" charset="-122"/>
            </a:endParaRPr>
          </a:p>
        </p:txBody>
      </p:sp>
      <p:sp>
        <p:nvSpPr>
          <p:cNvPr id="10" name="TextBox 9"/>
          <p:cNvSpPr txBox="1"/>
          <p:nvPr/>
        </p:nvSpPr>
        <p:spPr>
          <a:xfrm>
            <a:off x="1469043" y="985336"/>
            <a:ext cx="1415772" cy="830997"/>
          </a:xfrm>
          <a:prstGeom prst="rect">
            <a:avLst/>
          </a:prstGeom>
          <a:noFill/>
        </p:spPr>
        <p:txBody>
          <a:bodyPr wrap="none" rtlCol="0">
            <a:spAutoFit/>
          </a:bodyPr>
          <a:lstStyle/>
          <a:p>
            <a:pPr algn="ctr"/>
            <a:r>
              <a:rPr lang="zh-CN" altLang="en-US" sz="4800" b="1" dirty="0">
                <a:ln w="6350">
                  <a:noFill/>
                </a:ln>
                <a:solidFill>
                  <a:schemeClr val="accent2"/>
                </a:solidFill>
                <a:latin typeface="微软雅黑" panose="020B0503020204020204" pitchFamily="34" charset="-122"/>
                <a:ea typeface="微软雅黑" panose="020B0503020204020204" pitchFamily="34" charset="-122"/>
              </a:rPr>
              <a:t>前言</a:t>
            </a:r>
          </a:p>
        </p:txBody>
      </p:sp>
      <p:sp>
        <p:nvSpPr>
          <p:cNvPr id="11" name="任意多边形 10"/>
          <p:cNvSpPr/>
          <p:nvPr/>
        </p:nvSpPr>
        <p:spPr>
          <a:xfrm>
            <a:off x="1000720" y="1335044"/>
            <a:ext cx="7210425" cy="3036906"/>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951781" y="1342693"/>
            <a:ext cx="1327543" cy="369332"/>
          </a:xfrm>
          <a:prstGeom prst="rect">
            <a:avLst/>
          </a:prstGeom>
          <a:noFill/>
        </p:spPr>
        <p:txBody>
          <a:bodyPr wrap="none" rtlCol="0">
            <a:spAutoFit/>
          </a:bodyPr>
          <a:lstStyle/>
          <a:p>
            <a:pPr algn="ctr"/>
            <a:r>
              <a:rPr lang="en-US" altLang="zh-CN" dirty="0" smtClean="0">
                <a:ln w="12700">
                  <a:noFill/>
                </a:ln>
                <a:solidFill>
                  <a:schemeClr val="accent2"/>
                </a:solidFill>
                <a:latin typeface="微软雅黑" panose="020B0503020204020204" pitchFamily="34" charset="-122"/>
                <a:ea typeface="微软雅黑" panose="020B0503020204020204" pitchFamily="34" charset="-122"/>
              </a:rPr>
              <a:t>QIAN YAN</a:t>
            </a:r>
            <a:endParaRPr lang="zh-CN" altLang="en-US" dirty="0">
              <a:ln w="12700">
                <a:noFill/>
              </a:ln>
              <a:solidFill>
                <a:schemeClr val="accent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16792">
            <a:off x="4849135" y="623682"/>
            <a:ext cx="1903537" cy="1113667"/>
          </a:xfrm>
          <a:prstGeom prst="rect">
            <a:avLst/>
          </a:prstGeom>
          <a:ln w="38100" cap="sq">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prstDash val="solid"/>
            <a:miter lim="800000"/>
          </a:ln>
          <a:effectLst>
            <a:outerShdw blurRad="50800" dist="38100" dir="2700000" algn="tl" rotWithShape="0">
              <a:srgbClr val="000000">
                <a:alpha val="43000"/>
              </a:srgbClr>
            </a:outerShdw>
          </a:effectLst>
        </p:spPr>
      </p:pic>
      <p:pic>
        <p:nvPicPr>
          <p:cNvPr id="4" name="图片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9283" y="913892"/>
            <a:ext cx="1363077" cy="857602"/>
          </a:xfrm>
          <a:prstGeom prst="rect">
            <a:avLst/>
          </a:prstGeom>
          <a:ln w="38100" cap="sq">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65203575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250"/>
                                        <p:tgtEl>
                                          <p:spTgt spid="10"/>
                                        </p:tgtEl>
                                      </p:cBhvr>
                                    </p:animEffect>
                                  </p:childTnLst>
                                </p:cTn>
                              </p:par>
                            </p:childTnLst>
                          </p:cTn>
                        </p:par>
                        <p:par>
                          <p:cTn id="8" fill="hold">
                            <p:stCondLst>
                              <p:cond delay="250"/>
                            </p:stCondLst>
                            <p:childTnLst>
                              <p:par>
                                <p:cTn id="9" presetID="26" presetClass="emph" presetSubtype="0" fill="hold" grpId="1" nodeType="afterEffect">
                                  <p:stCondLst>
                                    <p:cond delay="0"/>
                                  </p:stCondLst>
                                  <p:iterate type="lt">
                                    <p:tmPct val="0"/>
                                  </p:iterate>
                                  <p:childTnLst>
                                    <p:animEffect transition="out" filter="fade">
                                      <p:cBhvr>
                                        <p:cTn id="10" dur="250" tmFilter="0, 0; .2, .5; .8, .5; 1, 0"/>
                                        <p:tgtEl>
                                          <p:spTgt spid="10"/>
                                        </p:tgtEl>
                                      </p:cBhvr>
                                    </p:animEffect>
                                    <p:animScale>
                                      <p:cBhvr>
                                        <p:cTn id="11" dur="125" autoRev="1" fill="hold"/>
                                        <p:tgtEl>
                                          <p:spTgt spid="10"/>
                                        </p:tgtEl>
                                      </p:cBhvr>
                                      <p:by x="105000" y="105000"/>
                                    </p:animScale>
                                  </p:childTnLst>
                                </p:cTn>
                              </p:par>
                            </p:childTnLst>
                          </p:cTn>
                        </p:par>
                        <p:par>
                          <p:cTn id="12" fill="hold">
                            <p:stCondLst>
                              <p:cond delay="500"/>
                            </p:stCondLst>
                            <p:childTnLst>
                              <p:par>
                                <p:cTn id="13" presetID="16" presetClass="entr" presetSubtype="37" fill="hold" grpId="0" nodeType="afterEffect">
                                  <p:stCondLst>
                                    <p:cond delay="0"/>
                                  </p:stCondLst>
                                  <p:iterate type="lt">
                                    <p:tmPct val="0"/>
                                  </p:iterate>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250"/>
                                        <p:tgtEl>
                                          <p:spTgt spid="12"/>
                                        </p:tgtEl>
                                      </p:cBhvr>
                                    </p:animEffect>
                                  </p:childTnLst>
                                </p:cTn>
                              </p:par>
                            </p:childTnLst>
                          </p:cTn>
                        </p:par>
                        <p:par>
                          <p:cTn id="16" fill="hold">
                            <p:stCondLst>
                              <p:cond delay="75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50"/>
                                        <p:tgtEl>
                                          <p:spTgt spid="11"/>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41" presetClass="entr" presetSubtype="0" fill="hold" grpId="0" nodeType="afterEffect">
                                  <p:stCondLst>
                                    <p:cond delay="0"/>
                                  </p:stCondLst>
                                  <p:iterate type="lt">
                                    <p:tmPct val="5000"/>
                                  </p:iterate>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gtEl>
                                        <p:attrNameLst>
                                          <p:attrName>ppt_y</p:attrName>
                                        </p:attrNameLst>
                                      </p:cBhvr>
                                      <p:tavLst>
                                        <p:tav tm="0">
                                          <p:val>
                                            <p:strVal val="#ppt_y"/>
                                          </p:val>
                                        </p:tav>
                                        <p:tav tm="100000">
                                          <p:val>
                                            <p:strVal val="#ppt_y"/>
                                          </p:val>
                                        </p:tav>
                                      </p:tavLst>
                                    </p:anim>
                                    <p:anim calcmode="lin" valueType="num">
                                      <p:cBhvr>
                                        <p:cTn id="3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0" grpId="1"/>
      <p:bldP spid="11" grpId="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3" name="组合 2"/>
          <p:cNvGrpSpPr/>
          <p:nvPr/>
        </p:nvGrpSpPr>
        <p:grpSpPr>
          <a:xfrm>
            <a:off x="7223013" y="2028114"/>
            <a:ext cx="706355" cy="2283090"/>
            <a:chOff x="7829755" y="2028114"/>
            <a:chExt cx="706355" cy="2283090"/>
          </a:xfrm>
        </p:grpSpPr>
        <p:sp>
          <p:nvSpPr>
            <p:cNvPr id="4" name="Freeform 31"/>
            <p:cNvSpPr>
              <a:spLocks noChangeArrowheads="1"/>
            </p:cNvSpPr>
            <p:nvPr/>
          </p:nvSpPr>
          <p:spPr bwMode="auto">
            <a:xfrm>
              <a:off x="7833329"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latin typeface="Impact" pitchFamily="34" charset="0"/>
                <a:ea typeface="微软雅黑" pitchFamily="34" charset="-122"/>
                <a:sym typeface="Impact" pitchFamily="34" charset="0"/>
              </a:endParaRPr>
            </a:p>
          </p:txBody>
        </p:sp>
        <p:sp>
          <p:nvSpPr>
            <p:cNvPr id="5" name="Oval 49"/>
            <p:cNvSpPr>
              <a:spLocks noChangeArrowheads="1"/>
            </p:cNvSpPr>
            <p:nvPr/>
          </p:nvSpPr>
          <p:spPr bwMode="auto">
            <a:xfrm>
              <a:off x="7829755" y="2035256"/>
              <a:ext cx="698016"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latin typeface="Impact" pitchFamily="34" charset="0"/>
                <a:ea typeface="微软雅黑" pitchFamily="34" charset="-122"/>
                <a:sym typeface="Impact" pitchFamily="34" charset="0"/>
              </a:endParaRPr>
            </a:p>
          </p:txBody>
        </p:sp>
      </p:grpSp>
      <p:grpSp>
        <p:nvGrpSpPr>
          <p:cNvPr id="6" name="组合 5"/>
          <p:cNvGrpSpPr/>
          <p:nvPr/>
        </p:nvGrpSpPr>
        <p:grpSpPr>
          <a:xfrm>
            <a:off x="6328129" y="2167385"/>
            <a:ext cx="702103" cy="2002168"/>
            <a:chOff x="6934871" y="2167385"/>
            <a:chExt cx="702103" cy="2002168"/>
          </a:xfrm>
        </p:grpSpPr>
        <p:sp>
          <p:nvSpPr>
            <p:cNvPr id="7" name="Freeform 24"/>
            <p:cNvSpPr>
              <a:spLocks noChangeArrowheads="1"/>
            </p:cNvSpPr>
            <p:nvPr/>
          </p:nvSpPr>
          <p:spPr bwMode="auto">
            <a:xfrm>
              <a:off x="6934871"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latin typeface="Impact" pitchFamily="34" charset="0"/>
                <a:ea typeface="微软雅黑" pitchFamily="34" charset="-122"/>
                <a:sym typeface="Impact" pitchFamily="34" charset="0"/>
              </a:endParaRPr>
            </a:p>
          </p:txBody>
        </p:sp>
        <p:sp>
          <p:nvSpPr>
            <p:cNvPr id="8" name="Oval 25"/>
            <p:cNvSpPr>
              <a:spLocks noChangeArrowheads="1"/>
            </p:cNvSpPr>
            <p:nvPr/>
          </p:nvSpPr>
          <p:spPr bwMode="auto">
            <a:xfrm>
              <a:off x="6939631" y="2168575"/>
              <a:ext cx="697343"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latin typeface="Impact" pitchFamily="34" charset="0"/>
                <a:ea typeface="微软雅黑" pitchFamily="34" charset="-122"/>
                <a:sym typeface="Impact" pitchFamily="34" charset="0"/>
              </a:endParaRPr>
            </a:p>
          </p:txBody>
        </p:sp>
      </p:grpSp>
      <p:grpSp>
        <p:nvGrpSpPr>
          <p:cNvPr id="9" name="组合 8"/>
          <p:cNvGrpSpPr/>
          <p:nvPr/>
        </p:nvGrpSpPr>
        <p:grpSpPr>
          <a:xfrm>
            <a:off x="6329319" y="2728039"/>
            <a:ext cx="700913" cy="1441514"/>
            <a:chOff x="6936061" y="2728039"/>
            <a:chExt cx="700913" cy="1441514"/>
          </a:xfrm>
          <a:solidFill>
            <a:schemeClr val="accent2"/>
          </a:solidFill>
        </p:grpSpPr>
        <p:sp>
          <p:nvSpPr>
            <p:cNvPr id="10" name="Oval 26"/>
            <p:cNvSpPr>
              <a:spLocks noChangeArrowheads="1"/>
            </p:cNvSpPr>
            <p:nvPr/>
          </p:nvSpPr>
          <p:spPr bwMode="auto">
            <a:xfrm>
              <a:off x="6939631" y="3976716"/>
              <a:ext cx="697343" cy="192837"/>
            </a:xfrm>
            <a:prstGeom prst="ellipse">
              <a:avLst/>
            </a:pr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chemeClr val="bg1"/>
                </a:solidFill>
                <a:latin typeface="Impact" pitchFamily="34" charset="0"/>
                <a:ea typeface="微软雅黑" pitchFamily="34" charset="-122"/>
                <a:sym typeface="Impact" pitchFamily="34" charset="0"/>
              </a:endParaRPr>
            </a:p>
          </p:txBody>
        </p:sp>
        <p:sp>
          <p:nvSpPr>
            <p:cNvPr id="11" name="AutoShape 36"/>
            <p:cNvSpPr>
              <a:spLocks noChangeArrowheads="1"/>
            </p:cNvSpPr>
            <p:nvPr/>
          </p:nvSpPr>
          <p:spPr bwMode="auto">
            <a:xfrm>
              <a:off x="6936061" y="2728039"/>
              <a:ext cx="697343" cy="1441513"/>
            </a:xfrm>
            <a:prstGeom prst="can">
              <a:avLst>
                <a:gd name="adj" fmla="val 30013"/>
              </a:avLst>
            </a:prstGeom>
            <a:grpFill/>
            <a:ln>
              <a:noFill/>
            </a:ln>
            <a:extLst/>
          </p:spPr>
          <p:txBody>
            <a:bodyPr lIns="68543" tIns="34272" rIns="68543" bIns="34272" anchor="ctr"/>
            <a:lstStyle/>
            <a:p>
              <a:endParaRPr lang="zh-CN" altLang="zh-CN" sz="2400">
                <a:solidFill>
                  <a:schemeClr val="bg1"/>
                </a:solidFill>
                <a:latin typeface="微软雅黑" pitchFamily="34" charset="-122"/>
                <a:ea typeface="微软雅黑" pitchFamily="34" charset="-122"/>
                <a:sym typeface="微软雅黑" pitchFamily="34" charset="-122"/>
              </a:endParaRPr>
            </a:p>
          </p:txBody>
        </p:sp>
      </p:grpSp>
      <p:sp>
        <p:nvSpPr>
          <p:cNvPr id="12" name="Text Box 39"/>
          <p:cNvSpPr>
            <a:spLocks noChangeArrowheads="1"/>
          </p:cNvSpPr>
          <p:nvPr/>
        </p:nvSpPr>
        <p:spPr bwMode="auto">
          <a:xfrm>
            <a:off x="6365428" y="2928539"/>
            <a:ext cx="571202"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chemeClr val="bg1"/>
                </a:solidFill>
                <a:latin typeface="Impact" pitchFamily="34" charset="0"/>
                <a:ea typeface="微软雅黑" pitchFamily="34" charset="-122"/>
                <a:sym typeface="Impact" pitchFamily="34" charset="0"/>
              </a:rPr>
              <a:t>80%</a:t>
            </a:r>
            <a:endParaRPr lang="zh-CN" altLang="en-US">
              <a:solidFill>
                <a:schemeClr val="bg1"/>
              </a:solidFill>
            </a:endParaRPr>
          </a:p>
        </p:txBody>
      </p:sp>
      <p:sp>
        <p:nvSpPr>
          <p:cNvPr id="13" name="Rectangle 41"/>
          <p:cNvSpPr>
            <a:spLocks noChangeArrowheads="1"/>
          </p:cNvSpPr>
          <p:nvPr/>
        </p:nvSpPr>
        <p:spPr bwMode="auto">
          <a:xfrm>
            <a:off x="6332889" y="4194550"/>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latin typeface="微软雅黑" pitchFamily="34" charset="-122"/>
                <a:ea typeface="微软雅黑" pitchFamily="34" charset="-122"/>
                <a:sym typeface="微软雅黑" pitchFamily="34" charset="-122"/>
              </a:rPr>
              <a:t>完成</a:t>
            </a:r>
            <a:endParaRPr lang="en-US" altLang="zh-CN" sz="1200" b="1" dirty="0">
              <a:latin typeface="微软雅黑" pitchFamily="34" charset="-122"/>
              <a:ea typeface="微软雅黑" pitchFamily="34" charset="-122"/>
              <a:sym typeface="微软雅黑" pitchFamily="34" charset="-122"/>
            </a:endParaRPr>
          </a:p>
          <a:p>
            <a:pPr algn="ctr">
              <a:lnSpc>
                <a:spcPct val="90000"/>
              </a:lnSpc>
            </a:pPr>
            <a:r>
              <a:rPr lang="zh-CN" altLang="en-US" sz="1200" b="1" dirty="0">
                <a:latin typeface="微软雅黑" pitchFamily="34" charset="-122"/>
                <a:ea typeface="微软雅黑" pitchFamily="34" charset="-122"/>
                <a:sym typeface="微软雅黑" pitchFamily="34" charset="-122"/>
              </a:rPr>
              <a:t>比例</a:t>
            </a:r>
            <a:endParaRPr lang="en-US" altLang="zh-CN" sz="1200" b="1" dirty="0">
              <a:latin typeface="微软雅黑" pitchFamily="34" charset="-122"/>
              <a:ea typeface="微软雅黑" pitchFamily="34" charset="-122"/>
              <a:sym typeface="微软雅黑" pitchFamily="34" charset="-122"/>
            </a:endParaRPr>
          </a:p>
        </p:txBody>
      </p:sp>
      <p:sp>
        <p:nvSpPr>
          <p:cNvPr id="14" name="AutoShape 43"/>
          <p:cNvSpPr>
            <a:spLocks/>
          </p:cNvSpPr>
          <p:nvPr/>
        </p:nvSpPr>
        <p:spPr bwMode="auto">
          <a:xfrm>
            <a:off x="2562952"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1</a:t>
            </a:r>
          </a:p>
        </p:txBody>
      </p:sp>
      <p:sp>
        <p:nvSpPr>
          <p:cNvPr id="15" name="AutoShape 44"/>
          <p:cNvSpPr>
            <a:spLocks/>
          </p:cNvSpPr>
          <p:nvPr/>
        </p:nvSpPr>
        <p:spPr bwMode="auto">
          <a:xfrm>
            <a:off x="3705357"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2</a:t>
            </a:r>
          </a:p>
        </p:txBody>
      </p:sp>
      <p:sp>
        <p:nvSpPr>
          <p:cNvPr id="16" name="AutoShape 45"/>
          <p:cNvSpPr>
            <a:spLocks/>
          </p:cNvSpPr>
          <p:nvPr/>
        </p:nvSpPr>
        <p:spPr bwMode="auto">
          <a:xfrm>
            <a:off x="5590325"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4</a:t>
            </a:r>
          </a:p>
        </p:txBody>
      </p:sp>
      <p:grpSp>
        <p:nvGrpSpPr>
          <p:cNvPr id="17" name="Group 14"/>
          <p:cNvGrpSpPr>
            <a:grpSpLocks/>
          </p:cNvGrpSpPr>
          <p:nvPr/>
        </p:nvGrpSpPr>
        <p:grpSpPr bwMode="auto">
          <a:xfrm>
            <a:off x="5432056" y="2299514"/>
            <a:ext cx="703292" cy="1722435"/>
            <a:chOff x="0" y="0"/>
            <a:chExt cx="919" cy="1497"/>
          </a:xfrm>
        </p:grpSpPr>
        <p:sp>
          <p:nvSpPr>
            <p:cNvPr id="18"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Impact" pitchFamily="34" charset="0"/>
                <a:ea typeface="微软雅黑" pitchFamily="34" charset="-122"/>
                <a:sym typeface="Impact" pitchFamily="34" charset="0"/>
              </a:endParaRPr>
            </a:p>
          </p:txBody>
        </p:sp>
        <p:sp>
          <p:nvSpPr>
            <p:cNvPr id="19"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latin typeface="Impact" pitchFamily="34" charset="0"/>
                <a:ea typeface="微软雅黑" pitchFamily="34" charset="-122"/>
                <a:sym typeface="Impact" pitchFamily="34" charset="0"/>
              </a:endParaRPr>
            </a:p>
          </p:txBody>
        </p:sp>
        <p:sp>
          <p:nvSpPr>
            <p:cNvPr id="20"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latin typeface="Impact" pitchFamily="34" charset="0"/>
                <a:ea typeface="微软雅黑" pitchFamily="34" charset="-122"/>
                <a:sym typeface="Impact" pitchFamily="34" charset="0"/>
              </a:endParaRPr>
            </a:p>
          </p:txBody>
        </p:sp>
      </p:grpSp>
      <p:sp>
        <p:nvSpPr>
          <p:cNvPr id="21" name="AutoShape 35"/>
          <p:cNvSpPr>
            <a:spLocks noChangeArrowheads="1"/>
          </p:cNvSpPr>
          <p:nvPr/>
        </p:nvSpPr>
        <p:spPr bwMode="auto">
          <a:xfrm>
            <a:off x="5440386" y="3060147"/>
            <a:ext cx="697342" cy="964183"/>
          </a:xfrm>
          <a:prstGeom prst="can">
            <a:avLst>
              <a:gd name="adj" fmla="val 26941"/>
            </a:avLst>
          </a:prstGeom>
          <a:solidFill>
            <a:schemeClr val="accent2"/>
          </a:solidFill>
          <a:ln>
            <a:noFill/>
          </a:ln>
          <a:extLst/>
        </p:spPr>
        <p:txBody>
          <a:bodyPr lIns="68543" tIns="34272" rIns="68543" bIns="34272" anchor="ctr"/>
          <a:lstStyle/>
          <a:p>
            <a:endParaRPr lang="zh-CN" altLang="zh-CN" sz="2400">
              <a:solidFill>
                <a:schemeClr val="bg1"/>
              </a:solidFill>
              <a:latin typeface="微软雅黑" pitchFamily="34" charset="-122"/>
              <a:ea typeface="微软雅黑" pitchFamily="34" charset="-122"/>
              <a:sym typeface="微软雅黑" pitchFamily="34" charset="-122"/>
            </a:endParaRPr>
          </a:p>
        </p:txBody>
      </p:sp>
      <p:sp>
        <p:nvSpPr>
          <p:cNvPr id="22" name="Text Box 38"/>
          <p:cNvSpPr>
            <a:spLocks noChangeArrowheads="1"/>
          </p:cNvSpPr>
          <p:nvPr/>
        </p:nvSpPr>
        <p:spPr bwMode="auto">
          <a:xfrm>
            <a:off x="5478875" y="3233268"/>
            <a:ext cx="571202"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chemeClr val="bg1"/>
                </a:solidFill>
                <a:latin typeface="Impact" pitchFamily="34" charset="0"/>
                <a:ea typeface="微软雅黑" pitchFamily="34" charset="-122"/>
                <a:sym typeface="Impact" pitchFamily="34" charset="0"/>
              </a:rPr>
              <a:t>60%</a:t>
            </a:r>
            <a:endParaRPr lang="zh-CN" altLang="en-US">
              <a:solidFill>
                <a:schemeClr val="bg1"/>
              </a:solidFill>
            </a:endParaRPr>
          </a:p>
        </p:txBody>
      </p:sp>
      <p:sp>
        <p:nvSpPr>
          <p:cNvPr id="23" name="Rectangle 46"/>
          <p:cNvSpPr>
            <a:spLocks noChangeArrowheads="1"/>
          </p:cNvSpPr>
          <p:nvPr/>
        </p:nvSpPr>
        <p:spPr bwMode="auto">
          <a:xfrm>
            <a:off x="5418965" y="4054089"/>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latin typeface="微软雅黑" pitchFamily="34" charset="-122"/>
                <a:ea typeface="微软雅黑" pitchFamily="34" charset="-122"/>
                <a:sym typeface="微软雅黑" pitchFamily="34" charset="-122"/>
              </a:rPr>
              <a:t>完成</a:t>
            </a:r>
            <a:endParaRPr lang="en-US" altLang="zh-CN" sz="1200" b="1" dirty="0">
              <a:latin typeface="微软雅黑" pitchFamily="34" charset="-122"/>
              <a:ea typeface="微软雅黑" pitchFamily="34" charset="-122"/>
              <a:sym typeface="微软雅黑" pitchFamily="34" charset="-122"/>
            </a:endParaRPr>
          </a:p>
          <a:p>
            <a:pPr algn="ctr">
              <a:lnSpc>
                <a:spcPct val="90000"/>
              </a:lnSpc>
            </a:pPr>
            <a:r>
              <a:rPr lang="zh-CN" altLang="en-US" sz="1200" b="1" dirty="0">
                <a:latin typeface="微软雅黑" pitchFamily="34" charset="-122"/>
                <a:ea typeface="微软雅黑" pitchFamily="34" charset="-122"/>
                <a:sym typeface="微软雅黑" pitchFamily="34" charset="-122"/>
              </a:rPr>
              <a:t>比例</a:t>
            </a:r>
            <a:endParaRPr lang="en-US" altLang="zh-CN" sz="1200" b="1" dirty="0">
              <a:latin typeface="微软雅黑" pitchFamily="34" charset="-122"/>
              <a:ea typeface="微软雅黑" pitchFamily="34" charset="-122"/>
              <a:sym typeface="微软雅黑" pitchFamily="34" charset="-122"/>
            </a:endParaRPr>
          </a:p>
        </p:txBody>
      </p:sp>
      <p:grpSp>
        <p:nvGrpSpPr>
          <p:cNvPr id="24" name="Group 23"/>
          <p:cNvGrpSpPr>
            <a:grpSpLocks/>
          </p:cNvGrpSpPr>
          <p:nvPr/>
        </p:nvGrpSpPr>
        <p:grpSpPr bwMode="auto">
          <a:xfrm>
            <a:off x="4562162" y="2393551"/>
            <a:ext cx="703292" cy="1458178"/>
            <a:chOff x="0" y="0"/>
            <a:chExt cx="919" cy="1497"/>
          </a:xfrm>
        </p:grpSpPr>
        <p:sp>
          <p:nvSpPr>
            <p:cNvPr id="25"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chemeClr val="bg1"/>
                </a:solidFill>
                <a:latin typeface="Impact" pitchFamily="34" charset="0"/>
                <a:ea typeface="微软雅黑" pitchFamily="34" charset="-122"/>
                <a:sym typeface="Impact" pitchFamily="34" charset="0"/>
              </a:endParaRPr>
            </a:p>
          </p:txBody>
        </p:sp>
        <p:sp>
          <p:nvSpPr>
            <p:cNvPr id="26"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chemeClr val="bg1"/>
                </a:solidFill>
                <a:latin typeface="Impact" pitchFamily="34" charset="0"/>
                <a:ea typeface="微软雅黑" pitchFamily="34" charset="-122"/>
                <a:sym typeface="Impact" pitchFamily="34" charset="0"/>
              </a:endParaRPr>
            </a:p>
          </p:txBody>
        </p:sp>
        <p:sp>
          <p:nvSpPr>
            <p:cNvPr id="27"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chemeClr val="bg1"/>
                </a:solidFill>
                <a:latin typeface="Impact" pitchFamily="34" charset="0"/>
                <a:ea typeface="微软雅黑" pitchFamily="34" charset="-122"/>
                <a:sym typeface="Impact" pitchFamily="34" charset="0"/>
              </a:endParaRPr>
            </a:p>
          </p:txBody>
        </p:sp>
      </p:grpSp>
      <p:sp>
        <p:nvSpPr>
          <p:cNvPr id="28" name="AutoShape 34"/>
          <p:cNvSpPr>
            <a:spLocks noChangeArrowheads="1"/>
          </p:cNvSpPr>
          <p:nvPr/>
        </p:nvSpPr>
        <p:spPr bwMode="auto">
          <a:xfrm>
            <a:off x="4568112" y="3382732"/>
            <a:ext cx="697342" cy="467807"/>
          </a:xfrm>
          <a:prstGeom prst="can">
            <a:avLst>
              <a:gd name="adj" fmla="val 30417"/>
            </a:avLst>
          </a:prstGeom>
          <a:solidFill>
            <a:schemeClr val="accent2"/>
          </a:solidFill>
          <a:ln>
            <a:noFill/>
          </a:ln>
          <a:extLst/>
        </p:spPr>
        <p:txBody>
          <a:bodyPr lIns="68543" tIns="34272" rIns="68543" bIns="34272" anchor="ctr"/>
          <a:lstStyle/>
          <a:p>
            <a:endParaRPr lang="zh-CN" altLang="zh-CN" sz="2400">
              <a:solidFill>
                <a:schemeClr val="bg1"/>
              </a:solidFill>
              <a:latin typeface="微软雅黑" pitchFamily="34" charset="-122"/>
              <a:ea typeface="微软雅黑" pitchFamily="34" charset="-122"/>
              <a:sym typeface="微软雅黑" pitchFamily="34" charset="-122"/>
            </a:endParaRPr>
          </a:p>
        </p:txBody>
      </p:sp>
      <p:sp>
        <p:nvSpPr>
          <p:cNvPr id="29" name="Text Box 37"/>
          <p:cNvSpPr>
            <a:spLocks noChangeArrowheads="1"/>
          </p:cNvSpPr>
          <p:nvPr/>
        </p:nvSpPr>
        <p:spPr bwMode="auto">
          <a:xfrm>
            <a:off x="4594701" y="3545140"/>
            <a:ext cx="571201"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chemeClr val="bg1"/>
                </a:solidFill>
                <a:latin typeface="Impact" pitchFamily="34" charset="0"/>
                <a:ea typeface="微软雅黑" pitchFamily="34" charset="-122"/>
                <a:sym typeface="Impact" pitchFamily="34" charset="0"/>
              </a:rPr>
              <a:t>30%</a:t>
            </a:r>
            <a:endParaRPr lang="zh-CN" altLang="en-US" dirty="0">
              <a:solidFill>
                <a:schemeClr val="bg1"/>
              </a:solidFill>
            </a:endParaRPr>
          </a:p>
        </p:txBody>
      </p:sp>
      <p:sp>
        <p:nvSpPr>
          <p:cNvPr id="30" name="Rectangle 47"/>
          <p:cNvSpPr>
            <a:spLocks noChangeArrowheads="1"/>
          </p:cNvSpPr>
          <p:nvPr/>
        </p:nvSpPr>
        <p:spPr bwMode="auto">
          <a:xfrm>
            <a:off x="4562161" y="3913628"/>
            <a:ext cx="703292"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latin typeface="微软雅黑" pitchFamily="34" charset="-122"/>
                <a:ea typeface="微软雅黑" pitchFamily="34" charset="-122"/>
                <a:sym typeface="微软雅黑" pitchFamily="34" charset="-122"/>
              </a:rPr>
              <a:t>完成</a:t>
            </a:r>
            <a:endParaRPr lang="en-US" altLang="zh-CN" sz="1200" b="1" dirty="0">
              <a:latin typeface="微软雅黑" pitchFamily="34" charset="-122"/>
              <a:ea typeface="微软雅黑" pitchFamily="34" charset="-122"/>
              <a:sym typeface="微软雅黑" pitchFamily="34" charset="-122"/>
            </a:endParaRPr>
          </a:p>
          <a:p>
            <a:pPr algn="ctr">
              <a:lnSpc>
                <a:spcPct val="90000"/>
              </a:lnSpc>
            </a:pPr>
            <a:r>
              <a:rPr lang="zh-CN" altLang="en-US" sz="1200" b="1" dirty="0">
                <a:latin typeface="微软雅黑" pitchFamily="34" charset="-122"/>
                <a:ea typeface="微软雅黑" pitchFamily="34" charset="-122"/>
                <a:sym typeface="微软雅黑" pitchFamily="34" charset="-122"/>
              </a:rPr>
              <a:t>比例</a:t>
            </a:r>
            <a:endParaRPr lang="en-US" altLang="zh-CN" sz="1200" b="1" dirty="0">
              <a:latin typeface="微软雅黑" pitchFamily="34" charset="-122"/>
              <a:ea typeface="微软雅黑" pitchFamily="34" charset="-122"/>
              <a:sym typeface="微软雅黑" pitchFamily="34" charset="-122"/>
            </a:endParaRPr>
          </a:p>
        </p:txBody>
      </p:sp>
      <p:sp>
        <p:nvSpPr>
          <p:cNvPr id="31" name="AutoShape 48"/>
          <p:cNvSpPr>
            <a:spLocks/>
          </p:cNvSpPr>
          <p:nvPr/>
        </p:nvSpPr>
        <p:spPr bwMode="auto">
          <a:xfrm>
            <a:off x="4562161"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3</a:t>
            </a:r>
          </a:p>
        </p:txBody>
      </p:sp>
      <p:grpSp>
        <p:nvGrpSpPr>
          <p:cNvPr id="32" name="组合 31"/>
          <p:cNvGrpSpPr/>
          <p:nvPr/>
        </p:nvGrpSpPr>
        <p:grpSpPr>
          <a:xfrm>
            <a:off x="7231352" y="3337499"/>
            <a:ext cx="701589" cy="973705"/>
            <a:chOff x="7838094" y="3337499"/>
            <a:chExt cx="701589" cy="973705"/>
          </a:xfrm>
          <a:solidFill>
            <a:schemeClr val="accent2"/>
          </a:solidFill>
        </p:grpSpPr>
        <p:sp>
          <p:nvSpPr>
            <p:cNvPr id="33" name="Oval 32"/>
            <p:cNvSpPr>
              <a:spLocks noChangeArrowheads="1"/>
            </p:cNvSpPr>
            <p:nvPr/>
          </p:nvSpPr>
          <p:spPr bwMode="auto">
            <a:xfrm>
              <a:off x="7838094" y="4092180"/>
              <a:ext cx="698016" cy="219024"/>
            </a:xfrm>
            <a:prstGeom prst="ellipse">
              <a:avLst/>
            </a:prstGeom>
            <a:grp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latin typeface="Impact" pitchFamily="34" charset="0"/>
                <a:ea typeface="微软雅黑" pitchFamily="34" charset="-122"/>
                <a:sym typeface="Impact" pitchFamily="34" charset="0"/>
              </a:endParaRPr>
            </a:p>
          </p:txBody>
        </p:sp>
        <p:sp>
          <p:nvSpPr>
            <p:cNvPr id="34" name="AutoShape 33"/>
            <p:cNvSpPr>
              <a:spLocks noChangeArrowheads="1"/>
            </p:cNvSpPr>
            <p:nvPr/>
          </p:nvSpPr>
          <p:spPr bwMode="auto">
            <a:xfrm>
              <a:off x="7842858" y="3337499"/>
              <a:ext cx="696825" cy="964183"/>
            </a:xfrm>
            <a:prstGeom prst="can">
              <a:avLst>
                <a:gd name="adj" fmla="val 26987"/>
              </a:avLst>
            </a:prstGeom>
            <a:grpFill/>
            <a:ln>
              <a:noFill/>
            </a:ln>
            <a:extLst/>
          </p:spPr>
          <p:txBody>
            <a:bodyPr lIns="68543" tIns="34272" rIns="68543" bIns="34272" anchor="ctr"/>
            <a:lstStyle/>
            <a:p>
              <a:endParaRPr lang="zh-CN" altLang="zh-CN" sz="2400">
                <a:latin typeface="微软雅黑" pitchFamily="34" charset="-122"/>
                <a:ea typeface="微软雅黑" pitchFamily="34" charset="-122"/>
                <a:sym typeface="微软雅黑" pitchFamily="34" charset="-122"/>
              </a:endParaRPr>
            </a:p>
          </p:txBody>
        </p:sp>
      </p:grpSp>
      <p:sp>
        <p:nvSpPr>
          <p:cNvPr id="35" name="Text Box 40"/>
          <p:cNvSpPr>
            <a:spLocks noChangeArrowheads="1"/>
          </p:cNvSpPr>
          <p:nvPr/>
        </p:nvSpPr>
        <p:spPr bwMode="auto">
          <a:xfrm>
            <a:off x="7279407" y="3514191"/>
            <a:ext cx="571754" cy="3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chemeClr val="bg1"/>
                </a:solidFill>
                <a:latin typeface="Impact" pitchFamily="34" charset="0"/>
                <a:ea typeface="微软雅黑" pitchFamily="34" charset="-122"/>
                <a:sym typeface="Impact" pitchFamily="34" charset="0"/>
              </a:rPr>
              <a:t>60%</a:t>
            </a:r>
            <a:endParaRPr lang="zh-CN" altLang="en-US">
              <a:solidFill>
                <a:schemeClr val="bg1"/>
              </a:solidFill>
            </a:endParaRPr>
          </a:p>
        </p:txBody>
      </p:sp>
      <p:sp>
        <p:nvSpPr>
          <p:cNvPr id="36" name="Rectangle 42"/>
          <p:cNvSpPr>
            <a:spLocks noChangeArrowheads="1"/>
          </p:cNvSpPr>
          <p:nvPr/>
        </p:nvSpPr>
        <p:spPr bwMode="auto">
          <a:xfrm>
            <a:off x="7246649" y="4335011"/>
            <a:ext cx="751057"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latin typeface="微软雅黑" pitchFamily="34" charset="-122"/>
                <a:ea typeface="微软雅黑" pitchFamily="34" charset="-122"/>
                <a:sym typeface="微软雅黑" pitchFamily="34" charset="-122"/>
              </a:rPr>
              <a:t>完成</a:t>
            </a:r>
            <a:endParaRPr lang="en-US" altLang="zh-CN" sz="1200" b="1" dirty="0">
              <a:latin typeface="微软雅黑" pitchFamily="34" charset="-122"/>
              <a:ea typeface="微软雅黑" pitchFamily="34" charset="-122"/>
              <a:sym typeface="微软雅黑" pitchFamily="34" charset="-122"/>
            </a:endParaRPr>
          </a:p>
          <a:p>
            <a:pPr algn="ctr">
              <a:lnSpc>
                <a:spcPct val="90000"/>
              </a:lnSpc>
            </a:pPr>
            <a:r>
              <a:rPr lang="zh-CN" altLang="en-US" sz="1200" b="1" dirty="0">
                <a:latin typeface="微软雅黑" pitchFamily="34" charset="-122"/>
                <a:ea typeface="微软雅黑" pitchFamily="34" charset="-122"/>
                <a:sym typeface="微软雅黑" pitchFamily="34" charset="-122"/>
              </a:rPr>
              <a:t>比例</a:t>
            </a:r>
            <a:endParaRPr lang="en-US" altLang="zh-CN" sz="1200" b="1" dirty="0">
              <a:latin typeface="微软雅黑" pitchFamily="34" charset="-122"/>
              <a:ea typeface="微软雅黑" pitchFamily="34" charset="-122"/>
              <a:sym typeface="微软雅黑" pitchFamily="34" charset="-122"/>
            </a:endParaRPr>
          </a:p>
        </p:txBody>
      </p:sp>
      <p:sp>
        <p:nvSpPr>
          <p:cNvPr id="37" name="文本框 74"/>
          <p:cNvSpPr>
            <a:spLocks noChangeArrowheads="1"/>
          </p:cNvSpPr>
          <p:nvPr/>
        </p:nvSpPr>
        <p:spPr bwMode="auto">
          <a:xfrm>
            <a:off x="1311477" y="3003798"/>
            <a:ext cx="2581774" cy="1620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smtClean="0">
                <a:latin typeface="Adobe 黑体 Std R" pitchFamily="34" charset="-122"/>
                <a:ea typeface="Adobe 黑体 Std R" pitchFamily="34" charset="-122"/>
              </a:rPr>
              <a:t>.</a:t>
            </a:r>
            <a:r>
              <a:rPr lang="zh-CN" altLang="en-US" sz="1200" dirty="0" smtClean="0">
                <a:latin typeface="Adobe 黑体 Std R" pitchFamily="34" charset="-122"/>
                <a:ea typeface="Adobe 黑体 Std R" pitchFamily="34" charset="-122"/>
              </a:rPr>
              <a:t>此处</a:t>
            </a:r>
            <a:r>
              <a:rPr lang="zh-CN" altLang="en-US" sz="1200" dirty="0">
                <a:latin typeface="Adobe 黑体 Std R" pitchFamily="34" charset="-122"/>
                <a:ea typeface="Adobe 黑体 Std R" pitchFamily="34" charset="-122"/>
              </a:rPr>
              <a:t>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38" name="Group 40"/>
          <p:cNvGrpSpPr>
            <a:grpSpLocks/>
          </p:cNvGrpSpPr>
          <p:nvPr/>
        </p:nvGrpSpPr>
        <p:grpSpPr bwMode="auto">
          <a:xfrm>
            <a:off x="1259632" y="2417893"/>
            <a:ext cx="2633620" cy="513897"/>
            <a:chOff x="0" y="0"/>
            <a:chExt cx="3512314" cy="685334"/>
          </a:xfrm>
        </p:grpSpPr>
        <p:sp>
          <p:nvSpPr>
            <p:cNvPr id="39"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0" name="矩形 77"/>
            <p:cNvSpPr>
              <a:spLocks noChangeArrowheads="1"/>
            </p:cNvSpPr>
            <p:nvPr/>
          </p:nvSpPr>
          <p:spPr bwMode="auto">
            <a:xfrm>
              <a:off x="113917" y="624363"/>
              <a:ext cx="3398397" cy="60971"/>
            </a:xfrm>
            <a:prstGeom prst="rect">
              <a:avLst/>
            </a:prstGeom>
            <a:solidFill>
              <a:schemeClr val="bg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latin typeface="宋体" pitchFamily="2" charset="-122"/>
                <a:sym typeface="宋体" pitchFamily="2" charset="-122"/>
              </a:endParaRPr>
            </a:p>
          </p:txBody>
        </p:sp>
      </p:grpSp>
    </p:spTree>
    <p:extLst>
      <p:ext uri="{BB962C8B-B14F-4D97-AF65-F5344CB8AC3E}">
        <p14:creationId xmlns:p14="http://schemas.microsoft.com/office/powerpoint/2010/main" xmlns="" val="162422385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22" presetClass="entr" presetSubtype="4"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fade">
                                      <p:cBhvr>
                                        <p:cTn id="69" dur="1000"/>
                                        <p:tgtEl>
                                          <p:spTgt spid="36"/>
                                        </p:tgtEl>
                                      </p:cBhvr>
                                    </p:animEffect>
                                    <p:anim calcmode="lin" valueType="num">
                                      <p:cBhvr>
                                        <p:cTn id="70" dur="1000" fill="hold"/>
                                        <p:tgtEl>
                                          <p:spTgt spid="36"/>
                                        </p:tgtEl>
                                        <p:attrNameLst>
                                          <p:attrName>ppt_x</p:attrName>
                                        </p:attrNameLst>
                                      </p:cBhvr>
                                      <p:tavLst>
                                        <p:tav tm="0">
                                          <p:val>
                                            <p:strVal val="#ppt_x"/>
                                          </p:val>
                                        </p:tav>
                                        <p:tav tm="100000">
                                          <p:val>
                                            <p:strVal val="#ppt_x"/>
                                          </p:val>
                                        </p:tav>
                                      </p:tavLst>
                                    </p:anim>
                                    <p:anim calcmode="lin" valueType="num">
                                      <p:cBhvr>
                                        <p:cTn id="71" dur="1000" fill="hold"/>
                                        <p:tgtEl>
                                          <p:spTgt spid="3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22" presetClass="entr" presetSubtype="2"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right)">
                                      <p:cBhvr>
                                        <p:cTn id="75" dur="500"/>
                                        <p:tgtEl>
                                          <p:spTgt spid="16"/>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right)">
                                      <p:cBhvr>
                                        <p:cTn id="78" dur="500"/>
                                        <p:tgtEl>
                                          <p:spTgt spid="31"/>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right)">
                                      <p:cBhvr>
                                        <p:cTn id="81" dur="500"/>
                                        <p:tgtEl>
                                          <p:spTgt spid="15"/>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wipe(right)">
                                      <p:cBhvr>
                                        <p:cTn id="84" dur="500"/>
                                        <p:tgtEl>
                                          <p:spTgt spid="14"/>
                                        </p:tgtEl>
                                      </p:cBhvr>
                                    </p:animEffect>
                                  </p:childTnLst>
                                </p:cTn>
                              </p:par>
                            </p:childTnLst>
                          </p:cTn>
                        </p:par>
                        <p:par>
                          <p:cTn id="85" fill="hold">
                            <p:stCondLst>
                              <p:cond delay="3500"/>
                            </p:stCondLst>
                            <p:childTnLst>
                              <p:par>
                                <p:cTn id="86" presetID="2" presetClass="entr" presetSubtype="4"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additive="base">
                                        <p:cTn id="88" dur="500" fill="hold"/>
                                        <p:tgtEl>
                                          <p:spTgt spid="38"/>
                                        </p:tgtEl>
                                        <p:attrNameLst>
                                          <p:attrName>ppt_x</p:attrName>
                                        </p:attrNameLst>
                                      </p:cBhvr>
                                      <p:tavLst>
                                        <p:tav tm="0">
                                          <p:val>
                                            <p:strVal val="#ppt_x"/>
                                          </p:val>
                                        </p:tav>
                                        <p:tav tm="100000">
                                          <p:val>
                                            <p:strVal val="#ppt_x"/>
                                          </p:val>
                                        </p:tav>
                                      </p:tavLst>
                                    </p:anim>
                                    <p:anim calcmode="lin" valueType="num">
                                      <p:cBhvr additive="base">
                                        <p:cTn id="89" dur="500" fill="hold"/>
                                        <p:tgtEl>
                                          <p:spTgt spid="38"/>
                                        </p:tgtEl>
                                        <p:attrNameLst>
                                          <p:attrName>ppt_y</p:attrName>
                                        </p:attrNameLst>
                                      </p:cBhvr>
                                      <p:tavLst>
                                        <p:tav tm="0">
                                          <p:val>
                                            <p:strVal val="1+#ppt_h/2"/>
                                          </p:val>
                                        </p:tav>
                                        <p:tav tm="100000">
                                          <p:val>
                                            <p:strVal val="#ppt_y"/>
                                          </p:val>
                                        </p:tav>
                                      </p:tavLst>
                                    </p:anim>
                                  </p:childTnLst>
                                </p:cTn>
                              </p:par>
                              <p:par>
                                <p:cTn id="90" presetID="2" presetClass="entr" presetSubtype="2" fill="hold" grpId="0" nodeType="withEffect">
                                  <p:stCondLst>
                                    <p:cond delay="0"/>
                                  </p:stCondLst>
                                  <p:iterate type="wd">
                                    <p:tmPct val="10000"/>
                                  </p:iterate>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1+#ppt_w/2"/>
                                          </p:val>
                                        </p:tav>
                                        <p:tav tm="100000">
                                          <p:val>
                                            <p:strVal val="#ppt_x"/>
                                          </p:val>
                                        </p:tav>
                                      </p:tavLst>
                                    </p:anim>
                                    <p:anim calcmode="lin" valueType="num">
                                      <p:cBhvr additive="base">
                                        <p:cTn id="93"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animBg="1"/>
      <p:bldP spid="15" grpId="0" animBg="1"/>
      <p:bldP spid="16" grpId="0" animBg="1"/>
      <p:bldP spid="21" grpId="0" animBg="1"/>
      <p:bldP spid="22" grpId="0"/>
      <p:bldP spid="23" grpId="0"/>
      <p:bldP spid="28" grpId="0" animBg="1"/>
      <p:bldP spid="29" grpId="0"/>
      <p:bldP spid="30" grpId="0"/>
      <p:bldP spid="31" grpId="0" animBg="1"/>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cxnSp>
        <p:nvCxnSpPr>
          <p:cNvPr id="3" name="直接连接符 2"/>
          <p:cNvCxnSpPr/>
          <p:nvPr/>
        </p:nvCxnSpPr>
        <p:spPr>
          <a:xfrm>
            <a:off x="5156330" y="1276846"/>
            <a:ext cx="0" cy="3170057"/>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61624" y="1504851"/>
            <a:ext cx="2158403" cy="276807"/>
            <a:chOff x="3249264" y="1751685"/>
            <a:chExt cx="2994025" cy="369074"/>
          </a:xfrm>
        </p:grpSpPr>
        <p:grpSp>
          <p:nvGrpSpPr>
            <p:cNvPr id="5" name="组合 4"/>
            <p:cNvGrpSpPr/>
            <p:nvPr/>
          </p:nvGrpSpPr>
          <p:grpSpPr>
            <a:xfrm>
              <a:off x="3249264" y="1776444"/>
              <a:ext cx="2994025" cy="314202"/>
              <a:chOff x="2940050" y="2132898"/>
              <a:chExt cx="2994025" cy="314202"/>
            </a:xfrm>
          </p:grpSpPr>
          <p:sp>
            <p:nvSpPr>
              <p:cNvPr id="7" name="圆角矩形 6"/>
              <p:cNvSpPr/>
              <p:nvPr/>
            </p:nvSpPr>
            <p:spPr>
              <a:xfrm>
                <a:off x="2940050" y="2132898"/>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圆角矩形 7"/>
              <p:cNvSpPr/>
              <p:nvPr/>
            </p:nvSpPr>
            <p:spPr>
              <a:xfrm>
                <a:off x="2940050" y="2132898"/>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 name="文本框 4"/>
            <p:cNvSpPr txBox="1"/>
            <p:nvPr/>
          </p:nvSpPr>
          <p:spPr>
            <a:xfrm>
              <a:off x="5335260" y="1751685"/>
              <a:ext cx="673755"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2661624" y="1813151"/>
            <a:ext cx="2158403" cy="276807"/>
            <a:chOff x="3249264" y="2162753"/>
            <a:chExt cx="2994025" cy="369075"/>
          </a:xfrm>
        </p:grpSpPr>
        <p:grpSp>
          <p:nvGrpSpPr>
            <p:cNvPr id="10" name="组合 9"/>
            <p:cNvGrpSpPr/>
            <p:nvPr/>
          </p:nvGrpSpPr>
          <p:grpSpPr>
            <a:xfrm>
              <a:off x="3249264" y="2178703"/>
              <a:ext cx="2994025" cy="314618"/>
              <a:chOff x="2940050" y="2519659"/>
              <a:chExt cx="2994025" cy="314618"/>
            </a:xfrm>
          </p:grpSpPr>
          <p:sp>
            <p:nvSpPr>
              <p:cNvPr id="12" name="圆角矩形 11"/>
              <p:cNvSpPr/>
              <p:nvPr/>
            </p:nvSpPr>
            <p:spPr>
              <a:xfrm>
                <a:off x="2940050" y="252007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2940051" y="2519659"/>
                <a:ext cx="8890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1" name="文本框 9"/>
            <p:cNvSpPr txBox="1"/>
            <p:nvPr/>
          </p:nvSpPr>
          <p:spPr>
            <a:xfrm>
              <a:off x="4118871" y="2162753"/>
              <a:ext cx="673755" cy="369075"/>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2657876" y="3140792"/>
            <a:ext cx="2171044" cy="276807"/>
            <a:chOff x="3244272" y="3932941"/>
            <a:chExt cx="3011560" cy="369074"/>
          </a:xfrm>
        </p:grpSpPr>
        <p:sp>
          <p:nvSpPr>
            <p:cNvPr id="15" name="圆角矩形 14"/>
            <p:cNvSpPr/>
            <p:nvPr/>
          </p:nvSpPr>
          <p:spPr>
            <a:xfrm>
              <a:off x="3261807" y="3971332"/>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3244272" y="3971332"/>
              <a:ext cx="1201953"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5"/>
            <p:cNvSpPr txBox="1"/>
            <p:nvPr/>
          </p:nvSpPr>
          <p:spPr>
            <a:xfrm>
              <a:off x="4418923" y="3932941"/>
              <a:ext cx="90769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2657881" y="3434815"/>
            <a:ext cx="2168869" cy="276807"/>
            <a:chOff x="3244272" y="4324968"/>
            <a:chExt cx="3008542" cy="369074"/>
          </a:xfrm>
        </p:grpSpPr>
        <p:sp>
          <p:nvSpPr>
            <p:cNvPr id="19" name="圆角矩形 18"/>
            <p:cNvSpPr/>
            <p:nvPr/>
          </p:nvSpPr>
          <p:spPr>
            <a:xfrm>
              <a:off x="3258789" y="4362615"/>
              <a:ext cx="2994025" cy="31420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圆角矩形 19"/>
            <p:cNvSpPr/>
            <p:nvPr/>
          </p:nvSpPr>
          <p:spPr>
            <a:xfrm>
              <a:off x="3244272" y="4362651"/>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文本框 19"/>
            <p:cNvSpPr txBox="1"/>
            <p:nvPr/>
          </p:nvSpPr>
          <p:spPr>
            <a:xfrm>
              <a:off x="5326614" y="4324968"/>
              <a:ext cx="673754" cy="369074"/>
            </a:xfrm>
            <a:prstGeom prst="rect">
              <a:avLst/>
            </a:prstGeom>
            <a:noFill/>
          </p:spPr>
          <p:txBody>
            <a:bodyPr wrap="square" rtlCol="0">
              <a:spAutoFit/>
            </a:bodyPr>
            <a:lstStyle/>
            <a:p>
              <a:pPr algn="ctr">
                <a:lnSpc>
                  <a:spcPct val="120000"/>
                </a:lnSpc>
              </a:pPr>
              <a:r>
                <a:rPr lang="en-US" altLang="zh-CN" sz="11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100" baseline="-30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1187624" y="1276845"/>
            <a:ext cx="1618841" cy="1647000"/>
            <a:chOff x="471707" y="1675770"/>
            <a:chExt cx="2158455" cy="2196000"/>
          </a:xfrm>
          <a:solidFill>
            <a:schemeClr val="accent2"/>
          </a:solidFill>
        </p:grpSpPr>
        <p:grpSp>
          <p:nvGrpSpPr>
            <p:cNvPr id="23" name="组合 22"/>
            <p:cNvGrpSpPr>
              <a:grpSpLocks noChangeAspect="1"/>
            </p:cNvGrpSpPr>
            <p:nvPr/>
          </p:nvGrpSpPr>
          <p:grpSpPr>
            <a:xfrm>
              <a:off x="471707" y="1675770"/>
              <a:ext cx="2158455" cy="2196000"/>
              <a:chOff x="5397500" y="5734050"/>
              <a:chExt cx="365125" cy="371476"/>
            </a:xfrm>
            <a:grpFill/>
          </p:grpSpPr>
          <p:sp>
            <p:nvSpPr>
              <p:cNvPr id="27"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4" name="组合 23"/>
            <p:cNvGrpSpPr>
              <a:grpSpLocks noChangeAspect="1"/>
            </p:cNvGrpSpPr>
            <p:nvPr/>
          </p:nvGrpSpPr>
          <p:grpSpPr>
            <a:xfrm>
              <a:off x="1735995" y="2108076"/>
              <a:ext cx="462003" cy="468000"/>
              <a:chOff x="2665061" y="4979202"/>
              <a:chExt cx="284308" cy="288000"/>
            </a:xfrm>
            <a:grpFill/>
          </p:grpSpPr>
          <p:sp>
            <p:nvSpPr>
              <p:cNvPr id="25"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933"/>
              <p:cNvSpPr>
                <a:spLocks/>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0" name="组合 29"/>
          <p:cNvGrpSpPr/>
          <p:nvPr/>
        </p:nvGrpSpPr>
        <p:grpSpPr>
          <a:xfrm>
            <a:off x="1195181" y="2937369"/>
            <a:ext cx="1618841" cy="1647000"/>
            <a:chOff x="478903" y="4355475"/>
            <a:chExt cx="2158455" cy="2196000"/>
          </a:xfrm>
          <a:solidFill>
            <a:schemeClr val="accent2"/>
          </a:solidFill>
        </p:grpSpPr>
        <p:grpSp>
          <p:nvGrpSpPr>
            <p:cNvPr id="31" name="组合 30"/>
            <p:cNvGrpSpPr>
              <a:grpSpLocks noChangeAspect="1"/>
            </p:cNvGrpSpPr>
            <p:nvPr/>
          </p:nvGrpSpPr>
          <p:grpSpPr>
            <a:xfrm>
              <a:off x="1795203" y="4733013"/>
              <a:ext cx="366333" cy="576000"/>
              <a:chOff x="2257888" y="5547128"/>
              <a:chExt cx="137373" cy="216000"/>
            </a:xfrm>
            <a:grpFill/>
          </p:grpSpPr>
          <p:sp>
            <p:nvSpPr>
              <p:cNvPr id="36" name="Freeform 69"/>
              <p:cNvSpPr>
                <a:spLocks/>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70"/>
              <p:cNvSpPr>
                <a:spLocks/>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2" name="组合 31"/>
            <p:cNvGrpSpPr>
              <a:grpSpLocks noChangeAspect="1"/>
            </p:cNvGrpSpPr>
            <p:nvPr/>
          </p:nvGrpSpPr>
          <p:grpSpPr>
            <a:xfrm>
              <a:off x="478903" y="4355475"/>
              <a:ext cx="2158455" cy="2196000"/>
              <a:chOff x="5397500" y="5734050"/>
              <a:chExt cx="365125" cy="371476"/>
            </a:xfrm>
            <a:grpFill/>
          </p:grpSpPr>
          <p:sp>
            <p:nvSpPr>
              <p:cNvPr id="33" name="Freeform 288"/>
              <p:cNvSpPr>
                <a:spLocks/>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291"/>
              <p:cNvSpPr>
                <a:spLocks/>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38" name="矩形 37"/>
          <p:cNvSpPr/>
          <p:nvPr/>
        </p:nvSpPr>
        <p:spPr>
          <a:xfrm>
            <a:off x="5542208" y="1246366"/>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39" name="矩形 47"/>
          <p:cNvSpPr>
            <a:spLocks noChangeArrowheads="1"/>
          </p:cNvSpPr>
          <p:nvPr/>
        </p:nvSpPr>
        <p:spPr bwMode="auto">
          <a:xfrm>
            <a:off x="5542210" y="1537590"/>
            <a:ext cx="2716163"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在此录入上述图表的综合描述说明，在此录入上述图表的综合描述说明，在此录入上述图表的综合描述说明。</a:t>
            </a:r>
          </a:p>
        </p:txBody>
      </p:sp>
      <p:sp>
        <p:nvSpPr>
          <p:cNvPr id="40" name="矩形 39"/>
          <p:cNvSpPr/>
          <p:nvPr/>
        </p:nvSpPr>
        <p:spPr>
          <a:xfrm>
            <a:off x="5542208" y="2389310"/>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41" name="矩形 47"/>
          <p:cNvSpPr>
            <a:spLocks noChangeArrowheads="1"/>
          </p:cNvSpPr>
          <p:nvPr/>
        </p:nvSpPr>
        <p:spPr bwMode="auto">
          <a:xfrm>
            <a:off x="5542210" y="2680533"/>
            <a:ext cx="2716163" cy="661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在此录入上述图表的综合描述说明，在此录入上述图表的综合描述说明，在此录入上述图表的综合描述说明。</a:t>
            </a:r>
          </a:p>
        </p:txBody>
      </p:sp>
      <p:sp>
        <p:nvSpPr>
          <p:cNvPr id="42" name="矩形 41"/>
          <p:cNvSpPr/>
          <p:nvPr/>
        </p:nvSpPr>
        <p:spPr>
          <a:xfrm>
            <a:off x="5542208" y="3532253"/>
            <a:ext cx="1023339" cy="334700"/>
          </a:xfrm>
          <a:prstGeom prst="rect">
            <a:avLst/>
          </a:prstGeom>
        </p:spPr>
        <p:txBody>
          <a:bodyPr wrap="none" lIns="68571" tIns="34286" rIns="68571" bIns="34286">
            <a:spAutoFit/>
          </a:bodyPr>
          <a:lstStyle/>
          <a:p>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43" name="矩形 47"/>
          <p:cNvSpPr>
            <a:spLocks noChangeArrowheads="1"/>
          </p:cNvSpPr>
          <p:nvPr/>
        </p:nvSpPr>
        <p:spPr bwMode="auto">
          <a:xfrm>
            <a:off x="5542210" y="3823476"/>
            <a:ext cx="2716163" cy="692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在此录入上述图表的综合描述说明，在此录入上述图表的综合描述说明，在此录入上述图表的描述说明。</a:t>
            </a:r>
          </a:p>
        </p:txBody>
      </p:sp>
      <p:sp>
        <p:nvSpPr>
          <p:cNvPr id="44" name="矩形 43"/>
          <p:cNvSpPr/>
          <p:nvPr/>
        </p:nvSpPr>
        <p:spPr>
          <a:xfrm>
            <a:off x="2731248" y="1203598"/>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45" name="矩形 47"/>
          <p:cNvSpPr>
            <a:spLocks noChangeArrowheads="1"/>
          </p:cNvSpPr>
          <p:nvPr/>
        </p:nvSpPr>
        <p:spPr bwMode="auto">
          <a:xfrm>
            <a:off x="2719427" y="2090153"/>
            <a:ext cx="2109497" cy="4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在此录入上述图表的描述说明，在此录入上述图表的描述说明。</a:t>
            </a:r>
          </a:p>
        </p:txBody>
      </p:sp>
      <p:sp>
        <p:nvSpPr>
          <p:cNvPr id="46" name="矩形 45"/>
          <p:cNvSpPr/>
          <p:nvPr/>
        </p:nvSpPr>
        <p:spPr>
          <a:xfrm>
            <a:off x="2731248" y="2857633"/>
            <a:ext cx="907928" cy="300076"/>
          </a:xfrm>
          <a:prstGeom prst="rect">
            <a:avLst/>
          </a:prstGeom>
        </p:spPr>
        <p:txBody>
          <a:bodyPr wrap="none" lIns="68571" tIns="34286" rIns="68571" bIns="34286">
            <a:spAutoFit/>
          </a:bodyPr>
          <a:lstStyle/>
          <a:p>
            <a:r>
              <a:rPr lang="zh-CN" altLang="en-US" sz="1500" b="1" dirty="0">
                <a:solidFill>
                  <a:schemeClr val="tx1">
                    <a:lumMod val="75000"/>
                    <a:lumOff val="25000"/>
                  </a:schemeClr>
                </a:solidFill>
                <a:latin typeface="微软雅黑" pitchFamily="34" charset="-122"/>
                <a:ea typeface="微软雅黑" pitchFamily="34" charset="-122"/>
              </a:rPr>
              <a:t>添加标题</a:t>
            </a:r>
            <a:endParaRPr lang="en-US" altLang="zh-CN" sz="1500" b="1" dirty="0">
              <a:solidFill>
                <a:schemeClr val="tx1">
                  <a:lumMod val="75000"/>
                  <a:lumOff val="25000"/>
                </a:schemeClr>
              </a:solidFill>
              <a:latin typeface="微软雅黑" pitchFamily="34" charset="-122"/>
              <a:ea typeface="微软雅黑" pitchFamily="34" charset="-122"/>
            </a:endParaRPr>
          </a:p>
        </p:txBody>
      </p:sp>
      <p:sp>
        <p:nvSpPr>
          <p:cNvPr id="47" name="矩形 46"/>
          <p:cNvSpPr>
            <a:spLocks noChangeArrowheads="1"/>
          </p:cNvSpPr>
          <p:nvPr/>
        </p:nvSpPr>
        <p:spPr bwMode="auto">
          <a:xfrm>
            <a:off x="2719427" y="3732365"/>
            <a:ext cx="2109497" cy="401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900" dirty="0">
                <a:solidFill>
                  <a:schemeClr val="tx1">
                    <a:lumMod val="75000"/>
                    <a:lumOff val="25000"/>
                  </a:schemeClr>
                </a:solidFill>
                <a:sym typeface="微软雅黑" pitchFamily="34" charset="-122"/>
              </a:rPr>
              <a:t>在此录入上述图表的描述说明，在此录入上述图表的描述说明。</a:t>
            </a:r>
          </a:p>
        </p:txBody>
      </p:sp>
    </p:spTree>
    <p:extLst>
      <p:ext uri="{BB962C8B-B14F-4D97-AF65-F5344CB8AC3E}">
        <p14:creationId xmlns:p14="http://schemas.microsoft.com/office/powerpoint/2010/main" xmlns="" val="70957574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p:cTn id="11" dur="350" fill="hold"/>
                                        <p:tgtEl>
                                          <p:spTgt spid="22"/>
                                        </p:tgtEl>
                                        <p:attrNameLst>
                                          <p:attrName>ppt_w</p:attrName>
                                        </p:attrNameLst>
                                      </p:cBhvr>
                                      <p:tavLst>
                                        <p:tav tm="0">
                                          <p:val>
                                            <p:fltVal val="0"/>
                                          </p:val>
                                        </p:tav>
                                        <p:tav tm="100000">
                                          <p:val>
                                            <p:strVal val="#ppt_w"/>
                                          </p:val>
                                        </p:tav>
                                      </p:tavLst>
                                    </p:anim>
                                    <p:anim calcmode="lin" valueType="num">
                                      <p:cBhvr>
                                        <p:cTn id="12" dur="350" fill="hold"/>
                                        <p:tgtEl>
                                          <p:spTgt spid="22"/>
                                        </p:tgtEl>
                                        <p:attrNameLst>
                                          <p:attrName>ppt_h</p:attrName>
                                        </p:attrNameLst>
                                      </p:cBhvr>
                                      <p:tavLst>
                                        <p:tav tm="0">
                                          <p:val>
                                            <p:fltVal val="0"/>
                                          </p:val>
                                        </p:tav>
                                        <p:tav tm="100000">
                                          <p:val>
                                            <p:strVal val="#ppt_h"/>
                                          </p:val>
                                        </p:tav>
                                      </p:tavLst>
                                    </p:anim>
                                    <p:animEffect transition="in" filter="fade">
                                      <p:cBhvr>
                                        <p:cTn id="13" dur="350"/>
                                        <p:tgtEl>
                                          <p:spTgt spid="22"/>
                                        </p:tgtEl>
                                      </p:cBhvr>
                                    </p:animEffect>
                                  </p:childTnLst>
                                </p:cTn>
                              </p:par>
                              <p:par>
                                <p:cTn id="14" presetID="22" presetClass="entr" presetSubtype="8"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par>
                                <p:cTn id="17" presetID="22" presetClass="entr" presetSubtype="8" fill="hold" nodeType="withEffect">
                                  <p:stCondLst>
                                    <p:cond delay="190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4" fill="hold" grpId="0" nodeType="withEffect">
                                  <p:stCondLst>
                                    <p:cond delay="275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1" fill="hold" grpId="0" nodeType="withEffect">
                                  <p:stCondLst>
                                    <p:cond delay="275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par>
                                <p:cTn id="26" presetID="53" presetClass="entr" presetSubtype="16" fill="hold" nodeType="withEffect">
                                  <p:stCondLst>
                                    <p:cond delay="3500"/>
                                  </p:stCondLst>
                                  <p:childTnLst>
                                    <p:set>
                                      <p:cBhvr>
                                        <p:cTn id="27" dur="1" fill="hold">
                                          <p:stCondLst>
                                            <p:cond delay="0"/>
                                          </p:stCondLst>
                                        </p:cTn>
                                        <p:tgtEl>
                                          <p:spTgt spid="30"/>
                                        </p:tgtEl>
                                        <p:attrNameLst>
                                          <p:attrName>style.visibility</p:attrName>
                                        </p:attrNameLst>
                                      </p:cBhvr>
                                      <p:to>
                                        <p:strVal val="visible"/>
                                      </p:to>
                                    </p:set>
                                    <p:anim calcmode="lin" valueType="num">
                                      <p:cBhvr>
                                        <p:cTn id="28" dur="350" fill="hold"/>
                                        <p:tgtEl>
                                          <p:spTgt spid="30"/>
                                        </p:tgtEl>
                                        <p:attrNameLst>
                                          <p:attrName>ppt_w</p:attrName>
                                        </p:attrNameLst>
                                      </p:cBhvr>
                                      <p:tavLst>
                                        <p:tav tm="0">
                                          <p:val>
                                            <p:fltVal val="0"/>
                                          </p:val>
                                        </p:tav>
                                        <p:tav tm="100000">
                                          <p:val>
                                            <p:strVal val="#ppt_w"/>
                                          </p:val>
                                        </p:tav>
                                      </p:tavLst>
                                    </p:anim>
                                    <p:anim calcmode="lin" valueType="num">
                                      <p:cBhvr>
                                        <p:cTn id="29" dur="350" fill="hold"/>
                                        <p:tgtEl>
                                          <p:spTgt spid="30"/>
                                        </p:tgtEl>
                                        <p:attrNameLst>
                                          <p:attrName>ppt_h</p:attrName>
                                        </p:attrNameLst>
                                      </p:cBhvr>
                                      <p:tavLst>
                                        <p:tav tm="0">
                                          <p:val>
                                            <p:fltVal val="0"/>
                                          </p:val>
                                        </p:tav>
                                        <p:tav tm="100000">
                                          <p:val>
                                            <p:strVal val="#ppt_h"/>
                                          </p:val>
                                        </p:tav>
                                      </p:tavLst>
                                    </p:anim>
                                    <p:animEffect transition="in" filter="fade">
                                      <p:cBhvr>
                                        <p:cTn id="30" dur="350"/>
                                        <p:tgtEl>
                                          <p:spTgt spid="30"/>
                                        </p:tgtEl>
                                      </p:cBhvr>
                                    </p:animEffect>
                                  </p:childTnLst>
                                </p:cTn>
                              </p:par>
                              <p:par>
                                <p:cTn id="31" presetID="22" presetClass="entr" presetSubtype="8" fill="hold" nodeType="withEffect">
                                  <p:stCondLst>
                                    <p:cond delay="420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nodeType="withEffect">
                                  <p:stCondLst>
                                    <p:cond delay="510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4" fill="hold" grpId="0" nodeType="withEffect">
                                  <p:stCondLst>
                                    <p:cond delay="600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par>
                                <p:cTn id="40" presetID="22" presetClass="entr" presetSubtype="1" fill="hold" grpId="0" nodeType="withEffect">
                                  <p:stCondLst>
                                    <p:cond delay="6000"/>
                                  </p:stCondLst>
                                  <p:childTnLst>
                                    <p:set>
                                      <p:cBhvr>
                                        <p:cTn id="41" dur="1" fill="hold">
                                          <p:stCondLst>
                                            <p:cond delay="0"/>
                                          </p:stCondLst>
                                        </p:cTn>
                                        <p:tgtEl>
                                          <p:spTgt spid="47"/>
                                        </p:tgtEl>
                                        <p:attrNameLst>
                                          <p:attrName>style.visibility</p:attrName>
                                        </p:attrNameLst>
                                      </p:cBhvr>
                                      <p:to>
                                        <p:strVal val="visible"/>
                                      </p:to>
                                    </p:set>
                                    <p:animEffect transition="in" filter="wipe(up)">
                                      <p:cBhvr>
                                        <p:cTn id="42" dur="500"/>
                                        <p:tgtEl>
                                          <p:spTgt spid="47"/>
                                        </p:tgtEl>
                                      </p:cBhvr>
                                    </p:animEffect>
                                  </p:childTnLst>
                                </p:cTn>
                              </p:par>
                              <p:par>
                                <p:cTn id="43" presetID="16" presetClass="entr" presetSubtype="26" fill="hold" nodeType="withEffect">
                                  <p:stCondLst>
                                    <p:cond delay="6700"/>
                                  </p:stCondLst>
                                  <p:childTnLst>
                                    <p:set>
                                      <p:cBhvr>
                                        <p:cTn id="44" dur="1" fill="hold">
                                          <p:stCondLst>
                                            <p:cond delay="0"/>
                                          </p:stCondLst>
                                        </p:cTn>
                                        <p:tgtEl>
                                          <p:spTgt spid="3"/>
                                        </p:tgtEl>
                                        <p:attrNameLst>
                                          <p:attrName>style.visibility</p:attrName>
                                        </p:attrNameLst>
                                      </p:cBhvr>
                                      <p:to>
                                        <p:strVal val="visible"/>
                                      </p:to>
                                    </p:set>
                                    <p:animEffect transition="in" filter="barn(inHorizontal)">
                                      <p:cBhvr>
                                        <p:cTn id="45" dur="250"/>
                                        <p:tgtEl>
                                          <p:spTgt spid="3"/>
                                        </p:tgtEl>
                                      </p:cBhvr>
                                    </p:animEffect>
                                  </p:childTnLst>
                                </p:cTn>
                              </p:par>
                            </p:childTnLst>
                          </p:cTn>
                        </p:par>
                        <p:par>
                          <p:cTn id="46" fill="hold">
                            <p:stCondLst>
                              <p:cond delay="74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par>
                          <p:cTn id="53" fill="hold">
                            <p:stCondLst>
                              <p:cond delay="7950"/>
                            </p:stCondLst>
                            <p:childTnLst>
                              <p:par>
                                <p:cTn id="54" presetID="10" presetClass="entr" presetSubtype="0" fill="hold" grpId="0" nodeType="afterEffect">
                                  <p:stCondLst>
                                    <p:cond delay="5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par>
                          <p:cTn id="60" fill="hold">
                            <p:stCondLst>
                              <p:cond delay="8950"/>
                            </p:stCondLst>
                            <p:childTnLst>
                              <p:par>
                                <p:cTn id="61" presetID="10" presetClass="entr" presetSubtype="0" fill="hold" grpId="0" nodeType="afterEffect">
                                  <p:stCondLst>
                                    <p:cond delay="50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P spid="41" grpId="0"/>
      <p:bldP spid="42" grpId="0"/>
      <p:bldP spid="43" grpId="0"/>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60768" y="2571748"/>
            <a:ext cx="2646878" cy="584775"/>
          </a:xfrm>
          <a:prstGeom prst="rect">
            <a:avLst/>
          </a:prstGeom>
        </p:spPr>
        <p:txBody>
          <a:bodyPr wrap="none">
            <a:spAutoFit/>
          </a:bodyPr>
          <a:lstStyle/>
          <a:p>
            <a:pPr>
              <a:spcBef>
                <a:spcPct val="0"/>
              </a:spcBef>
            </a:pPr>
            <a:r>
              <a:rPr lang="zh-CN" altLang="en-US" sz="3200" b="1" dirty="0" smtClean="0">
                <a:solidFill>
                  <a:schemeClr val="accent2"/>
                </a:solidFill>
                <a:latin typeface="微软雅黑" pitchFamily="34" charset="-122"/>
                <a:ea typeface="微软雅黑" pitchFamily="34" charset="-122"/>
              </a:rPr>
              <a:t>项目成果展示</a:t>
            </a:r>
            <a:endParaRPr lang="en-US" altLang="zh-CN" sz="3200" b="1" dirty="0">
              <a:solidFill>
                <a:schemeClr val="accent2"/>
              </a:solidFill>
              <a:latin typeface="微软雅黑" pitchFamily="34" charset="-122"/>
              <a:ea typeface="微软雅黑" pitchFamily="34" charset="-122"/>
            </a:endParaRPr>
          </a:p>
        </p:txBody>
      </p:sp>
      <p:sp>
        <p:nvSpPr>
          <p:cNvPr id="9" name="TextBox 8"/>
          <p:cNvSpPr txBox="1"/>
          <p:nvPr/>
        </p:nvSpPr>
        <p:spPr>
          <a:xfrm>
            <a:off x="5660768" y="3197680"/>
            <a:ext cx="2052228"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单击此处添加文本内容    </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单击此处添加文本内容</a:t>
            </a:r>
            <a:endParaRPr lang="en-US" altLang="zh-CN" sz="1400" dirty="0" smtClean="0">
              <a:latin typeface="微软雅黑" pitchFamily="34" charset="-122"/>
              <a:ea typeface="微软雅黑" pitchFamily="34" charset="-122"/>
            </a:endParaRPr>
          </a:p>
          <a:p>
            <a:r>
              <a:rPr lang="zh-CN" altLang="en-US" sz="1400" dirty="0">
                <a:latin typeface="微软雅黑" pitchFamily="34" charset="-122"/>
                <a:ea typeface="微软雅黑" pitchFamily="34" charset="-122"/>
              </a:rPr>
              <a:t>单击此处添加文本</a:t>
            </a:r>
            <a:r>
              <a:rPr lang="zh-CN" altLang="en-US" sz="1400" dirty="0" smtClean="0">
                <a:latin typeface="微软雅黑" pitchFamily="34" charset="-122"/>
                <a:ea typeface="微软雅黑" pitchFamily="34" charset="-122"/>
              </a:rPr>
              <a:t>内容</a:t>
            </a:r>
          </a:p>
        </p:txBody>
      </p:sp>
    </p:spTree>
    <p:extLst>
      <p:ext uri="{BB962C8B-B14F-4D97-AF65-F5344CB8AC3E}">
        <p14:creationId xmlns:p14="http://schemas.microsoft.com/office/powerpoint/2010/main" xmlns="" val="40722384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空心弧 2"/>
          <p:cNvSpPr/>
          <p:nvPr/>
        </p:nvSpPr>
        <p:spPr>
          <a:xfrm rot="5400000">
            <a:off x="862468" y="1382967"/>
            <a:ext cx="3142978" cy="2924714"/>
          </a:xfrm>
          <a:prstGeom prst="blockArc">
            <a:avLst>
              <a:gd name="adj1" fmla="val 10897210"/>
              <a:gd name="adj2" fmla="val 6953"/>
              <a:gd name="adj3" fmla="val 124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schemeClr val="tx1"/>
              </a:solidFill>
              <a:latin typeface="微软雅黑" pitchFamily="34" charset="-122"/>
              <a:ea typeface="微软雅黑" pitchFamily="34" charset="-122"/>
              <a:cs typeface="Arial" panose="020B0604020202020204" pitchFamily="34" charset="0"/>
            </a:endParaRPr>
          </a:p>
        </p:txBody>
      </p:sp>
      <p:cxnSp>
        <p:nvCxnSpPr>
          <p:cNvPr id="4" name="直接连接符 3"/>
          <p:cNvCxnSpPr/>
          <p:nvPr/>
        </p:nvCxnSpPr>
        <p:spPr bwMode="auto">
          <a:xfrm>
            <a:off x="3043369" y="1468197"/>
            <a:ext cx="144145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bwMode="auto">
          <a:xfrm>
            <a:off x="3093016" y="4258837"/>
            <a:ext cx="143986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914988" y="2414549"/>
            <a:ext cx="133413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773750" y="3399544"/>
            <a:ext cx="14407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255720" y="1062882"/>
            <a:ext cx="1338810" cy="323157"/>
          </a:xfrm>
          <a:prstGeom prst="rect">
            <a:avLst/>
          </a:prstGeom>
        </p:spPr>
        <p:txBody>
          <a:bodyPr wrap="none" lIns="91431" tIns="45716" rIns="91431" bIns="45716">
            <a:spAutoFit/>
          </a:bodyPr>
          <a:lstStyle/>
          <a:p>
            <a:r>
              <a:rPr lang="zh-CN" altLang="en-US" sz="1500" dirty="0">
                <a:latin typeface="微软雅黑" pitchFamily="34" charset="-122"/>
                <a:ea typeface="微软雅黑" pitchFamily="34" charset="-122"/>
              </a:rPr>
              <a:t>此处添加标题</a:t>
            </a:r>
          </a:p>
        </p:txBody>
      </p:sp>
      <p:sp>
        <p:nvSpPr>
          <p:cNvPr id="9" name="矩形 8"/>
          <p:cNvSpPr>
            <a:spLocks noChangeArrowheads="1"/>
          </p:cNvSpPr>
          <p:nvPr/>
        </p:nvSpPr>
        <p:spPr bwMode="auto">
          <a:xfrm>
            <a:off x="5226378" y="1295610"/>
            <a:ext cx="2657990" cy="526803"/>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grpSp>
        <p:nvGrpSpPr>
          <p:cNvPr id="10" name="组合 9"/>
          <p:cNvGrpSpPr>
            <a:grpSpLocks/>
          </p:cNvGrpSpPr>
          <p:nvPr/>
        </p:nvGrpSpPr>
        <p:grpSpPr bwMode="auto">
          <a:xfrm>
            <a:off x="1178049" y="1713589"/>
            <a:ext cx="2259643" cy="2259643"/>
            <a:chOff x="1103084" y="2155824"/>
            <a:chExt cx="3176815" cy="3176815"/>
          </a:xfrm>
        </p:grpSpPr>
        <p:sp>
          <p:nvSpPr>
            <p:cNvPr id="11" name="椭圆 10"/>
            <p:cNvSpPr/>
            <p:nvPr/>
          </p:nvSpPr>
          <p:spPr>
            <a:xfrm>
              <a:off x="1103084" y="2155824"/>
              <a:ext cx="3176815" cy="317681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schemeClr val="tx1"/>
                </a:solidFill>
                <a:latin typeface="微软雅黑" pitchFamily="34" charset="-122"/>
                <a:ea typeface="微软雅黑" pitchFamily="34" charset="-122"/>
                <a:cs typeface="Arial" panose="020B0604020202020204" pitchFamily="34" charset="0"/>
              </a:endParaRPr>
            </a:p>
          </p:txBody>
        </p:sp>
        <p:sp>
          <p:nvSpPr>
            <p:cNvPr id="12" name="椭圆 11"/>
            <p:cNvSpPr/>
            <p:nvPr/>
          </p:nvSpPr>
          <p:spPr>
            <a:xfrm>
              <a:off x="1281790" y="2334530"/>
              <a:ext cx="2819403" cy="2819403"/>
            </a:xfrm>
            <a:prstGeom prst="ellipse">
              <a:avLst/>
            </a:prstGeom>
            <a:blipFill dpi="0" rotWithShape="1">
              <a:blip r:embed="rId2" cstate="print"/>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schemeClr val="tx1"/>
                </a:solidFill>
                <a:latin typeface="微软雅黑" pitchFamily="34" charset="-122"/>
                <a:ea typeface="微软雅黑" pitchFamily="34" charset="-122"/>
                <a:cs typeface="Arial" panose="020B0604020202020204" pitchFamily="34" charset="0"/>
              </a:endParaRPr>
            </a:p>
          </p:txBody>
        </p:sp>
      </p:grpSp>
      <p:sp>
        <p:nvSpPr>
          <p:cNvPr id="13" name="椭圆 12"/>
          <p:cNvSpPr/>
          <p:nvPr/>
        </p:nvSpPr>
        <p:spPr>
          <a:xfrm>
            <a:off x="2816194" y="1251719"/>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1</a:t>
            </a:r>
            <a:endParaRPr lang="zh-CN" altLang="en-US" dirty="0">
              <a:solidFill>
                <a:schemeClr val="bg1"/>
              </a:solidFill>
              <a:latin typeface="微软雅黑" pitchFamily="34" charset="-122"/>
              <a:ea typeface="微软雅黑" pitchFamily="34" charset="-122"/>
            </a:endParaRPr>
          </a:p>
        </p:txBody>
      </p:sp>
      <p:sp>
        <p:nvSpPr>
          <p:cNvPr id="14" name="椭圆 13"/>
          <p:cNvSpPr/>
          <p:nvPr/>
        </p:nvSpPr>
        <p:spPr>
          <a:xfrm>
            <a:off x="3608282" y="2212641"/>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2</a:t>
            </a:r>
            <a:endParaRPr lang="zh-CN" altLang="en-US" dirty="0">
              <a:solidFill>
                <a:schemeClr val="bg1"/>
              </a:solidFill>
              <a:latin typeface="微软雅黑" pitchFamily="34" charset="-122"/>
              <a:ea typeface="微软雅黑" pitchFamily="34" charset="-122"/>
            </a:endParaRPr>
          </a:p>
        </p:txBody>
      </p:sp>
      <p:sp>
        <p:nvSpPr>
          <p:cNvPr id="15" name="椭圆 14"/>
          <p:cNvSpPr/>
          <p:nvPr/>
        </p:nvSpPr>
        <p:spPr>
          <a:xfrm>
            <a:off x="3587342" y="3195034"/>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3</a:t>
            </a:r>
            <a:endParaRPr lang="zh-CN" altLang="en-US" dirty="0">
              <a:solidFill>
                <a:schemeClr val="bg1"/>
              </a:solidFill>
              <a:latin typeface="微软雅黑" pitchFamily="34" charset="-122"/>
              <a:ea typeface="微软雅黑" pitchFamily="34" charset="-122"/>
            </a:endParaRPr>
          </a:p>
        </p:txBody>
      </p:sp>
      <p:sp>
        <p:nvSpPr>
          <p:cNvPr id="16" name="椭圆 15"/>
          <p:cNvSpPr/>
          <p:nvPr/>
        </p:nvSpPr>
        <p:spPr>
          <a:xfrm>
            <a:off x="2816194" y="4045240"/>
            <a:ext cx="373310" cy="37331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4</a:t>
            </a:r>
            <a:endParaRPr lang="zh-CN" altLang="en-US" dirty="0">
              <a:solidFill>
                <a:schemeClr val="bg1"/>
              </a:solidFill>
              <a:latin typeface="微软雅黑" pitchFamily="34" charset="-122"/>
              <a:ea typeface="微软雅黑" pitchFamily="34" charset="-122"/>
            </a:endParaRPr>
          </a:p>
        </p:txBody>
      </p:sp>
      <p:grpSp>
        <p:nvGrpSpPr>
          <p:cNvPr id="17" name="组合 16"/>
          <p:cNvGrpSpPr/>
          <p:nvPr/>
        </p:nvGrpSpPr>
        <p:grpSpPr>
          <a:xfrm>
            <a:off x="3894554" y="1059582"/>
            <a:ext cx="821462" cy="821462"/>
            <a:chOff x="4008377" y="1003063"/>
            <a:chExt cx="821462" cy="821462"/>
          </a:xfrm>
        </p:grpSpPr>
        <p:sp>
          <p:nvSpPr>
            <p:cNvPr id="18" name="椭圆 17"/>
            <p:cNvSpPr/>
            <p:nvPr/>
          </p:nvSpPr>
          <p:spPr>
            <a:xfrm>
              <a:off x="4008377" y="1003063"/>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grpSp>
          <p:nvGrpSpPr>
            <p:cNvPr id="19" name="组合 18"/>
            <p:cNvGrpSpPr>
              <a:grpSpLocks noChangeAspect="1"/>
            </p:cNvGrpSpPr>
            <p:nvPr/>
          </p:nvGrpSpPr>
          <p:grpSpPr bwMode="auto">
            <a:xfrm>
              <a:off x="4230408" y="1145668"/>
              <a:ext cx="389996" cy="469766"/>
              <a:chOff x="3452849" y="2667439"/>
              <a:chExt cx="239345" cy="288607"/>
            </a:xfrm>
          </p:grpSpPr>
          <p:sp>
            <p:nvSpPr>
              <p:cNvPr id="20"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solidFill>
                    <a:schemeClr val="bg1"/>
                  </a:solidFill>
                  <a:latin typeface="微软雅黑" pitchFamily="34" charset="-122"/>
                  <a:ea typeface="微软雅黑" pitchFamily="34" charset="-122"/>
                  <a:cs typeface="Arial" panose="020B0604020202020204" pitchFamily="34" charset="0"/>
                </a:endParaRPr>
              </a:p>
            </p:txBody>
          </p:sp>
          <p:sp>
            <p:nvSpPr>
              <p:cNvPr id="21"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solidFill>
                    <a:schemeClr val="bg1"/>
                  </a:solidFill>
                  <a:latin typeface="微软雅黑" pitchFamily="34" charset="-122"/>
                  <a:ea typeface="微软雅黑" pitchFamily="34" charset="-122"/>
                  <a:cs typeface="Arial" panose="020B0604020202020204" pitchFamily="34" charset="0"/>
                </a:endParaRPr>
              </a:p>
            </p:txBody>
          </p:sp>
        </p:grpSp>
      </p:grpSp>
      <p:grpSp>
        <p:nvGrpSpPr>
          <p:cNvPr id="22" name="组合 21"/>
          <p:cNvGrpSpPr/>
          <p:nvPr/>
        </p:nvGrpSpPr>
        <p:grpSpPr>
          <a:xfrm>
            <a:off x="4511322" y="1943200"/>
            <a:ext cx="821462" cy="821462"/>
            <a:chOff x="4703459" y="1967087"/>
            <a:chExt cx="821462" cy="821462"/>
          </a:xfrm>
        </p:grpSpPr>
        <p:sp>
          <p:nvSpPr>
            <p:cNvPr id="23" name="椭圆 22"/>
            <p:cNvSpPr/>
            <p:nvPr/>
          </p:nvSpPr>
          <p:spPr>
            <a:xfrm>
              <a:off x="4703459" y="1967087"/>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2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grpSp>
        <p:nvGrpSpPr>
          <p:cNvPr id="25" name="组合 24"/>
          <p:cNvGrpSpPr/>
          <p:nvPr/>
        </p:nvGrpSpPr>
        <p:grpSpPr>
          <a:xfrm>
            <a:off x="4542626" y="2988813"/>
            <a:ext cx="821462" cy="821462"/>
            <a:chOff x="4734763" y="3012700"/>
            <a:chExt cx="821462" cy="821462"/>
          </a:xfrm>
        </p:grpSpPr>
        <p:sp>
          <p:nvSpPr>
            <p:cNvPr id="26" name="椭圆 25"/>
            <p:cNvSpPr/>
            <p:nvPr/>
          </p:nvSpPr>
          <p:spPr>
            <a:xfrm>
              <a:off x="4734763" y="3012700"/>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itchFamily="34" charset="-122"/>
                <a:ea typeface="微软雅黑" pitchFamily="34" charset="-122"/>
              </a:endParaRPr>
            </a:p>
          </p:txBody>
        </p:sp>
        <p:sp>
          <p:nvSpPr>
            <p:cNvPr id="27"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latin typeface="微软雅黑" pitchFamily="34" charset="-122"/>
                <a:ea typeface="微软雅黑" pitchFamily="34" charset="-122"/>
                <a:cs typeface="Arial" panose="020B0604020202020204" pitchFamily="34" charset="0"/>
              </a:endParaRPr>
            </a:p>
          </p:txBody>
        </p:sp>
      </p:grpSp>
      <p:grpSp>
        <p:nvGrpSpPr>
          <p:cNvPr id="28" name="组合 27"/>
          <p:cNvGrpSpPr/>
          <p:nvPr/>
        </p:nvGrpSpPr>
        <p:grpSpPr>
          <a:xfrm>
            <a:off x="3894554" y="3859496"/>
            <a:ext cx="821462" cy="821462"/>
            <a:chOff x="4015593" y="3883383"/>
            <a:chExt cx="821462" cy="821462"/>
          </a:xfrm>
        </p:grpSpPr>
        <p:sp>
          <p:nvSpPr>
            <p:cNvPr id="29" name="椭圆 28"/>
            <p:cNvSpPr/>
            <p:nvPr/>
          </p:nvSpPr>
          <p:spPr>
            <a:xfrm>
              <a:off x="4015593" y="3883383"/>
              <a:ext cx="821462" cy="82146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30"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a:extLst/>
          </p:spPr>
          <p:txBody>
            <a:bodyPr lIns="121920" tIns="60960" rIns="121920" bIns="60960"/>
            <a:lstStyle/>
            <a:p>
              <a:pPr defTabSz="914332" fontAlgn="auto">
                <a:spcBef>
                  <a:spcPts val="0"/>
                </a:spcBef>
                <a:spcAft>
                  <a:spcPts val="0"/>
                </a:spcAft>
                <a:defRPr/>
              </a:pPr>
              <a:endParaRPr lang="zh-CN" altLang="en-US" sz="2489">
                <a:solidFill>
                  <a:schemeClr val="bg1"/>
                </a:solidFill>
                <a:latin typeface="微软雅黑" pitchFamily="34" charset="-122"/>
                <a:ea typeface="微软雅黑" pitchFamily="34" charset="-122"/>
                <a:cs typeface="Arial" panose="020B0604020202020204" pitchFamily="34" charset="0"/>
              </a:endParaRPr>
            </a:p>
          </p:txBody>
        </p:sp>
      </p:grpSp>
      <p:sp>
        <p:nvSpPr>
          <p:cNvPr id="31" name="矩形 30"/>
          <p:cNvSpPr/>
          <p:nvPr/>
        </p:nvSpPr>
        <p:spPr>
          <a:xfrm>
            <a:off x="5609454" y="1949025"/>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32" name="矩形 47"/>
          <p:cNvSpPr>
            <a:spLocks noChangeArrowheads="1"/>
          </p:cNvSpPr>
          <p:nvPr/>
        </p:nvSpPr>
        <p:spPr bwMode="auto">
          <a:xfrm>
            <a:off x="5580112" y="2181753"/>
            <a:ext cx="2657990" cy="526803"/>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zh-CN" altLang="en-US" sz="1000" dirty="0"/>
          </a:p>
        </p:txBody>
      </p:sp>
      <p:sp>
        <p:nvSpPr>
          <p:cNvPr id="33" name="矩形 32"/>
          <p:cNvSpPr/>
          <p:nvPr/>
        </p:nvSpPr>
        <p:spPr>
          <a:xfrm>
            <a:off x="5690318" y="2954192"/>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34" name="矩形 47"/>
          <p:cNvSpPr>
            <a:spLocks noChangeArrowheads="1"/>
          </p:cNvSpPr>
          <p:nvPr/>
        </p:nvSpPr>
        <p:spPr bwMode="auto">
          <a:xfrm>
            <a:off x="5660976" y="3186920"/>
            <a:ext cx="2727448" cy="584767"/>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a:t>
            </a:r>
            <a:r>
              <a:rPr lang="zh-CN" altLang="en-US" sz="1000" dirty="0" smtClean="0"/>
              <a:t>精</a:t>
            </a:r>
            <a:endParaRPr lang="en-US" altLang="zh-CN" sz="1000" dirty="0" smtClean="0"/>
          </a:p>
          <a:p>
            <a:pPr>
              <a:lnSpc>
                <a:spcPct val="150000"/>
              </a:lnSpc>
              <a:buNone/>
            </a:pPr>
            <a:r>
              <a:rPr lang="zh-CN" altLang="en-US" sz="1000" dirty="0" smtClean="0"/>
              <a:t>炼</a:t>
            </a:r>
            <a:r>
              <a:rPr lang="zh-CN" altLang="en-US" sz="1000" dirty="0"/>
              <a:t>，不用多余的文字修饰，言简意赅的</a:t>
            </a:r>
            <a:r>
              <a:rPr lang="zh-CN" altLang="en-US" sz="1000" dirty="0" smtClean="0"/>
              <a:t>说明</a:t>
            </a:r>
            <a:endParaRPr lang="zh-CN" altLang="en-US" sz="1000" dirty="0"/>
          </a:p>
        </p:txBody>
      </p:sp>
      <p:sp>
        <p:nvSpPr>
          <p:cNvPr id="35" name="矩形 34"/>
          <p:cNvSpPr/>
          <p:nvPr/>
        </p:nvSpPr>
        <p:spPr>
          <a:xfrm>
            <a:off x="5303355" y="3898611"/>
            <a:ext cx="1338810" cy="323157"/>
          </a:xfrm>
          <a:prstGeom prst="rect">
            <a:avLst/>
          </a:prstGeom>
        </p:spPr>
        <p:txBody>
          <a:bodyPr wrap="none" lIns="91431" tIns="45716" rIns="91431" bIns="45716">
            <a:spAutoFit/>
          </a:bodyPr>
          <a:lstStyle/>
          <a:p>
            <a:r>
              <a:rPr lang="zh-CN" altLang="en-US" sz="1500" dirty="0" smtClean="0">
                <a:latin typeface="微软雅黑" pitchFamily="34" charset="-122"/>
                <a:ea typeface="微软雅黑" pitchFamily="34" charset="-122"/>
              </a:rPr>
              <a:t>此处添加标题</a:t>
            </a:r>
            <a:endParaRPr lang="zh-CN" altLang="en-US" sz="1500" dirty="0">
              <a:latin typeface="微软雅黑" pitchFamily="34" charset="-122"/>
              <a:ea typeface="微软雅黑" pitchFamily="34" charset="-122"/>
            </a:endParaRPr>
          </a:p>
        </p:txBody>
      </p:sp>
      <p:sp>
        <p:nvSpPr>
          <p:cNvPr id="36" name="矩形 47"/>
          <p:cNvSpPr>
            <a:spLocks noChangeArrowheads="1"/>
          </p:cNvSpPr>
          <p:nvPr/>
        </p:nvSpPr>
        <p:spPr bwMode="auto">
          <a:xfrm>
            <a:off x="5274013" y="4131339"/>
            <a:ext cx="2610355" cy="526803"/>
          </a:xfrm>
          <a:prstGeom prst="rect">
            <a:avLst/>
          </a:prstGeom>
          <a:noFill/>
          <a:ln>
            <a:noFill/>
          </a:ln>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000" dirty="0"/>
              <a:t>点击输入简要文字内容，文字内容需概括精炼，不用多余的文字修饰，言简意赅的</a:t>
            </a:r>
            <a:r>
              <a:rPr lang="zh-CN" altLang="en-US" sz="1000" dirty="0" smtClean="0"/>
              <a:t>说明</a:t>
            </a:r>
            <a:endParaRPr lang="en-US" altLang="zh-CN" sz="1000" dirty="0"/>
          </a:p>
        </p:txBody>
      </p:sp>
    </p:spTree>
    <p:extLst>
      <p:ext uri="{BB962C8B-B14F-4D97-AF65-F5344CB8AC3E}">
        <p14:creationId xmlns:p14="http://schemas.microsoft.com/office/powerpoint/2010/main" xmlns="" val="1642797816"/>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400" fill="hold"/>
                                            <p:tgtEl>
                                              <p:spTgt spid="10"/>
                                            </p:tgtEl>
                                            <p:attrNameLst>
                                              <p:attrName>ppt_w</p:attrName>
                                            </p:attrNameLst>
                                          </p:cBhvr>
                                          <p:tavLst>
                                            <p:tav tm="0">
                                              <p:val>
                                                <p:fltVal val="0"/>
                                              </p:val>
                                            </p:tav>
                                            <p:tav tm="100000">
                                              <p:val>
                                                <p:strVal val="#ppt_w"/>
                                              </p:val>
                                            </p:tav>
                                          </p:tavLst>
                                        </p:anim>
                                        <p:anim calcmode="lin" valueType="num">
                                          <p:cBhvr>
                                            <p:cTn id="12" dur="400" fill="hold"/>
                                            <p:tgtEl>
                                              <p:spTgt spid="10"/>
                                            </p:tgtEl>
                                            <p:attrNameLst>
                                              <p:attrName>ppt_h</p:attrName>
                                            </p:attrNameLst>
                                          </p:cBhvr>
                                          <p:tavLst>
                                            <p:tav tm="0">
                                              <p:val>
                                                <p:fltVal val="0"/>
                                              </p:val>
                                            </p:tav>
                                            <p:tav tm="100000">
                                              <p:val>
                                                <p:strVal val="#ppt_h"/>
                                              </p:val>
                                            </p:tav>
                                          </p:tavLst>
                                        </p:anim>
                                        <p:animEffect transition="in" filter="fade">
                                          <p:cBhvr>
                                            <p:cTn id="13" dur="400"/>
                                            <p:tgtEl>
                                              <p:spTgt spid="10"/>
                                            </p:tgtEl>
                                          </p:cBhvr>
                                        </p:animEffect>
                                      </p:childTnLst>
                                    </p:cTn>
                                  </p:par>
                                </p:childTnLst>
                              </p:cTn>
                            </p:par>
                            <p:par>
                              <p:cTn id="14" fill="hold">
                                <p:stCondLst>
                                  <p:cond delay="115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35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40000">
                                          <p:cBhvr additive="base">
                                            <p:cTn id="31"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25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p:stCondLst>
                                  <p:cond delay="4750"/>
                                </p:stCondLst>
                                <p:childTnLst>
                                  <p:par>
                                    <p:cTn id="50" presetID="2" presetClass="entr" presetSubtype="2" fill="hold" nodeType="afterEffect" p14:presetBounceEnd="40000">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14:bounceEnd="40000">
                                          <p:cBhvr additive="base">
                                            <p:cTn id="52"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7000"/>
                                </p:stCondLst>
                                <p:childTnLst>
                                  <p:par>
                                    <p:cTn id="71" presetID="2" presetClass="entr" presetSubtype="2" fill="hold" nodeType="afterEffect" p14:presetBounceEnd="40000">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14:bounceEnd="40000">
                                          <p:cBhvr additive="base">
                                            <p:cTn id="73"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74" dur="500" fill="hold"/>
                                            <p:tgtEl>
                                              <p:spTgt spid="25"/>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childTnLst>
                              </p:cTn>
                            </p:par>
                            <p:par>
                              <p:cTn id="87" fill="hold">
                                <p:stCondLst>
                                  <p:cond delay="8750"/>
                                </p:stCondLst>
                                <p:childTnLst>
                                  <p:par>
                                    <p:cTn id="88" presetID="22" presetClass="entr" presetSubtype="8"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9250"/>
                                </p:stCondLst>
                                <p:childTnLst>
                                  <p:par>
                                    <p:cTn id="92" presetID="2" presetClass="entr" presetSubtype="2" fill="hold" nodeType="afterEffect" p14:presetBounceEnd="40000">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14:bounceEnd="40000">
                                          <p:cBhvr additive="base">
                                            <p:cTn id="94"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95" dur="500" fill="hold"/>
                                            <p:tgtEl>
                                              <p:spTgt spid="28"/>
                                            </p:tgtEl>
                                            <p:attrNameLst>
                                              <p:attrName>ppt_y</p:attrName>
                                            </p:attrNameLst>
                                          </p:cBhvr>
                                          <p:tavLst>
                                            <p:tav tm="0">
                                              <p:val>
                                                <p:strVal val="#ppt_y"/>
                                              </p:val>
                                            </p:tav>
                                            <p:tav tm="100000">
                                              <p:val>
                                                <p:strVal val="#ppt_y"/>
                                              </p:val>
                                            </p:tav>
                                          </p:tavLst>
                                        </p:anim>
                                      </p:childTnLst>
                                    </p:cTn>
                                  </p:par>
                                </p:childTnLst>
                              </p:cTn>
                            </p:par>
                            <p:par>
                              <p:cTn id="96" fill="hold">
                                <p:stCondLst>
                                  <p:cond delay="975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p:cTn id="11" dur="400" fill="hold"/>
                                            <p:tgtEl>
                                              <p:spTgt spid="10"/>
                                            </p:tgtEl>
                                            <p:attrNameLst>
                                              <p:attrName>ppt_w</p:attrName>
                                            </p:attrNameLst>
                                          </p:cBhvr>
                                          <p:tavLst>
                                            <p:tav tm="0">
                                              <p:val>
                                                <p:fltVal val="0"/>
                                              </p:val>
                                            </p:tav>
                                            <p:tav tm="100000">
                                              <p:val>
                                                <p:strVal val="#ppt_w"/>
                                              </p:val>
                                            </p:tav>
                                          </p:tavLst>
                                        </p:anim>
                                        <p:anim calcmode="lin" valueType="num">
                                          <p:cBhvr>
                                            <p:cTn id="12" dur="400" fill="hold"/>
                                            <p:tgtEl>
                                              <p:spTgt spid="10"/>
                                            </p:tgtEl>
                                            <p:attrNameLst>
                                              <p:attrName>ppt_h</p:attrName>
                                            </p:attrNameLst>
                                          </p:cBhvr>
                                          <p:tavLst>
                                            <p:tav tm="0">
                                              <p:val>
                                                <p:fltVal val="0"/>
                                              </p:val>
                                            </p:tav>
                                            <p:tav tm="100000">
                                              <p:val>
                                                <p:strVal val="#ppt_h"/>
                                              </p:val>
                                            </p:tav>
                                          </p:tavLst>
                                        </p:anim>
                                        <p:animEffect transition="in" filter="fade">
                                          <p:cBhvr>
                                            <p:cTn id="13" dur="400"/>
                                            <p:tgtEl>
                                              <p:spTgt spid="10"/>
                                            </p:tgtEl>
                                          </p:cBhvr>
                                        </p:animEffect>
                                      </p:childTnLst>
                                    </p:cTn>
                                  </p:par>
                                </p:childTnLst>
                              </p:cTn>
                            </p:par>
                            <p:par>
                              <p:cTn id="14" fill="hold">
                                <p:stCondLst>
                                  <p:cond delay="115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350"/>
                                            <p:tgtEl>
                                              <p:spTgt spid="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1+#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par>
                              <p:cTn id="45" fill="hold">
                                <p:stCondLst>
                                  <p:cond delay="4250"/>
                                </p:stCondLst>
                                <p:childTnLst>
                                  <p:par>
                                    <p:cTn id="46" presetID="22" presetClass="entr" presetSubtype="8"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p:stCondLst>
                                  <p:cond delay="4750"/>
                                </p:stCondLst>
                                <p:childTnLst>
                                  <p:par>
                                    <p:cTn id="50" presetID="2" presetClass="entr" presetSubtype="2"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par>
                              <p:cTn id="70" fill="hold">
                                <p:stCondLst>
                                  <p:cond delay="7000"/>
                                </p:stCondLst>
                                <p:childTnLst>
                                  <p:par>
                                    <p:cTn id="71" presetID="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1+#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left)">
                                          <p:cBhvr>
                                            <p:cTn id="78" dur="500"/>
                                            <p:tgtEl>
                                              <p:spTgt spid="3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childTnLst>
                              </p:cTn>
                            </p:par>
                            <p:par>
                              <p:cTn id="87" fill="hold">
                                <p:stCondLst>
                                  <p:cond delay="8750"/>
                                </p:stCondLst>
                                <p:childTnLst>
                                  <p:par>
                                    <p:cTn id="88" presetID="22" presetClass="entr" presetSubtype="8"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cTn>
                                  </p:par>
                                </p:childTnLst>
                              </p:cTn>
                            </p:par>
                            <p:par>
                              <p:cTn id="91" fill="hold">
                                <p:stCondLst>
                                  <p:cond delay="9250"/>
                                </p:stCondLst>
                                <p:childTnLst>
                                  <p:par>
                                    <p:cTn id="92" presetID="2" presetClass="entr" presetSubtype="2" fill="hold"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additive="base">
                                            <p:cTn id="94" dur="500" fill="hold"/>
                                            <p:tgtEl>
                                              <p:spTgt spid="28"/>
                                            </p:tgtEl>
                                            <p:attrNameLst>
                                              <p:attrName>ppt_x</p:attrName>
                                            </p:attrNameLst>
                                          </p:cBhvr>
                                          <p:tavLst>
                                            <p:tav tm="0">
                                              <p:val>
                                                <p:strVal val="1+#ppt_w/2"/>
                                              </p:val>
                                            </p:tav>
                                            <p:tav tm="100000">
                                              <p:val>
                                                <p:strVal val="#ppt_x"/>
                                              </p:val>
                                            </p:tav>
                                          </p:tavLst>
                                        </p:anim>
                                        <p:anim calcmode="lin" valueType="num">
                                          <p:cBhvr additive="base">
                                            <p:cTn id="95" dur="500" fill="hold"/>
                                            <p:tgtEl>
                                              <p:spTgt spid="28"/>
                                            </p:tgtEl>
                                            <p:attrNameLst>
                                              <p:attrName>ppt_y</p:attrName>
                                            </p:attrNameLst>
                                          </p:cBhvr>
                                          <p:tavLst>
                                            <p:tav tm="0">
                                              <p:val>
                                                <p:strVal val="#ppt_y"/>
                                              </p:val>
                                            </p:tav>
                                            <p:tav tm="100000">
                                              <p:val>
                                                <p:strVal val="#ppt_y"/>
                                              </p:val>
                                            </p:tav>
                                          </p:tavLst>
                                        </p:anim>
                                      </p:childTnLst>
                                    </p:cTn>
                                  </p:par>
                                </p:childTnLst>
                              </p:cTn>
                            </p:par>
                            <p:par>
                              <p:cTn id="96" fill="hold">
                                <p:stCondLst>
                                  <p:cond delay="9750"/>
                                </p:stCondLst>
                                <p:childTnLst>
                                  <p:par>
                                    <p:cTn id="97" presetID="22" presetClass="entr" presetSubtype="8"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left)">
                                          <p:cBhvr>
                                            <p:cTn id="99" dur="500"/>
                                            <p:tgtEl>
                                              <p:spTgt spid="35"/>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3" grpId="0" animBg="1"/>
          <p:bldP spid="14" grpId="0" animBg="1"/>
          <p:bldP spid="15" grpId="0" animBg="1"/>
          <p:bldP spid="16" grpId="0" animBg="1"/>
          <p:bldP spid="31" grpId="0"/>
          <p:bldP spid="32" grpId="0"/>
          <p:bldP spid="33" grpId="0"/>
          <p:bldP spid="34" grpId="0"/>
          <p:bldP spid="35" grpId="0"/>
          <p:bldP spid="3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矩形 2"/>
          <p:cNvSpPr/>
          <p:nvPr/>
        </p:nvSpPr>
        <p:spPr>
          <a:xfrm>
            <a:off x="3491765" y="1658251"/>
            <a:ext cx="1066827" cy="1060518"/>
          </a:xfrm>
          <a:prstGeom prst="rect">
            <a:avLst/>
          </a:prstGeom>
          <a:blipFill>
            <a:blip r:embed="rId2" cstate="print"/>
            <a:srcRect/>
            <a:stretch>
              <a:fillRect l="-7412" r="-245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4" name="矩形 3"/>
          <p:cNvSpPr/>
          <p:nvPr/>
        </p:nvSpPr>
        <p:spPr>
          <a:xfrm>
            <a:off x="4703874" y="1658251"/>
            <a:ext cx="1066827" cy="1060518"/>
          </a:xfrm>
          <a:prstGeom prst="rect">
            <a:avLst/>
          </a:prstGeom>
          <a:blipFill>
            <a:blip r:embed="rId3" cstate="print"/>
            <a:srcRect/>
            <a:stretch>
              <a:fillRect l="-8502" r="-85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5" name="矩形 4"/>
          <p:cNvSpPr/>
          <p:nvPr/>
        </p:nvSpPr>
        <p:spPr>
          <a:xfrm>
            <a:off x="3491765" y="2863475"/>
            <a:ext cx="1066827" cy="1060518"/>
          </a:xfrm>
          <a:prstGeom prst="rect">
            <a:avLst/>
          </a:prstGeom>
          <a:blipFill>
            <a:blip r:embed="rId4" cstate="print"/>
            <a:srcRect/>
            <a:stretch>
              <a:fillRect l="-16273" r="-1627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6" name="矩形 5"/>
          <p:cNvSpPr/>
          <p:nvPr/>
        </p:nvSpPr>
        <p:spPr>
          <a:xfrm>
            <a:off x="4703874" y="2863475"/>
            <a:ext cx="1066827" cy="1060518"/>
          </a:xfrm>
          <a:prstGeom prst="rect">
            <a:avLst/>
          </a:prstGeom>
          <a:blipFill>
            <a:blip r:embed="rId5" cstate="print"/>
            <a:srcRect/>
            <a:stretch>
              <a:fillRect t="-1480" b="-14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endParaRPr lang="zh-CN" altLang="en-US">
              <a:solidFill>
                <a:schemeClr val="tx1"/>
              </a:solidFill>
            </a:endParaRPr>
          </a:p>
        </p:txBody>
      </p:sp>
      <p:sp>
        <p:nvSpPr>
          <p:cNvPr id="7" name="圆角矩形 6"/>
          <p:cNvSpPr/>
          <p:nvPr/>
        </p:nvSpPr>
        <p:spPr>
          <a:xfrm>
            <a:off x="4267640" y="242953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4703874" y="242953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2</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4267640" y="286347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smtClean="0">
                <a:solidFill>
                  <a:schemeClr val="bg1"/>
                </a:solidFill>
                <a:latin typeface="微软雅黑" panose="020B0503020204020204" pitchFamily="34" charset="-122"/>
                <a:ea typeface="微软雅黑" panose="020B0503020204020204" pitchFamily="34" charset="-122"/>
              </a:rPr>
              <a:t>3</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0" name="圆角矩形 9"/>
          <p:cNvSpPr/>
          <p:nvPr/>
        </p:nvSpPr>
        <p:spPr>
          <a:xfrm>
            <a:off x="4703874" y="2863476"/>
            <a:ext cx="290953" cy="2892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1414" tIns="30707" rIns="61414" bIns="30707" rtlCol="0" anchor="ctr"/>
          <a:lstStyle/>
          <a:p>
            <a:pPr algn="ctr"/>
            <a:r>
              <a:rPr lang="en-US" altLang="zh-CN" dirty="0" smtClean="0">
                <a:solidFill>
                  <a:schemeClr val="bg1"/>
                </a:solidFill>
                <a:latin typeface="微软雅黑" panose="020B0503020204020204" pitchFamily="34" charset="-122"/>
                <a:ea typeface="微软雅黑" panose="020B0503020204020204" pitchFamily="34" charset="-122"/>
              </a:rPr>
              <a:t>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15616" y="1888515"/>
            <a:ext cx="2250021" cy="874544"/>
          </a:xfrm>
          <a:prstGeom prst="rect">
            <a:avLst/>
          </a:prstGeom>
          <a:noFill/>
        </p:spPr>
        <p:txBody>
          <a:bodyPr wrap="square" lIns="61414" tIns="30707" rIns="61414" bIns="30707" rtlCol="0">
            <a:spAutoFit/>
          </a:bodyPr>
          <a:lstStyle/>
          <a:p>
            <a:pPr algn="just">
              <a:lnSpc>
                <a:spcPct val="120000"/>
              </a:lnSpc>
            </a:pPr>
            <a:r>
              <a:rPr lang="zh-CN" altLang="en-US" sz="1100" dirty="0">
                <a:latin typeface="微软雅黑" pitchFamily="34" charset="-122"/>
                <a:ea typeface="微软雅黑" pitchFamily="34" charset="-122"/>
              </a:rPr>
              <a:t>您的内容打在这里，或者通过复制您的文本后，在此框中选择粘贴，并选择只保留文字，</a:t>
            </a:r>
            <a:r>
              <a:rPr lang="zh-CN" altLang="en-US" sz="1100" dirty="0">
                <a:latin typeface="微软雅黑" pitchFamily="34" charset="-122"/>
                <a:ea typeface="微软雅黑" pitchFamily="34" charset="-122"/>
                <a:sym typeface="微软雅黑" pitchFamily="34" charset="-122"/>
              </a:rPr>
              <a:t>在此录入上述图表的综合描述说明。</a:t>
            </a:r>
            <a:endParaRPr lang="zh-CN" altLang="en-US" sz="1100" dirty="0">
              <a:latin typeface="微软雅黑" pitchFamily="34" charset="-122"/>
              <a:ea typeface="微软雅黑" pitchFamily="34" charset="-122"/>
            </a:endParaRPr>
          </a:p>
        </p:txBody>
      </p:sp>
      <p:sp>
        <p:nvSpPr>
          <p:cNvPr id="12" name="TextBox 11"/>
          <p:cNvSpPr txBox="1"/>
          <p:nvPr/>
        </p:nvSpPr>
        <p:spPr>
          <a:xfrm>
            <a:off x="2406420" y="1586503"/>
            <a:ext cx="959219" cy="315463"/>
          </a:xfrm>
          <a:prstGeom prst="rect">
            <a:avLst/>
          </a:prstGeom>
        </p:spPr>
        <p:txBody>
          <a:bodyPr wrap="none" lIns="68571" tIns="34286" rIns="68571" bIns="34286">
            <a:spAutoFit/>
          </a:bodyPr>
          <a:lstStyle>
            <a:defPPr>
              <a:defRPr lang="zh-CN"/>
            </a:defPPr>
            <a:lvl1pPr algn="ctr">
              <a:defRPr sz="2200" b="1">
                <a:solidFill>
                  <a:schemeClr val="tx1">
                    <a:lumMod val="65000"/>
                    <a:lumOff val="35000"/>
                  </a:schemeClr>
                </a:solidFill>
                <a:latin typeface="微软雅黑" pitchFamily="34" charset="-122"/>
                <a:ea typeface="微软雅黑" pitchFamily="34" charset="-122"/>
              </a:defRPr>
            </a:lvl1pPr>
          </a:lstStyle>
          <a:p>
            <a:pPr algn="r"/>
            <a:r>
              <a:rPr lang="zh-CN" altLang="en-US" sz="1600" dirty="0">
                <a:solidFill>
                  <a:schemeClr val="tx1"/>
                </a:solidFill>
              </a:rPr>
              <a:t>添加标题</a:t>
            </a:r>
          </a:p>
        </p:txBody>
      </p:sp>
      <p:sp>
        <p:nvSpPr>
          <p:cNvPr id="13" name="TextBox 12"/>
          <p:cNvSpPr txBox="1"/>
          <p:nvPr/>
        </p:nvSpPr>
        <p:spPr>
          <a:xfrm>
            <a:off x="5889192" y="1888515"/>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itchFamily="34" charset="-122"/>
              </a:rPr>
              <a:t>在此录入上述图表的综合描述说明。</a:t>
            </a:r>
            <a:endParaRPr lang="zh-CN" altLang="en-US" sz="1100" dirty="0">
              <a:solidFill>
                <a:schemeClr val="tx1"/>
              </a:solidFill>
            </a:endParaRPr>
          </a:p>
        </p:txBody>
      </p:sp>
      <p:sp>
        <p:nvSpPr>
          <p:cNvPr id="14" name="TextBox 13"/>
          <p:cNvSpPr txBox="1"/>
          <p:nvPr/>
        </p:nvSpPr>
        <p:spPr>
          <a:xfrm>
            <a:off x="5879534" y="1586503"/>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pPr algn="l"/>
            <a:r>
              <a:rPr lang="zh-CN" altLang="en-US" sz="1600" dirty="0">
                <a:solidFill>
                  <a:schemeClr val="tx1"/>
                </a:solidFill>
              </a:rPr>
              <a:t>添加标题</a:t>
            </a:r>
          </a:p>
        </p:txBody>
      </p:sp>
      <p:sp>
        <p:nvSpPr>
          <p:cNvPr id="15" name="TextBox 14"/>
          <p:cNvSpPr txBox="1"/>
          <p:nvPr/>
        </p:nvSpPr>
        <p:spPr>
          <a:xfrm>
            <a:off x="1115616"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itchFamily="34" charset="-122"/>
              </a:rPr>
              <a:t>在此录入上述图表的综合描述说明。</a:t>
            </a:r>
            <a:endParaRPr lang="zh-CN" altLang="en-US" sz="1100" dirty="0">
              <a:solidFill>
                <a:schemeClr val="tx1"/>
              </a:solidFill>
            </a:endParaRPr>
          </a:p>
        </p:txBody>
      </p:sp>
      <p:sp>
        <p:nvSpPr>
          <p:cNvPr id="16" name="TextBox 15"/>
          <p:cNvSpPr txBox="1"/>
          <p:nvPr/>
        </p:nvSpPr>
        <p:spPr>
          <a:xfrm>
            <a:off x="2406420" y="2868952"/>
            <a:ext cx="959219" cy="315463"/>
          </a:xfrm>
          <a:prstGeom prst="rect">
            <a:avLst/>
          </a:prstGeom>
        </p:spPr>
        <p:txBody>
          <a:bodyPr wrap="none" lIns="68571" tIns="34286" rIns="68571" bIns="34286">
            <a:spAutoFit/>
          </a:bodyPr>
          <a:lstStyle>
            <a:defPPr>
              <a:defRPr lang="zh-CN"/>
            </a:defPPr>
            <a:lvl1pPr algn="r">
              <a:defRPr sz="2200" b="1">
                <a:solidFill>
                  <a:schemeClr val="tx1">
                    <a:lumMod val="65000"/>
                    <a:lumOff val="35000"/>
                  </a:schemeClr>
                </a:solidFill>
                <a:latin typeface="微软雅黑" pitchFamily="34" charset="-122"/>
                <a:ea typeface="微软雅黑" pitchFamily="34" charset="-122"/>
              </a:defRPr>
            </a:lvl1pPr>
          </a:lstStyle>
          <a:p>
            <a:r>
              <a:rPr lang="zh-CN" altLang="en-US" sz="1600" dirty="0">
                <a:solidFill>
                  <a:schemeClr val="tx1"/>
                </a:solidFill>
              </a:rPr>
              <a:t>添加标题</a:t>
            </a:r>
          </a:p>
        </p:txBody>
      </p:sp>
      <p:sp>
        <p:nvSpPr>
          <p:cNvPr id="17" name="TextBox 16"/>
          <p:cNvSpPr txBox="1"/>
          <p:nvPr/>
        </p:nvSpPr>
        <p:spPr>
          <a:xfrm>
            <a:off x="5889192" y="3179936"/>
            <a:ext cx="2250021" cy="874544"/>
          </a:xfrm>
          <a:prstGeom prst="rect">
            <a:avLst/>
          </a:prstGeom>
          <a:noFill/>
        </p:spPr>
        <p:txBody>
          <a:bodyPr wrap="square" lIns="61414" tIns="30707" rIns="61414" bIns="30707" rtlCol="0">
            <a:spAutoFit/>
          </a:bodyPr>
          <a:lstStyle>
            <a:defPPr>
              <a:defRPr lang="zh-CN"/>
            </a:defPPr>
            <a:lvl1pPr algn="just">
              <a:lnSpc>
                <a:spcPct val="120000"/>
              </a:lnSpc>
              <a:defRPr sz="1400">
                <a:solidFill>
                  <a:schemeClr val="tx1">
                    <a:lumMod val="75000"/>
                    <a:lumOff val="25000"/>
                  </a:schemeClr>
                </a:solidFill>
                <a:latin typeface="微软雅黑" pitchFamily="34" charset="-122"/>
                <a:ea typeface="微软雅黑" pitchFamily="34" charset="-122"/>
              </a:defRPr>
            </a:lvl1pPr>
          </a:lstStyle>
          <a:p>
            <a:r>
              <a:rPr lang="zh-CN" altLang="en-US" sz="1100" dirty="0">
                <a:solidFill>
                  <a:schemeClr val="tx1"/>
                </a:solidFill>
              </a:rPr>
              <a:t>您的内容打在这里，或者通过复制您的文本后，在此框中选择粘贴，并选择只保留文字，</a:t>
            </a:r>
            <a:r>
              <a:rPr lang="zh-CN" altLang="en-US" sz="1100" dirty="0">
                <a:solidFill>
                  <a:schemeClr val="tx1"/>
                </a:solidFill>
                <a:sym typeface="微软雅黑" pitchFamily="34" charset="-122"/>
              </a:rPr>
              <a:t>在此录入上述图表的综合描述说明。</a:t>
            </a:r>
            <a:endParaRPr lang="zh-CN" altLang="en-US" sz="1100" dirty="0">
              <a:solidFill>
                <a:schemeClr val="tx1"/>
              </a:solidFill>
            </a:endParaRPr>
          </a:p>
        </p:txBody>
      </p:sp>
      <p:sp>
        <p:nvSpPr>
          <p:cNvPr id="18" name="TextBox 17"/>
          <p:cNvSpPr txBox="1"/>
          <p:nvPr/>
        </p:nvSpPr>
        <p:spPr>
          <a:xfrm>
            <a:off x="5889192" y="2868952"/>
            <a:ext cx="959219" cy="315463"/>
          </a:xfrm>
          <a:prstGeom prst="rect">
            <a:avLst/>
          </a:prstGeom>
        </p:spPr>
        <p:txBody>
          <a:bodyPr wrap="none" lIns="68571" tIns="34286" rIns="68571" bIns="34286">
            <a:spAutoFit/>
          </a:bodyPr>
          <a:lstStyle>
            <a:defPPr>
              <a:defRPr lang="zh-CN"/>
            </a:defPPr>
            <a:lvl1pPr>
              <a:defRPr sz="2200" b="1">
                <a:solidFill>
                  <a:schemeClr val="tx1">
                    <a:lumMod val="65000"/>
                    <a:lumOff val="35000"/>
                  </a:schemeClr>
                </a:solidFill>
                <a:latin typeface="微软雅黑" pitchFamily="34" charset="-122"/>
                <a:ea typeface="微软雅黑" pitchFamily="34" charset="-122"/>
              </a:defRPr>
            </a:lvl1pPr>
          </a:lstStyle>
          <a:p>
            <a:r>
              <a:rPr lang="zh-CN" altLang="en-US" sz="1600" dirty="0">
                <a:solidFill>
                  <a:schemeClr val="tx1"/>
                </a:solidFill>
              </a:rPr>
              <a:t>添加标题</a:t>
            </a:r>
          </a:p>
        </p:txBody>
      </p:sp>
    </p:spTree>
    <p:extLst>
      <p:ext uri="{BB962C8B-B14F-4D97-AF65-F5344CB8AC3E}">
        <p14:creationId xmlns:p14="http://schemas.microsoft.com/office/powerpoint/2010/main" xmlns="" val="390624058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style.rotation</p:attrName>
                                        </p:attrNameLst>
                                      </p:cBhvr>
                                      <p:tavLst>
                                        <p:tav tm="0">
                                          <p:val>
                                            <p:fltVal val="360"/>
                                          </p:val>
                                        </p:tav>
                                        <p:tav tm="100000">
                                          <p:val>
                                            <p:fltVal val="0"/>
                                          </p:val>
                                        </p:tav>
                                      </p:tavLst>
                                    </p:anim>
                                    <p:animEffect transition="in" filter="fade">
                                      <p:cBhvr>
                                        <p:cTn id="14" dur="500"/>
                                        <p:tgtEl>
                                          <p:spTgt spid="3"/>
                                        </p:tgtEl>
                                      </p:cBhvr>
                                    </p:animEffect>
                                  </p:childTnLst>
                                </p:cTn>
                              </p:par>
                              <p:par>
                                <p:cTn id="15" presetID="49" presetClass="entr" presetSubtype="0" decel="10000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 calcmode="lin" valueType="num">
                                      <p:cBhvr>
                                        <p:cTn id="19" dur="500" fill="hold"/>
                                        <p:tgtEl>
                                          <p:spTgt spid="4"/>
                                        </p:tgtEl>
                                        <p:attrNameLst>
                                          <p:attrName>style.rotation</p:attrName>
                                        </p:attrNameLst>
                                      </p:cBhvr>
                                      <p:tavLst>
                                        <p:tav tm="0">
                                          <p:val>
                                            <p:fltVal val="360"/>
                                          </p:val>
                                        </p:tav>
                                        <p:tav tm="100000">
                                          <p:val>
                                            <p:fltVal val="0"/>
                                          </p:val>
                                        </p:tav>
                                      </p:tavLst>
                                    </p:anim>
                                    <p:animEffect transition="in" filter="fade">
                                      <p:cBhvr>
                                        <p:cTn id="20" dur="500"/>
                                        <p:tgtEl>
                                          <p:spTgt spid="4"/>
                                        </p:tgtEl>
                                      </p:cBhvr>
                                    </p:animEffect>
                                  </p:childTnLst>
                                </p:cTn>
                              </p:par>
                              <p:par>
                                <p:cTn id="21" presetID="49" presetClass="entr" presetSubtype="0"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par>
                                <p:cTn id="27" presetID="49" presetClass="entr" presetSubtype="0" decel="100000" fill="hold" grpId="0" nodeType="withEffect">
                                  <p:stCondLst>
                                    <p:cond delay="6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 calcmode="lin" valueType="num">
                                      <p:cBhvr>
                                        <p:cTn id="31" dur="500" fill="hold"/>
                                        <p:tgtEl>
                                          <p:spTgt spid="6"/>
                                        </p:tgtEl>
                                        <p:attrNameLst>
                                          <p:attrName>style.rotation</p:attrName>
                                        </p:attrNameLst>
                                      </p:cBhvr>
                                      <p:tavLst>
                                        <p:tav tm="0">
                                          <p:val>
                                            <p:fltVal val="360"/>
                                          </p:val>
                                        </p:tav>
                                        <p:tav tm="100000">
                                          <p:val>
                                            <p:fltVal val="0"/>
                                          </p:val>
                                        </p:tav>
                                      </p:tavLst>
                                    </p:anim>
                                    <p:animEffect transition="in" filter="fade">
                                      <p:cBhvr>
                                        <p:cTn id="32" dur="500"/>
                                        <p:tgtEl>
                                          <p:spTgt spid="6"/>
                                        </p:tgtEl>
                                      </p:cBhvr>
                                    </p:animEffect>
                                  </p:childTnLst>
                                </p:cTn>
                              </p:par>
                            </p:childTnLst>
                          </p:cTn>
                        </p:par>
                        <p:par>
                          <p:cTn id="33" fill="hold">
                            <p:stCondLst>
                              <p:cond delay="1600"/>
                            </p:stCondLst>
                            <p:childTnLst>
                              <p:par>
                                <p:cTn id="34" presetID="23" presetClass="entr" presetSubtype="52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ppt_x</p:attrName>
                                        </p:attrNameLst>
                                      </p:cBhvr>
                                      <p:tavLst>
                                        <p:tav tm="0">
                                          <p:val>
                                            <p:fltVal val="0.5"/>
                                          </p:val>
                                        </p:tav>
                                        <p:tav tm="100000">
                                          <p:val>
                                            <p:strVal val="#ppt_x"/>
                                          </p:val>
                                        </p:tav>
                                      </p:tavLst>
                                    </p:anim>
                                    <p:anim calcmode="lin" valueType="num">
                                      <p:cBhvr>
                                        <p:cTn id="39" dur="500" fill="hold"/>
                                        <p:tgtEl>
                                          <p:spTgt spid="7"/>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 calcmode="lin" valueType="num">
                                      <p:cBhvr>
                                        <p:cTn id="50" dur="500" fill="hold"/>
                                        <p:tgtEl>
                                          <p:spTgt spid="9"/>
                                        </p:tgtEl>
                                        <p:attrNameLst>
                                          <p:attrName>ppt_x</p:attrName>
                                        </p:attrNameLst>
                                      </p:cBhvr>
                                      <p:tavLst>
                                        <p:tav tm="0">
                                          <p:val>
                                            <p:fltVal val="0.5"/>
                                          </p:val>
                                        </p:tav>
                                        <p:tav tm="100000">
                                          <p:val>
                                            <p:strVal val="#ppt_x"/>
                                          </p:val>
                                        </p:tav>
                                      </p:tavLst>
                                    </p:anim>
                                    <p:anim calcmode="lin" valueType="num">
                                      <p:cBhvr>
                                        <p:cTn id="51" dur="500" fill="hold"/>
                                        <p:tgtEl>
                                          <p:spTgt spid="9"/>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 calcmode="lin" valueType="num">
                                      <p:cBhvr>
                                        <p:cTn id="56" dur="500" fill="hold"/>
                                        <p:tgtEl>
                                          <p:spTgt spid="10"/>
                                        </p:tgtEl>
                                        <p:attrNameLst>
                                          <p:attrName>ppt_x</p:attrName>
                                        </p:attrNameLst>
                                      </p:cBhvr>
                                      <p:tavLst>
                                        <p:tav tm="0">
                                          <p:val>
                                            <p:fltVal val="0.5"/>
                                          </p:val>
                                        </p:tav>
                                        <p:tav tm="100000">
                                          <p:val>
                                            <p:strVal val="#ppt_x"/>
                                          </p:val>
                                        </p:tav>
                                      </p:tavLst>
                                    </p:anim>
                                    <p:anim calcmode="lin" valueType="num">
                                      <p:cBhvr>
                                        <p:cTn id="57" dur="500" fill="hold"/>
                                        <p:tgtEl>
                                          <p:spTgt spid="10"/>
                                        </p:tgtEl>
                                        <p:attrNameLst>
                                          <p:attrName>ppt_y</p:attrName>
                                        </p:attrNameLst>
                                      </p:cBhvr>
                                      <p:tavLst>
                                        <p:tav tm="0">
                                          <p:val>
                                            <p:fltVal val="0.5"/>
                                          </p:val>
                                        </p:tav>
                                        <p:tav tm="100000">
                                          <p:val>
                                            <p:strVal val="#ppt_y"/>
                                          </p:val>
                                        </p:tav>
                                      </p:tavLst>
                                    </p:anim>
                                  </p:childTnLst>
                                </p:cTn>
                              </p:par>
                            </p:childTnLst>
                          </p:cTn>
                        </p:par>
                        <p:par>
                          <p:cTn id="58" fill="hold">
                            <p:stCondLst>
                              <p:cond delay="2100"/>
                            </p:stCondLst>
                            <p:childTnLst>
                              <p:par>
                                <p:cTn id="59" presetID="12" presetClass="entr" presetSubtype="2"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p:tgtEl>
                                          <p:spTgt spid="12"/>
                                        </p:tgtEl>
                                        <p:attrNameLst>
                                          <p:attrName>ppt_x</p:attrName>
                                        </p:attrNameLst>
                                      </p:cBhvr>
                                      <p:tavLst>
                                        <p:tav tm="0">
                                          <p:val>
                                            <p:strVal val="#ppt_x+#ppt_w*1.125000"/>
                                          </p:val>
                                        </p:tav>
                                        <p:tav tm="100000">
                                          <p:val>
                                            <p:strVal val="#ppt_x"/>
                                          </p:val>
                                        </p:tav>
                                      </p:tavLst>
                                    </p:anim>
                                    <p:animEffect transition="in" filter="wipe(left)">
                                      <p:cBhvr>
                                        <p:cTn id="62" dur="500"/>
                                        <p:tgtEl>
                                          <p:spTgt spid="12"/>
                                        </p:tgtEl>
                                      </p:cBhvr>
                                    </p:animEffect>
                                  </p:childTnLst>
                                </p:cTn>
                              </p:par>
                              <p:par>
                                <p:cTn id="63" presetID="12" presetClass="entr" presetSubtype="2"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p:tgtEl>
                                          <p:spTgt spid="11"/>
                                        </p:tgtEl>
                                        <p:attrNameLst>
                                          <p:attrName>ppt_x</p:attrName>
                                        </p:attrNameLst>
                                      </p:cBhvr>
                                      <p:tavLst>
                                        <p:tav tm="0">
                                          <p:val>
                                            <p:strVal val="#ppt_x+#ppt_w*1.125000"/>
                                          </p:val>
                                        </p:tav>
                                        <p:tav tm="100000">
                                          <p:val>
                                            <p:strVal val="#ppt_x"/>
                                          </p:val>
                                        </p:tav>
                                      </p:tavLst>
                                    </p:anim>
                                    <p:animEffect transition="in" filter="wipe(left)">
                                      <p:cBhvr>
                                        <p:cTn id="66" dur="500"/>
                                        <p:tgtEl>
                                          <p:spTgt spid="11"/>
                                        </p:tgtEl>
                                      </p:cBhvr>
                                    </p:animEffect>
                                  </p:childTnLst>
                                </p:cTn>
                              </p:par>
                              <p:par>
                                <p:cTn id="67" presetID="1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p:tgtEl>
                                          <p:spTgt spid="14"/>
                                        </p:tgtEl>
                                        <p:attrNameLst>
                                          <p:attrName>ppt_x</p:attrName>
                                        </p:attrNameLst>
                                      </p:cBhvr>
                                      <p:tavLst>
                                        <p:tav tm="0">
                                          <p:val>
                                            <p:strVal val="#ppt_x-#ppt_w*1.125000"/>
                                          </p:val>
                                        </p:tav>
                                        <p:tav tm="100000">
                                          <p:val>
                                            <p:strVal val="#ppt_x"/>
                                          </p:val>
                                        </p:tav>
                                      </p:tavLst>
                                    </p:anim>
                                    <p:animEffect transition="in" filter="wipe(right)">
                                      <p:cBhvr>
                                        <p:cTn id="70" dur="500"/>
                                        <p:tgtEl>
                                          <p:spTgt spid="14"/>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p:tgtEl>
                                          <p:spTgt spid="13"/>
                                        </p:tgtEl>
                                        <p:attrNameLst>
                                          <p:attrName>ppt_x</p:attrName>
                                        </p:attrNameLst>
                                      </p:cBhvr>
                                      <p:tavLst>
                                        <p:tav tm="0">
                                          <p:val>
                                            <p:strVal val="#ppt_x-#ppt_w*1.125000"/>
                                          </p:val>
                                        </p:tav>
                                        <p:tav tm="100000">
                                          <p:val>
                                            <p:strVal val="#ppt_x"/>
                                          </p:val>
                                        </p:tav>
                                      </p:tavLst>
                                    </p:anim>
                                    <p:animEffect transition="in" filter="wipe(right)">
                                      <p:cBhvr>
                                        <p:cTn id="74" dur="500"/>
                                        <p:tgtEl>
                                          <p:spTgt spid="13"/>
                                        </p:tgtEl>
                                      </p:cBhvr>
                                    </p:animEffect>
                                  </p:childTnLst>
                                </p:cTn>
                              </p:par>
                              <p:par>
                                <p:cTn id="75" presetID="12" presetClass="entr" presetSubtype="2"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p:tgtEl>
                                          <p:spTgt spid="16"/>
                                        </p:tgtEl>
                                        <p:attrNameLst>
                                          <p:attrName>ppt_x</p:attrName>
                                        </p:attrNameLst>
                                      </p:cBhvr>
                                      <p:tavLst>
                                        <p:tav tm="0">
                                          <p:val>
                                            <p:strVal val="#ppt_x+#ppt_w*1.125000"/>
                                          </p:val>
                                        </p:tav>
                                        <p:tav tm="100000">
                                          <p:val>
                                            <p:strVal val="#ppt_x"/>
                                          </p:val>
                                        </p:tav>
                                      </p:tavLst>
                                    </p:anim>
                                    <p:animEffect transition="in" filter="wipe(left)">
                                      <p:cBhvr>
                                        <p:cTn id="78" dur="500"/>
                                        <p:tgtEl>
                                          <p:spTgt spid="16"/>
                                        </p:tgtEl>
                                      </p:cBhvr>
                                    </p:animEffect>
                                  </p:childTnLst>
                                </p:cTn>
                              </p:par>
                              <p:par>
                                <p:cTn id="79" presetID="12" presetClass="entr" presetSubtype="2"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p:tgtEl>
                                          <p:spTgt spid="15"/>
                                        </p:tgtEl>
                                        <p:attrNameLst>
                                          <p:attrName>ppt_x</p:attrName>
                                        </p:attrNameLst>
                                      </p:cBhvr>
                                      <p:tavLst>
                                        <p:tav tm="0">
                                          <p:val>
                                            <p:strVal val="#ppt_x+#ppt_w*1.125000"/>
                                          </p:val>
                                        </p:tav>
                                        <p:tav tm="100000">
                                          <p:val>
                                            <p:strVal val="#ppt_x"/>
                                          </p:val>
                                        </p:tav>
                                      </p:tavLst>
                                    </p:anim>
                                    <p:animEffect transition="in" filter="wipe(left)">
                                      <p:cBhvr>
                                        <p:cTn id="82" dur="500"/>
                                        <p:tgtEl>
                                          <p:spTgt spid="15"/>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ppt_x</p:attrName>
                                        </p:attrNameLst>
                                      </p:cBhvr>
                                      <p:tavLst>
                                        <p:tav tm="0">
                                          <p:val>
                                            <p:strVal val="#ppt_x-#ppt_w*1.125000"/>
                                          </p:val>
                                        </p:tav>
                                        <p:tav tm="100000">
                                          <p:val>
                                            <p:strVal val="#ppt_x"/>
                                          </p:val>
                                        </p:tav>
                                      </p:tavLst>
                                    </p:anim>
                                    <p:animEffect transition="in" filter="wipe(right)">
                                      <p:cBhvr>
                                        <p:cTn id="86" dur="500"/>
                                        <p:tgtEl>
                                          <p:spTgt spid="18"/>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500"/>
                                        <p:tgtEl>
                                          <p:spTgt spid="17"/>
                                        </p:tgtEl>
                                        <p:attrNameLst>
                                          <p:attrName>ppt_x</p:attrName>
                                        </p:attrNameLst>
                                      </p:cBhvr>
                                      <p:tavLst>
                                        <p:tav tm="0">
                                          <p:val>
                                            <p:strVal val="#ppt_x-#ppt_w*1.125000"/>
                                          </p:val>
                                        </p:tav>
                                        <p:tav tm="100000">
                                          <p:val>
                                            <p:strVal val="#ppt_x"/>
                                          </p:val>
                                        </p:tav>
                                      </p:tavLst>
                                    </p:anim>
                                    <p:animEffect transition="in" filter="wipe(right)">
                                      <p:cBhvr>
                                        <p:cTn id="9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圆角矩形 2"/>
          <p:cNvSpPr/>
          <p:nvPr/>
        </p:nvSpPr>
        <p:spPr>
          <a:xfrm>
            <a:off x="628568" y="2284289"/>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nvGrpSpPr>
          <p:cNvPr id="4" name="组合 3"/>
          <p:cNvGrpSpPr/>
          <p:nvPr/>
        </p:nvGrpSpPr>
        <p:grpSpPr>
          <a:xfrm>
            <a:off x="1108334" y="1152407"/>
            <a:ext cx="1447442" cy="1447442"/>
            <a:chOff x="304800" y="673100"/>
            <a:chExt cx="4000500" cy="4000500"/>
          </a:xfrm>
          <a:solidFill>
            <a:schemeClr val="accent2"/>
          </a:solidFill>
          <a:effectLst/>
        </p:grpSpPr>
        <p:sp>
          <p:nvSpPr>
            <p:cNvPr id="5" name="同心圆 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6" name="椭圆 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7" name="椭圆 6"/>
          <p:cNvSpPr/>
          <p:nvPr/>
        </p:nvSpPr>
        <p:spPr>
          <a:xfrm>
            <a:off x="2212421"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1</a:t>
            </a:r>
            <a:endParaRPr lang="zh-CN" altLang="en-US" dirty="0">
              <a:solidFill>
                <a:schemeClr val="bg1"/>
              </a:solidFill>
              <a:latin typeface="微软雅黑" pitchFamily="34" charset="-122"/>
              <a:ea typeface="微软雅黑" pitchFamily="34" charset="-122"/>
            </a:endParaRPr>
          </a:p>
        </p:txBody>
      </p:sp>
      <p:sp>
        <p:nvSpPr>
          <p:cNvPr id="8" name="矩形 7"/>
          <p:cNvSpPr/>
          <p:nvPr/>
        </p:nvSpPr>
        <p:spPr>
          <a:xfrm>
            <a:off x="1291080" y="1722821"/>
            <a:ext cx="1107996" cy="369332"/>
          </a:xfrm>
          <a:prstGeom prst="rect">
            <a:avLst/>
          </a:prstGeom>
        </p:spPr>
        <p:txBody>
          <a:bodyPr wrap="none">
            <a:spAutoFit/>
          </a:bodyPr>
          <a:lstStyle/>
          <a:p>
            <a:r>
              <a:rPr lang="zh-CN" altLang="en-US" b="1" dirty="0" smtClean="0">
                <a:solidFill>
                  <a:schemeClr val="bg1"/>
                </a:solidFill>
                <a:latin typeface="微软雅黑" pitchFamily="34" charset="-122"/>
                <a:ea typeface="微软雅黑" pitchFamily="34" charset="-122"/>
              </a:rPr>
              <a:t>添加标题</a:t>
            </a:r>
            <a:endParaRPr lang="zh-CN" altLang="en-US" b="1" dirty="0">
              <a:solidFill>
                <a:schemeClr val="bg1"/>
              </a:solidFill>
              <a:latin typeface="微软雅黑" pitchFamily="34" charset="-122"/>
              <a:ea typeface="微软雅黑" pitchFamily="34" charset="-122"/>
            </a:endParaRPr>
          </a:p>
        </p:txBody>
      </p:sp>
      <p:sp>
        <p:nvSpPr>
          <p:cNvPr id="9" name="圆角矩形 8"/>
          <p:cNvSpPr/>
          <p:nvPr/>
        </p:nvSpPr>
        <p:spPr>
          <a:xfrm>
            <a:off x="3346388" y="2284288"/>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10" name="圆角矩形 9"/>
          <p:cNvSpPr/>
          <p:nvPr/>
        </p:nvSpPr>
        <p:spPr>
          <a:xfrm>
            <a:off x="6080527" y="2284287"/>
            <a:ext cx="2448272" cy="2375693"/>
          </a:xfrm>
          <a:prstGeom prst="round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nvGrpSpPr>
          <p:cNvPr id="11" name="组合 10"/>
          <p:cNvGrpSpPr/>
          <p:nvPr/>
        </p:nvGrpSpPr>
        <p:grpSpPr>
          <a:xfrm>
            <a:off x="3846803" y="1196316"/>
            <a:ext cx="1447442" cy="1447442"/>
            <a:chOff x="304800" y="673100"/>
            <a:chExt cx="4000500" cy="4000500"/>
          </a:xfrm>
          <a:solidFill>
            <a:schemeClr val="accent2"/>
          </a:solidFill>
          <a:effectLst/>
        </p:grpSpPr>
        <p:sp>
          <p:nvSpPr>
            <p:cNvPr id="12" name="同心圆 1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13" name="椭圆 12"/>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grpSp>
        <p:nvGrpSpPr>
          <p:cNvPr id="14" name="组合 13"/>
          <p:cNvGrpSpPr/>
          <p:nvPr/>
        </p:nvGrpSpPr>
        <p:grpSpPr>
          <a:xfrm>
            <a:off x="6580942" y="1152407"/>
            <a:ext cx="1447442" cy="1447442"/>
            <a:chOff x="304800" y="673100"/>
            <a:chExt cx="4000500" cy="4000500"/>
          </a:xfrm>
          <a:solidFill>
            <a:schemeClr val="accent2"/>
          </a:solidFill>
          <a:effectLst/>
        </p:grpSpPr>
        <p:sp>
          <p:nvSpPr>
            <p:cNvPr id="15" name="同心圆 1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sp>
          <p:nvSpPr>
            <p:cNvPr id="16" name="椭圆 15"/>
            <p:cNvSpPr/>
            <p:nvPr/>
          </p:nvSpPr>
          <p:spPr>
            <a:xfrm>
              <a:off x="392112" y="760412"/>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latin typeface="微软雅黑" pitchFamily="34" charset="-122"/>
                <a:ea typeface="微软雅黑" pitchFamily="34" charset="-122"/>
              </a:endParaRPr>
            </a:p>
          </p:txBody>
        </p:sp>
      </p:grpSp>
      <p:sp>
        <p:nvSpPr>
          <p:cNvPr id="17" name="椭圆 16"/>
          <p:cNvSpPr/>
          <p:nvPr/>
        </p:nvSpPr>
        <p:spPr>
          <a:xfrm>
            <a:off x="5004048"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2</a:t>
            </a:r>
            <a:endParaRPr lang="zh-CN" altLang="en-US" dirty="0">
              <a:solidFill>
                <a:schemeClr val="bg1"/>
              </a:solidFill>
              <a:latin typeface="微软雅黑" pitchFamily="34" charset="-122"/>
              <a:ea typeface="微软雅黑" pitchFamily="34" charset="-122"/>
            </a:endParaRPr>
          </a:p>
        </p:txBody>
      </p:sp>
      <p:sp>
        <p:nvSpPr>
          <p:cNvPr id="18" name="椭圆 17"/>
          <p:cNvSpPr/>
          <p:nvPr/>
        </p:nvSpPr>
        <p:spPr>
          <a:xfrm>
            <a:off x="7740352" y="2097634"/>
            <a:ext cx="373310" cy="373310"/>
          </a:xfrm>
          <a:prstGeom prst="ellipse">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latin typeface="微软雅黑" pitchFamily="34" charset="-122"/>
                <a:ea typeface="微软雅黑" pitchFamily="34" charset="-122"/>
              </a:rPr>
              <a:t>3</a:t>
            </a:r>
            <a:endParaRPr lang="zh-CN" altLang="en-US" dirty="0">
              <a:solidFill>
                <a:schemeClr val="bg1"/>
              </a:solidFill>
              <a:latin typeface="微软雅黑" pitchFamily="34" charset="-122"/>
              <a:ea typeface="微软雅黑" pitchFamily="34" charset="-122"/>
            </a:endParaRPr>
          </a:p>
        </p:txBody>
      </p:sp>
      <p:sp>
        <p:nvSpPr>
          <p:cNvPr id="19" name="矩形 18"/>
          <p:cNvSpPr/>
          <p:nvPr/>
        </p:nvSpPr>
        <p:spPr>
          <a:xfrm>
            <a:off x="4016526" y="1722821"/>
            <a:ext cx="1107996" cy="369332"/>
          </a:xfrm>
          <a:prstGeom prst="rect">
            <a:avLst/>
          </a:prstGeom>
        </p:spPr>
        <p:txBody>
          <a:bodyPr wrap="none">
            <a:spAutoFit/>
          </a:bodyPr>
          <a:lstStyle/>
          <a:p>
            <a:r>
              <a:rPr lang="zh-CN" altLang="en-US" b="1" dirty="0" smtClean="0">
                <a:solidFill>
                  <a:schemeClr val="bg1"/>
                </a:solidFill>
                <a:latin typeface="微软雅黑" pitchFamily="34" charset="-122"/>
                <a:ea typeface="微软雅黑" pitchFamily="34" charset="-122"/>
              </a:rPr>
              <a:t>添加标题</a:t>
            </a:r>
            <a:endParaRPr lang="zh-CN" altLang="en-US" b="1" dirty="0">
              <a:solidFill>
                <a:schemeClr val="bg1"/>
              </a:solidFill>
              <a:latin typeface="微软雅黑" pitchFamily="34" charset="-122"/>
              <a:ea typeface="微软雅黑" pitchFamily="34" charset="-122"/>
            </a:endParaRPr>
          </a:p>
        </p:txBody>
      </p:sp>
      <p:sp>
        <p:nvSpPr>
          <p:cNvPr id="20" name="矩形 19"/>
          <p:cNvSpPr/>
          <p:nvPr/>
        </p:nvSpPr>
        <p:spPr>
          <a:xfrm>
            <a:off x="6750665" y="1722821"/>
            <a:ext cx="1107996" cy="369332"/>
          </a:xfrm>
          <a:prstGeom prst="rect">
            <a:avLst/>
          </a:prstGeom>
        </p:spPr>
        <p:txBody>
          <a:bodyPr wrap="none">
            <a:spAutoFit/>
          </a:bodyPr>
          <a:lstStyle/>
          <a:p>
            <a:r>
              <a:rPr lang="zh-CN" altLang="en-US" b="1" dirty="0" smtClean="0">
                <a:solidFill>
                  <a:schemeClr val="bg1"/>
                </a:solidFill>
                <a:latin typeface="微软雅黑" pitchFamily="34" charset="-122"/>
                <a:ea typeface="微软雅黑" pitchFamily="34" charset="-122"/>
              </a:rPr>
              <a:t>添加标题</a:t>
            </a:r>
            <a:endParaRPr lang="zh-CN" altLang="en-US" b="1" dirty="0">
              <a:solidFill>
                <a:schemeClr val="bg1"/>
              </a:solidFill>
              <a:latin typeface="微软雅黑" pitchFamily="34" charset="-122"/>
              <a:ea typeface="微软雅黑" pitchFamily="34" charset="-122"/>
            </a:endParaRPr>
          </a:p>
        </p:txBody>
      </p:sp>
      <p:sp>
        <p:nvSpPr>
          <p:cNvPr id="21" name="TextBox 20"/>
          <p:cNvSpPr txBox="1"/>
          <p:nvPr/>
        </p:nvSpPr>
        <p:spPr>
          <a:xfrm>
            <a:off x="892717" y="2829770"/>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a:t>
            </a:r>
            <a:r>
              <a:rPr lang="zh-CN" altLang="en-US" sz="1000" dirty="0" smtClean="0">
                <a:solidFill>
                  <a:schemeClr val="tx1">
                    <a:lumMod val="75000"/>
                    <a:lumOff val="25000"/>
                  </a:schemeClr>
                </a:solidFill>
                <a:latin typeface="微软雅黑" pitchFamily="34" charset="-122"/>
                <a:ea typeface="微软雅黑" pitchFamily="34" charset="-122"/>
              </a:rPr>
              <a:t>修饰。</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sp>
        <p:nvSpPr>
          <p:cNvPr id="22" name="TextBox 21"/>
          <p:cNvSpPr txBox="1"/>
          <p:nvPr/>
        </p:nvSpPr>
        <p:spPr>
          <a:xfrm>
            <a:off x="3598416" y="2824126"/>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a:t>
            </a:r>
            <a:r>
              <a:rPr lang="zh-CN" altLang="en-US" sz="1000" dirty="0" smtClean="0">
                <a:solidFill>
                  <a:schemeClr val="tx1">
                    <a:lumMod val="75000"/>
                    <a:lumOff val="25000"/>
                  </a:schemeClr>
                </a:solidFill>
                <a:latin typeface="微软雅黑" pitchFamily="34" charset="-122"/>
                <a:ea typeface="微软雅黑" pitchFamily="34" charset="-122"/>
              </a:rPr>
              <a:t>修饰。</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sp>
        <p:nvSpPr>
          <p:cNvPr id="23" name="TextBox 22"/>
          <p:cNvSpPr txBox="1"/>
          <p:nvPr/>
        </p:nvSpPr>
        <p:spPr>
          <a:xfrm>
            <a:off x="6332555" y="2831002"/>
            <a:ext cx="1944216" cy="1600438"/>
          </a:xfrm>
          <a:prstGeom prst="rect">
            <a:avLst/>
          </a:prstGeom>
          <a:noFill/>
        </p:spPr>
        <p:txBody>
          <a:bodyPr wrap="square" lIns="0" tIns="0" rIns="0" bIns="0" rtlCol="0">
            <a:spAutoFit/>
          </a:bodyPr>
          <a:lstStyle/>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输入简要文字内容，文字内容需概括精炼，不用多余的文字修饰。点击输入简要文字内容，文字内容需概括精炼，不用多余的文字修饰</a:t>
            </a:r>
            <a:r>
              <a:rPr lang="zh-CN" altLang="en-US" sz="1000" dirty="0" smtClean="0">
                <a:solidFill>
                  <a:schemeClr val="tx1">
                    <a:lumMod val="75000"/>
                    <a:lumOff val="25000"/>
                  </a:schemeClr>
                </a:solidFill>
                <a:latin typeface="微软雅黑" pitchFamily="34" charset="-122"/>
                <a:ea typeface="微软雅黑" pitchFamily="34" charset="-122"/>
              </a:rPr>
              <a:t>。</a:t>
            </a:r>
            <a:endParaRPr lang="en-US" altLang="zh-CN" sz="1000" dirty="0">
              <a:solidFill>
                <a:schemeClr val="tx1">
                  <a:lumMod val="75000"/>
                  <a:lumOff val="25000"/>
                </a:schemeClr>
              </a:solidFill>
              <a:latin typeface="微软雅黑" pitchFamily="34" charset="-122"/>
              <a:ea typeface="微软雅黑" pitchFamily="34" charset="-122"/>
            </a:endParaRPr>
          </a:p>
          <a:p>
            <a:pPr>
              <a:lnSpc>
                <a:spcPct val="130000"/>
              </a:lnSpc>
            </a:pPr>
            <a:r>
              <a:rPr lang="zh-CN" altLang="en-US" sz="1000" dirty="0" smtClean="0">
                <a:solidFill>
                  <a:schemeClr val="tx1">
                    <a:lumMod val="75000"/>
                    <a:lumOff val="25000"/>
                  </a:schemeClr>
                </a:solidFill>
                <a:latin typeface="微软雅黑" pitchFamily="34" charset="-122"/>
                <a:ea typeface="微软雅黑" pitchFamily="34" charset="-122"/>
              </a:rPr>
              <a:t>       点击</a:t>
            </a:r>
            <a:r>
              <a:rPr lang="zh-CN" altLang="en-US" sz="1000" dirty="0">
                <a:solidFill>
                  <a:schemeClr val="tx1">
                    <a:lumMod val="75000"/>
                    <a:lumOff val="25000"/>
                  </a:schemeClr>
                </a:solidFill>
                <a:latin typeface="微软雅黑" pitchFamily="34" charset="-122"/>
                <a:ea typeface="微软雅黑" pitchFamily="34" charset="-122"/>
              </a:rPr>
              <a:t>输入简要文字内容，文字内容需概括精炼，不用多余的文字</a:t>
            </a:r>
            <a:r>
              <a:rPr lang="zh-CN" altLang="en-US" sz="1000" dirty="0" smtClean="0">
                <a:solidFill>
                  <a:schemeClr val="tx1">
                    <a:lumMod val="75000"/>
                    <a:lumOff val="25000"/>
                  </a:schemeClr>
                </a:solidFill>
                <a:latin typeface="微软雅黑" pitchFamily="34" charset="-122"/>
                <a:ea typeface="微软雅黑" pitchFamily="34" charset="-122"/>
              </a:rPr>
              <a:t>修饰。</a:t>
            </a:r>
            <a:endParaRPr lang="zh-CN" altLang="en-US" sz="1600" b="1" dirty="0" smtClean="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1535961604"/>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14:presetBounceEnd="4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40000">
                                          <p:cBhvr additive="base">
                                            <p:cTn id="16"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40000">
                                          <p:cBhvr additive="base">
                                            <p:cTn id="21"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2200"/>
                                </p:stCondLst>
                                <p:childTnLst>
                                  <p:par>
                                    <p:cTn id="39" presetID="16" presetClass="entr" presetSubtype="37"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outVertical)">
                                          <p:cBhvr>
                                            <p:cTn id="41" dur="500"/>
                                            <p:tgtEl>
                                              <p:spTgt spid="19"/>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500"/>
                                            <p:tgtEl>
                                              <p:spTgt spid="20"/>
                                            </p:tgtEl>
                                          </p:cBhvr>
                                        </p:animEffect>
                                      </p:childTnLst>
                                    </p:cTn>
                                  </p:par>
                                </p:childTnLst>
                              </p:cTn>
                            </p:par>
                            <p:par>
                              <p:cTn id="48" fill="hold">
                                <p:stCondLst>
                                  <p:cond delay="27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800"/>
                                            <p:tgtEl>
                                              <p:spTgt spid="9"/>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800"/>
                                            <p:tgtEl>
                                              <p:spTgt spid="10"/>
                                            </p:tgtEl>
                                          </p:cBhvr>
                                        </p:animEffect>
                                      </p:childTnLst>
                                    </p:cTn>
                                  </p:par>
                                </p:childTnLst>
                              </p:cTn>
                            </p:par>
                            <p:par>
                              <p:cTn id="58" fill="hold">
                                <p:stCondLst>
                                  <p:cond delay="39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1"/>
                                            </p:tgtEl>
                                            <p:attrNameLst>
                                              <p:attrName>style.visibility</p:attrName>
                                            </p:attrNameLst>
                                          </p:cBhvr>
                                          <p:to>
                                            <p:strVal val="visible"/>
                                          </p:to>
                                        </p:set>
                                        <p:animEffect transition="in" filter="wipe(left)">
                                          <p:cBhvr>
                                            <p:cTn id="61" dur="50"/>
                                            <p:tgtEl>
                                              <p:spTgt spid="21"/>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1"/>
                                            </p:tgtEl>
                                          </p:cBhvr>
                                          <p:to x="80000" y="100000"/>
                                        </p:animScale>
                                        <p:anim by="(#ppt_w*0.10)" calcmode="lin" valueType="num">
                                          <p:cBhvr>
                                            <p:cTn id="64" dur="25" autoRev="1" fill="hold">
                                              <p:stCondLst>
                                                <p:cond delay="0"/>
                                              </p:stCondLst>
                                            </p:cTn>
                                            <p:tgtEl>
                                              <p:spTgt spid="21"/>
                                            </p:tgtEl>
                                            <p:attrNameLst>
                                              <p:attrName>ppt_x</p:attrName>
                                            </p:attrNameLst>
                                          </p:cBhvr>
                                        </p:anim>
                                        <p:anim by="(-#ppt_w*0.10)" calcmode="lin" valueType="num">
                                          <p:cBhvr>
                                            <p:cTn id="65" dur="25" autoRev="1" fill="hold">
                                              <p:stCondLst>
                                                <p:cond delay="0"/>
                                              </p:stCondLst>
                                            </p:cTn>
                                            <p:tgtEl>
                                              <p:spTgt spid="21"/>
                                            </p:tgtEl>
                                            <p:attrNameLst>
                                              <p:attrName>ppt_y</p:attrName>
                                            </p:attrNameLst>
                                          </p:cBhvr>
                                        </p:anim>
                                        <p:animRot by="-480000">
                                          <p:cBhvr>
                                            <p:cTn id="66" dur="25" autoRev="1" fill="hold">
                                              <p:stCondLst>
                                                <p:cond delay="0"/>
                                              </p:stCondLst>
                                            </p:cTn>
                                            <p:tgtEl>
                                              <p:spTgt spid="21"/>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2"/>
                                            </p:tgtEl>
                                            <p:attrNameLst>
                                              <p:attrName>style.visibility</p:attrName>
                                            </p:attrNameLst>
                                          </p:cBhvr>
                                          <p:to>
                                            <p:strVal val="visible"/>
                                          </p:to>
                                        </p:set>
                                        <p:animEffect transition="in" filter="wipe(left)">
                                          <p:cBhvr>
                                            <p:cTn id="69" dur="50"/>
                                            <p:tgtEl>
                                              <p:spTgt spid="22"/>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2"/>
                                            </p:tgtEl>
                                          </p:cBhvr>
                                          <p:to x="80000" y="100000"/>
                                        </p:animScale>
                                        <p:anim by="(#ppt_w*0.10)" calcmode="lin" valueType="num">
                                          <p:cBhvr>
                                            <p:cTn id="72" dur="25" autoRev="1" fill="hold">
                                              <p:stCondLst>
                                                <p:cond delay="0"/>
                                              </p:stCondLst>
                                            </p:cTn>
                                            <p:tgtEl>
                                              <p:spTgt spid="22"/>
                                            </p:tgtEl>
                                            <p:attrNameLst>
                                              <p:attrName>ppt_x</p:attrName>
                                            </p:attrNameLst>
                                          </p:cBhvr>
                                        </p:anim>
                                        <p:anim by="(-#ppt_w*0.10)" calcmode="lin" valueType="num">
                                          <p:cBhvr>
                                            <p:cTn id="73" dur="25" autoRev="1" fill="hold">
                                              <p:stCondLst>
                                                <p:cond delay="0"/>
                                              </p:stCondLst>
                                            </p:cTn>
                                            <p:tgtEl>
                                              <p:spTgt spid="22"/>
                                            </p:tgtEl>
                                            <p:attrNameLst>
                                              <p:attrName>ppt_y</p:attrName>
                                            </p:attrNameLst>
                                          </p:cBhvr>
                                        </p:anim>
                                        <p:animRot by="-480000">
                                          <p:cBhvr>
                                            <p:cTn id="74" dur="25" autoRev="1" fill="hold">
                                              <p:stCondLst>
                                                <p:cond delay="0"/>
                                              </p:stCondLst>
                                            </p:cTn>
                                            <p:tgtEl>
                                              <p:spTgt spid="22"/>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3"/>
                                            </p:tgtEl>
                                            <p:attrNameLst>
                                              <p:attrName>style.visibility</p:attrName>
                                            </p:attrNameLst>
                                          </p:cBhvr>
                                          <p:to>
                                            <p:strVal val="visible"/>
                                          </p:to>
                                        </p:set>
                                        <p:animEffect transition="in" filter="wipe(left)">
                                          <p:cBhvr>
                                            <p:cTn id="77" dur="50"/>
                                            <p:tgtEl>
                                              <p:spTgt spid="23"/>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3"/>
                                            </p:tgtEl>
                                          </p:cBhvr>
                                          <p:to x="80000" y="100000"/>
                                        </p:animScale>
                                        <p:anim by="(#ppt_w*0.10)" calcmode="lin" valueType="num">
                                          <p:cBhvr>
                                            <p:cTn id="80" dur="25" autoRev="1" fill="hold">
                                              <p:stCondLst>
                                                <p:cond delay="0"/>
                                              </p:stCondLst>
                                            </p:cTn>
                                            <p:tgtEl>
                                              <p:spTgt spid="23"/>
                                            </p:tgtEl>
                                            <p:attrNameLst>
                                              <p:attrName>ppt_x</p:attrName>
                                            </p:attrNameLst>
                                          </p:cBhvr>
                                        </p:anim>
                                        <p:anim by="(-#ppt_w*0.10)" calcmode="lin" valueType="num">
                                          <p:cBhvr>
                                            <p:cTn id="81" dur="25" autoRev="1" fill="hold">
                                              <p:stCondLst>
                                                <p:cond delay="0"/>
                                              </p:stCondLst>
                                            </p:cTn>
                                            <p:tgtEl>
                                              <p:spTgt spid="23"/>
                                            </p:tgtEl>
                                            <p:attrNameLst>
                                              <p:attrName>ppt_y</p:attrName>
                                            </p:attrNameLst>
                                          </p:cBhvr>
                                        </p:anim>
                                        <p:animRot by="-480000">
                                          <p:cBhvr>
                                            <p:cTn id="82"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1+#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53" presetClass="entr" presetSubtype="16" fill="hold" grpId="0" nodeType="withEffect">
                                      <p:stCondLst>
                                        <p:cond delay="20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2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2200"/>
                                </p:stCondLst>
                                <p:childTnLst>
                                  <p:par>
                                    <p:cTn id="39" presetID="16" presetClass="entr" presetSubtype="37"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outVertical)">
                                          <p:cBhvr>
                                            <p:cTn id="41" dur="500"/>
                                            <p:tgtEl>
                                              <p:spTgt spid="19"/>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outVertical)">
                                          <p:cBhvr>
                                            <p:cTn id="44" dur="500"/>
                                            <p:tgtEl>
                                              <p:spTgt spid="8"/>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outVertical)">
                                          <p:cBhvr>
                                            <p:cTn id="47" dur="500"/>
                                            <p:tgtEl>
                                              <p:spTgt spid="20"/>
                                            </p:tgtEl>
                                          </p:cBhvr>
                                        </p:animEffect>
                                      </p:childTnLst>
                                    </p:cTn>
                                  </p:par>
                                </p:childTnLst>
                              </p:cTn>
                            </p:par>
                            <p:par>
                              <p:cTn id="48" fill="hold">
                                <p:stCondLst>
                                  <p:cond delay="2700"/>
                                </p:stCondLst>
                                <p:childTnLst>
                                  <p:par>
                                    <p:cTn id="49" presetID="21"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heel(1)">
                                          <p:cBhvr>
                                            <p:cTn id="51" dur="800"/>
                                            <p:tgtEl>
                                              <p:spTgt spid="3"/>
                                            </p:tgtEl>
                                          </p:cBhvr>
                                        </p:animEffect>
                                      </p:childTnLst>
                                    </p:cTn>
                                  </p:par>
                                  <p:par>
                                    <p:cTn id="52" presetID="21" presetClass="entr" presetSubtype="1" fill="hold" grpId="0" nodeType="withEffect">
                                      <p:stCondLst>
                                        <p:cond delay="200"/>
                                      </p:stCondLst>
                                      <p:childTnLst>
                                        <p:set>
                                          <p:cBhvr>
                                            <p:cTn id="53" dur="1" fill="hold">
                                              <p:stCondLst>
                                                <p:cond delay="0"/>
                                              </p:stCondLst>
                                            </p:cTn>
                                            <p:tgtEl>
                                              <p:spTgt spid="9"/>
                                            </p:tgtEl>
                                            <p:attrNameLst>
                                              <p:attrName>style.visibility</p:attrName>
                                            </p:attrNameLst>
                                          </p:cBhvr>
                                          <p:to>
                                            <p:strVal val="visible"/>
                                          </p:to>
                                        </p:set>
                                        <p:animEffect transition="in" filter="wheel(1)">
                                          <p:cBhvr>
                                            <p:cTn id="54" dur="800"/>
                                            <p:tgtEl>
                                              <p:spTgt spid="9"/>
                                            </p:tgtEl>
                                          </p:cBhvr>
                                        </p:animEffect>
                                      </p:childTnLst>
                                    </p:cTn>
                                  </p:par>
                                  <p:par>
                                    <p:cTn id="55" presetID="21" presetClass="entr" presetSubtype="1" fill="hold" grpId="0" nodeType="withEffect">
                                      <p:stCondLst>
                                        <p:cond delay="400"/>
                                      </p:stCondLst>
                                      <p:childTnLst>
                                        <p:set>
                                          <p:cBhvr>
                                            <p:cTn id="56" dur="1" fill="hold">
                                              <p:stCondLst>
                                                <p:cond delay="0"/>
                                              </p:stCondLst>
                                            </p:cTn>
                                            <p:tgtEl>
                                              <p:spTgt spid="10"/>
                                            </p:tgtEl>
                                            <p:attrNameLst>
                                              <p:attrName>style.visibility</p:attrName>
                                            </p:attrNameLst>
                                          </p:cBhvr>
                                          <p:to>
                                            <p:strVal val="visible"/>
                                          </p:to>
                                        </p:set>
                                        <p:animEffect transition="in" filter="wheel(1)">
                                          <p:cBhvr>
                                            <p:cTn id="57" dur="800"/>
                                            <p:tgtEl>
                                              <p:spTgt spid="10"/>
                                            </p:tgtEl>
                                          </p:cBhvr>
                                        </p:animEffect>
                                      </p:childTnLst>
                                    </p:cTn>
                                  </p:par>
                                </p:childTnLst>
                              </p:cTn>
                            </p:par>
                            <p:par>
                              <p:cTn id="58" fill="hold">
                                <p:stCondLst>
                                  <p:cond delay="3900"/>
                                </p:stCondLst>
                                <p:childTnLst>
                                  <p:par>
                                    <p:cTn id="59" presetID="22" presetClass="entr" presetSubtype="8" fill="hold" grpId="0" nodeType="afterEffect">
                                      <p:stCondLst>
                                        <p:cond delay="0"/>
                                      </p:stCondLst>
                                      <p:iterate type="lt">
                                        <p:tmPct val="30000"/>
                                      </p:iterate>
                                      <p:childTnLst>
                                        <p:set>
                                          <p:cBhvr>
                                            <p:cTn id="60" dur="1" fill="hold">
                                              <p:stCondLst>
                                                <p:cond delay="0"/>
                                              </p:stCondLst>
                                            </p:cTn>
                                            <p:tgtEl>
                                              <p:spTgt spid="21"/>
                                            </p:tgtEl>
                                            <p:attrNameLst>
                                              <p:attrName>style.visibility</p:attrName>
                                            </p:attrNameLst>
                                          </p:cBhvr>
                                          <p:to>
                                            <p:strVal val="visible"/>
                                          </p:to>
                                        </p:set>
                                        <p:animEffect transition="in" filter="wipe(left)">
                                          <p:cBhvr>
                                            <p:cTn id="61" dur="50"/>
                                            <p:tgtEl>
                                              <p:spTgt spid="21"/>
                                            </p:tgtEl>
                                          </p:cBhvr>
                                        </p:animEffect>
                                      </p:childTnLst>
                                    </p:cTn>
                                  </p:par>
                                  <p:par>
                                    <p:cTn id="62" presetID="36" presetClass="emph" presetSubtype="0" fill="hold" grpId="1" nodeType="withEffect">
                                      <p:stCondLst>
                                        <p:cond delay="0"/>
                                      </p:stCondLst>
                                      <p:iterate type="lt">
                                        <p:tmPct val="30000"/>
                                      </p:iterate>
                                      <p:childTnLst>
                                        <p:animScale>
                                          <p:cBhvr>
                                            <p:cTn id="63" dur="25" autoRev="1" fill="hold">
                                              <p:stCondLst>
                                                <p:cond delay="0"/>
                                              </p:stCondLst>
                                            </p:cTn>
                                            <p:tgtEl>
                                              <p:spTgt spid="21"/>
                                            </p:tgtEl>
                                          </p:cBhvr>
                                          <p:to x="80000" y="100000"/>
                                        </p:animScale>
                                        <p:anim by="(#ppt_w*0.10)" calcmode="lin" valueType="num">
                                          <p:cBhvr>
                                            <p:cTn id="64" dur="25" autoRev="1" fill="hold">
                                              <p:stCondLst>
                                                <p:cond delay="0"/>
                                              </p:stCondLst>
                                            </p:cTn>
                                            <p:tgtEl>
                                              <p:spTgt spid="21"/>
                                            </p:tgtEl>
                                            <p:attrNameLst>
                                              <p:attrName>ppt_x</p:attrName>
                                            </p:attrNameLst>
                                          </p:cBhvr>
                                        </p:anim>
                                        <p:anim by="(-#ppt_w*0.10)" calcmode="lin" valueType="num">
                                          <p:cBhvr>
                                            <p:cTn id="65" dur="25" autoRev="1" fill="hold">
                                              <p:stCondLst>
                                                <p:cond delay="0"/>
                                              </p:stCondLst>
                                            </p:cTn>
                                            <p:tgtEl>
                                              <p:spTgt spid="21"/>
                                            </p:tgtEl>
                                            <p:attrNameLst>
                                              <p:attrName>ppt_y</p:attrName>
                                            </p:attrNameLst>
                                          </p:cBhvr>
                                        </p:anim>
                                        <p:animRot by="-480000">
                                          <p:cBhvr>
                                            <p:cTn id="66" dur="25" autoRev="1" fill="hold">
                                              <p:stCondLst>
                                                <p:cond delay="0"/>
                                              </p:stCondLst>
                                            </p:cTn>
                                            <p:tgtEl>
                                              <p:spTgt spid="21"/>
                                            </p:tgtEl>
                                            <p:attrNameLst>
                                              <p:attrName>r</p:attrName>
                                            </p:attrNameLst>
                                          </p:cBhvr>
                                        </p:animRot>
                                      </p:childTnLst>
                                    </p:cTn>
                                  </p:par>
                                  <p:par>
                                    <p:cTn id="67" presetID="22" presetClass="entr" presetSubtype="8" fill="hold" grpId="0" nodeType="withEffect">
                                      <p:stCondLst>
                                        <p:cond delay="500"/>
                                      </p:stCondLst>
                                      <p:iterate type="lt">
                                        <p:tmPct val="30000"/>
                                      </p:iterate>
                                      <p:childTnLst>
                                        <p:set>
                                          <p:cBhvr>
                                            <p:cTn id="68" dur="1" fill="hold">
                                              <p:stCondLst>
                                                <p:cond delay="0"/>
                                              </p:stCondLst>
                                            </p:cTn>
                                            <p:tgtEl>
                                              <p:spTgt spid="22"/>
                                            </p:tgtEl>
                                            <p:attrNameLst>
                                              <p:attrName>style.visibility</p:attrName>
                                            </p:attrNameLst>
                                          </p:cBhvr>
                                          <p:to>
                                            <p:strVal val="visible"/>
                                          </p:to>
                                        </p:set>
                                        <p:animEffect transition="in" filter="wipe(left)">
                                          <p:cBhvr>
                                            <p:cTn id="69" dur="50"/>
                                            <p:tgtEl>
                                              <p:spTgt spid="22"/>
                                            </p:tgtEl>
                                          </p:cBhvr>
                                        </p:animEffect>
                                      </p:childTnLst>
                                    </p:cTn>
                                  </p:par>
                                  <p:par>
                                    <p:cTn id="70" presetID="36" presetClass="emph" presetSubtype="0" fill="hold" grpId="1" nodeType="withEffect">
                                      <p:stCondLst>
                                        <p:cond delay="500"/>
                                      </p:stCondLst>
                                      <p:iterate type="lt">
                                        <p:tmPct val="30000"/>
                                      </p:iterate>
                                      <p:childTnLst>
                                        <p:animScale>
                                          <p:cBhvr>
                                            <p:cTn id="71" dur="25" autoRev="1" fill="hold">
                                              <p:stCondLst>
                                                <p:cond delay="0"/>
                                              </p:stCondLst>
                                            </p:cTn>
                                            <p:tgtEl>
                                              <p:spTgt spid="22"/>
                                            </p:tgtEl>
                                          </p:cBhvr>
                                          <p:to x="80000" y="100000"/>
                                        </p:animScale>
                                        <p:anim by="(#ppt_w*0.10)" calcmode="lin" valueType="num">
                                          <p:cBhvr>
                                            <p:cTn id="72" dur="25" autoRev="1" fill="hold">
                                              <p:stCondLst>
                                                <p:cond delay="0"/>
                                              </p:stCondLst>
                                            </p:cTn>
                                            <p:tgtEl>
                                              <p:spTgt spid="22"/>
                                            </p:tgtEl>
                                            <p:attrNameLst>
                                              <p:attrName>ppt_x</p:attrName>
                                            </p:attrNameLst>
                                          </p:cBhvr>
                                        </p:anim>
                                        <p:anim by="(-#ppt_w*0.10)" calcmode="lin" valueType="num">
                                          <p:cBhvr>
                                            <p:cTn id="73" dur="25" autoRev="1" fill="hold">
                                              <p:stCondLst>
                                                <p:cond delay="0"/>
                                              </p:stCondLst>
                                            </p:cTn>
                                            <p:tgtEl>
                                              <p:spTgt spid="22"/>
                                            </p:tgtEl>
                                            <p:attrNameLst>
                                              <p:attrName>ppt_y</p:attrName>
                                            </p:attrNameLst>
                                          </p:cBhvr>
                                        </p:anim>
                                        <p:animRot by="-480000">
                                          <p:cBhvr>
                                            <p:cTn id="74" dur="25" autoRev="1" fill="hold">
                                              <p:stCondLst>
                                                <p:cond delay="0"/>
                                              </p:stCondLst>
                                            </p:cTn>
                                            <p:tgtEl>
                                              <p:spTgt spid="22"/>
                                            </p:tgtEl>
                                            <p:attrNameLst>
                                              <p:attrName>r</p:attrName>
                                            </p:attrNameLst>
                                          </p:cBhvr>
                                        </p:animRot>
                                      </p:childTnLst>
                                    </p:cTn>
                                  </p:par>
                                  <p:par>
                                    <p:cTn id="75" presetID="22" presetClass="entr" presetSubtype="8" fill="hold" grpId="0" nodeType="withEffect">
                                      <p:stCondLst>
                                        <p:cond delay="1000"/>
                                      </p:stCondLst>
                                      <p:iterate type="lt">
                                        <p:tmPct val="30000"/>
                                      </p:iterate>
                                      <p:childTnLst>
                                        <p:set>
                                          <p:cBhvr>
                                            <p:cTn id="76" dur="1" fill="hold">
                                              <p:stCondLst>
                                                <p:cond delay="0"/>
                                              </p:stCondLst>
                                            </p:cTn>
                                            <p:tgtEl>
                                              <p:spTgt spid="23"/>
                                            </p:tgtEl>
                                            <p:attrNameLst>
                                              <p:attrName>style.visibility</p:attrName>
                                            </p:attrNameLst>
                                          </p:cBhvr>
                                          <p:to>
                                            <p:strVal val="visible"/>
                                          </p:to>
                                        </p:set>
                                        <p:animEffect transition="in" filter="wipe(left)">
                                          <p:cBhvr>
                                            <p:cTn id="77" dur="50"/>
                                            <p:tgtEl>
                                              <p:spTgt spid="23"/>
                                            </p:tgtEl>
                                          </p:cBhvr>
                                        </p:animEffect>
                                      </p:childTnLst>
                                    </p:cTn>
                                  </p:par>
                                  <p:par>
                                    <p:cTn id="78" presetID="36" presetClass="emph" presetSubtype="0" fill="hold" grpId="1" nodeType="withEffect">
                                      <p:stCondLst>
                                        <p:cond delay="1000"/>
                                      </p:stCondLst>
                                      <p:iterate type="lt">
                                        <p:tmPct val="30000"/>
                                      </p:iterate>
                                      <p:childTnLst>
                                        <p:animScale>
                                          <p:cBhvr>
                                            <p:cTn id="79" dur="25" autoRev="1" fill="hold">
                                              <p:stCondLst>
                                                <p:cond delay="0"/>
                                              </p:stCondLst>
                                            </p:cTn>
                                            <p:tgtEl>
                                              <p:spTgt spid="23"/>
                                            </p:tgtEl>
                                          </p:cBhvr>
                                          <p:to x="80000" y="100000"/>
                                        </p:animScale>
                                        <p:anim by="(#ppt_w*0.10)" calcmode="lin" valueType="num">
                                          <p:cBhvr>
                                            <p:cTn id="80" dur="25" autoRev="1" fill="hold">
                                              <p:stCondLst>
                                                <p:cond delay="0"/>
                                              </p:stCondLst>
                                            </p:cTn>
                                            <p:tgtEl>
                                              <p:spTgt spid="23"/>
                                            </p:tgtEl>
                                            <p:attrNameLst>
                                              <p:attrName>ppt_x</p:attrName>
                                            </p:attrNameLst>
                                          </p:cBhvr>
                                        </p:anim>
                                        <p:anim by="(-#ppt_w*0.10)" calcmode="lin" valueType="num">
                                          <p:cBhvr>
                                            <p:cTn id="81" dur="25" autoRev="1" fill="hold">
                                              <p:stCondLst>
                                                <p:cond delay="0"/>
                                              </p:stCondLst>
                                            </p:cTn>
                                            <p:tgtEl>
                                              <p:spTgt spid="23"/>
                                            </p:tgtEl>
                                            <p:attrNameLst>
                                              <p:attrName>ppt_y</p:attrName>
                                            </p:attrNameLst>
                                          </p:cBhvr>
                                        </p:anim>
                                        <p:animRot by="-480000">
                                          <p:cBhvr>
                                            <p:cTn id="82"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p:bldP spid="9" grpId="0" animBg="1"/>
          <p:bldP spid="10" grpId="0" animBg="1"/>
          <p:bldP spid="17" grpId="0" animBg="1"/>
          <p:bldP spid="18" grpId="0" animBg="1"/>
          <p:bldP spid="19" grpId="0"/>
          <p:bldP spid="20"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Rectangle 3"/>
          <p:cNvSpPr/>
          <p:nvPr/>
        </p:nvSpPr>
        <p:spPr>
          <a:xfrm>
            <a:off x="3032653" y="1347614"/>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4" name="Rectangle 4"/>
          <p:cNvSpPr/>
          <p:nvPr/>
        </p:nvSpPr>
        <p:spPr>
          <a:xfrm>
            <a:off x="3032653" y="2422133"/>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sp>
        <p:nvSpPr>
          <p:cNvPr id="5" name="Rectangle 5"/>
          <p:cNvSpPr/>
          <p:nvPr/>
        </p:nvSpPr>
        <p:spPr>
          <a:xfrm>
            <a:off x="3032653" y="3496650"/>
            <a:ext cx="3352800" cy="9631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en-US" sz="2400">
              <a:solidFill>
                <a:schemeClr val="bg1"/>
              </a:solidFill>
            </a:endParaRPr>
          </a:p>
        </p:txBody>
      </p:sp>
      <p:grpSp>
        <p:nvGrpSpPr>
          <p:cNvPr id="6" name="Group 9"/>
          <p:cNvGrpSpPr/>
          <p:nvPr/>
        </p:nvGrpSpPr>
        <p:grpSpPr>
          <a:xfrm>
            <a:off x="5490726" y="2683860"/>
            <a:ext cx="647523" cy="480154"/>
            <a:chOff x="4572000" y="3414713"/>
            <a:chExt cx="374651" cy="277813"/>
          </a:xfrm>
          <a:solidFill>
            <a:schemeClr val="bg1"/>
          </a:solidFill>
        </p:grpSpPr>
        <p:sp>
          <p:nvSpPr>
            <p:cNvPr id="7"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 name="Group 12"/>
          <p:cNvGrpSpPr/>
          <p:nvPr/>
        </p:nvGrpSpPr>
        <p:grpSpPr>
          <a:xfrm>
            <a:off x="3324461" y="3711226"/>
            <a:ext cx="544382" cy="533978"/>
            <a:chOff x="2905125" y="4002088"/>
            <a:chExt cx="249238" cy="244475"/>
          </a:xfrm>
          <a:solidFill>
            <a:schemeClr val="bg1"/>
          </a:solidFill>
        </p:grpSpPr>
        <p:sp>
          <p:nvSpPr>
            <p:cNvPr id="10" name="Freeform 50"/>
            <p:cNvSpPr>
              <a:spLocks noEditPoints="1"/>
            </p:cNvSpPr>
            <p:nvPr/>
          </p:nvSpPr>
          <p:spPr bwMode="auto">
            <a:xfrm>
              <a:off x="2905125" y="4002088"/>
              <a:ext cx="249238" cy="244475"/>
            </a:xfrm>
            <a:custGeom>
              <a:avLst/>
              <a:gdLst>
                <a:gd name="T0" fmla="*/ 82 w 95"/>
                <a:gd name="T1" fmla="*/ 58 h 93"/>
                <a:gd name="T2" fmla="*/ 95 w 95"/>
                <a:gd name="T3" fmla="*/ 52 h 93"/>
                <a:gd name="T4" fmla="*/ 95 w 95"/>
                <a:gd name="T5" fmla="*/ 42 h 93"/>
                <a:gd name="T6" fmla="*/ 82 w 95"/>
                <a:gd name="T7" fmla="*/ 36 h 93"/>
                <a:gd name="T8" fmla="*/ 79 w 95"/>
                <a:gd name="T9" fmla="*/ 31 h 93"/>
                <a:gd name="T10" fmla="*/ 84 w 95"/>
                <a:gd name="T11" fmla="*/ 18 h 93"/>
                <a:gd name="T12" fmla="*/ 77 w 95"/>
                <a:gd name="T13" fmla="*/ 10 h 93"/>
                <a:gd name="T14" fmla="*/ 64 w 95"/>
                <a:gd name="T15" fmla="*/ 16 h 93"/>
                <a:gd name="T16" fmla="*/ 58 w 95"/>
                <a:gd name="T17" fmla="*/ 13 h 93"/>
                <a:gd name="T18" fmla="*/ 52 w 95"/>
                <a:gd name="T19" fmla="*/ 0 h 93"/>
                <a:gd name="T20" fmla="*/ 42 w 95"/>
                <a:gd name="T21" fmla="*/ 0 h 93"/>
                <a:gd name="T22" fmla="*/ 36 w 95"/>
                <a:gd name="T23" fmla="*/ 13 h 93"/>
                <a:gd name="T24" fmla="*/ 31 w 95"/>
                <a:gd name="T25" fmla="*/ 16 h 93"/>
                <a:gd name="T26" fmla="*/ 17 w 95"/>
                <a:gd name="T27" fmla="*/ 11 h 93"/>
                <a:gd name="T28" fmla="*/ 10 w 95"/>
                <a:gd name="T29" fmla="*/ 18 h 93"/>
                <a:gd name="T30" fmla="*/ 15 w 95"/>
                <a:gd name="T31" fmla="*/ 31 h 93"/>
                <a:gd name="T32" fmla="*/ 13 w 95"/>
                <a:gd name="T33" fmla="*/ 36 h 93"/>
                <a:gd name="T34" fmla="*/ 0 w 95"/>
                <a:gd name="T35" fmla="*/ 42 h 93"/>
                <a:gd name="T36" fmla="*/ 0 w 95"/>
                <a:gd name="T37" fmla="*/ 52 h 93"/>
                <a:gd name="T38" fmla="*/ 13 w 95"/>
                <a:gd name="T39" fmla="*/ 58 h 93"/>
                <a:gd name="T40" fmla="*/ 15 w 95"/>
                <a:gd name="T41" fmla="*/ 63 h 93"/>
                <a:gd name="T42" fmla="*/ 10 w 95"/>
                <a:gd name="T43" fmla="*/ 76 h 93"/>
                <a:gd name="T44" fmla="*/ 18 w 95"/>
                <a:gd name="T45" fmla="*/ 84 h 93"/>
                <a:gd name="T46" fmla="*/ 31 w 95"/>
                <a:gd name="T47" fmla="*/ 78 h 93"/>
                <a:gd name="T48" fmla="*/ 37 w 95"/>
                <a:gd name="T49" fmla="*/ 81 h 93"/>
                <a:gd name="T50" fmla="*/ 42 w 95"/>
                <a:gd name="T51" fmla="*/ 93 h 93"/>
                <a:gd name="T52" fmla="*/ 53 w 95"/>
                <a:gd name="T53" fmla="*/ 93 h 93"/>
                <a:gd name="T54" fmla="*/ 58 w 95"/>
                <a:gd name="T55" fmla="*/ 81 h 93"/>
                <a:gd name="T56" fmla="*/ 64 w 95"/>
                <a:gd name="T57" fmla="*/ 78 h 93"/>
                <a:gd name="T58" fmla="*/ 77 w 95"/>
                <a:gd name="T59" fmla="*/ 83 h 93"/>
                <a:gd name="T60" fmla="*/ 85 w 95"/>
                <a:gd name="T61" fmla="*/ 76 h 93"/>
                <a:gd name="T62" fmla="*/ 79 w 95"/>
                <a:gd name="T63" fmla="*/ 63 h 93"/>
                <a:gd name="T64" fmla="*/ 82 w 95"/>
                <a:gd name="T65" fmla="*/ 58 h 93"/>
                <a:gd name="T66" fmla="*/ 47 w 95"/>
                <a:gd name="T67" fmla="*/ 62 h 93"/>
                <a:gd name="T68" fmla="*/ 32 w 95"/>
                <a:gd name="T69" fmla="*/ 47 h 93"/>
                <a:gd name="T70" fmla="*/ 47 w 95"/>
                <a:gd name="T71" fmla="*/ 32 h 93"/>
                <a:gd name="T72" fmla="*/ 63 w 95"/>
                <a:gd name="T73" fmla="*/ 47 h 93"/>
                <a:gd name="T74" fmla="*/ 47 w 95"/>
                <a:gd name="T75"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8"/>
                  </a:moveTo>
                  <a:cubicBezTo>
                    <a:pt x="82" y="58"/>
                    <a:pt x="95" y="53"/>
                    <a:pt x="95" y="52"/>
                  </a:cubicBezTo>
                  <a:cubicBezTo>
                    <a:pt x="95" y="42"/>
                    <a:pt x="95" y="42"/>
                    <a:pt x="95" y="42"/>
                  </a:cubicBezTo>
                  <a:cubicBezTo>
                    <a:pt x="95" y="41"/>
                    <a:pt x="82" y="36"/>
                    <a:pt x="82" y="36"/>
                  </a:cubicBezTo>
                  <a:cubicBezTo>
                    <a:pt x="79" y="31"/>
                    <a:pt x="79" y="31"/>
                    <a:pt x="79" y="31"/>
                  </a:cubicBezTo>
                  <a:cubicBezTo>
                    <a:pt x="79" y="31"/>
                    <a:pt x="85" y="18"/>
                    <a:pt x="84" y="18"/>
                  </a:cubicBezTo>
                  <a:cubicBezTo>
                    <a:pt x="77" y="10"/>
                    <a:pt x="77" y="10"/>
                    <a:pt x="77" y="10"/>
                  </a:cubicBezTo>
                  <a:cubicBezTo>
                    <a:pt x="77" y="10"/>
                    <a:pt x="64" y="16"/>
                    <a:pt x="64" y="16"/>
                  </a:cubicBezTo>
                  <a:cubicBezTo>
                    <a:pt x="58" y="13"/>
                    <a:pt x="58" y="13"/>
                    <a:pt x="58" y="13"/>
                  </a:cubicBezTo>
                  <a:cubicBezTo>
                    <a:pt x="58" y="13"/>
                    <a:pt x="53" y="0"/>
                    <a:pt x="52" y="0"/>
                  </a:cubicBezTo>
                  <a:cubicBezTo>
                    <a:pt x="42" y="0"/>
                    <a:pt x="42" y="0"/>
                    <a:pt x="42" y="0"/>
                  </a:cubicBezTo>
                  <a:cubicBezTo>
                    <a:pt x="41" y="0"/>
                    <a:pt x="36" y="13"/>
                    <a:pt x="36" y="13"/>
                  </a:cubicBezTo>
                  <a:cubicBezTo>
                    <a:pt x="31" y="16"/>
                    <a:pt x="31" y="16"/>
                    <a:pt x="31" y="16"/>
                  </a:cubicBezTo>
                  <a:cubicBezTo>
                    <a:pt x="31" y="16"/>
                    <a:pt x="18" y="10"/>
                    <a:pt x="17" y="11"/>
                  </a:cubicBezTo>
                  <a:cubicBezTo>
                    <a:pt x="10" y="18"/>
                    <a:pt x="10" y="18"/>
                    <a:pt x="10" y="18"/>
                  </a:cubicBezTo>
                  <a:cubicBezTo>
                    <a:pt x="9" y="18"/>
                    <a:pt x="15" y="31"/>
                    <a:pt x="15" y="31"/>
                  </a:cubicBezTo>
                  <a:cubicBezTo>
                    <a:pt x="13" y="36"/>
                    <a:pt x="13" y="36"/>
                    <a:pt x="13" y="36"/>
                  </a:cubicBezTo>
                  <a:cubicBezTo>
                    <a:pt x="13" y="36"/>
                    <a:pt x="0" y="41"/>
                    <a:pt x="0" y="42"/>
                  </a:cubicBezTo>
                  <a:cubicBezTo>
                    <a:pt x="0" y="52"/>
                    <a:pt x="0" y="52"/>
                    <a:pt x="0" y="52"/>
                  </a:cubicBezTo>
                  <a:cubicBezTo>
                    <a:pt x="0" y="53"/>
                    <a:pt x="13" y="58"/>
                    <a:pt x="13" y="58"/>
                  </a:cubicBezTo>
                  <a:cubicBezTo>
                    <a:pt x="15" y="63"/>
                    <a:pt x="15" y="63"/>
                    <a:pt x="15" y="63"/>
                  </a:cubicBezTo>
                  <a:cubicBezTo>
                    <a:pt x="15" y="63"/>
                    <a:pt x="10" y="76"/>
                    <a:pt x="10" y="76"/>
                  </a:cubicBezTo>
                  <a:cubicBezTo>
                    <a:pt x="18" y="84"/>
                    <a:pt x="18" y="84"/>
                    <a:pt x="18" y="84"/>
                  </a:cubicBezTo>
                  <a:cubicBezTo>
                    <a:pt x="18" y="84"/>
                    <a:pt x="31" y="78"/>
                    <a:pt x="31" y="78"/>
                  </a:cubicBezTo>
                  <a:cubicBezTo>
                    <a:pt x="37" y="81"/>
                    <a:pt x="37" y="81"/>
                    <a:pt x="37" y="81"/>
                  </a:cubicBezTo>
                  <a:cubicBezTo>
                    <a:pt x="37" y="81"/>
                    <a:pt x="42" y="93"/>
                    <a:pt x="42" y="93"/>
                  </a:cubicBezTo>
                  <a:cubicBezTo>
                    <a:pt x="53" y="93"/>
                    <a:pt x="53" y="93"/>
                    <a:pt x="53" y="93"/>
                  </a:cubicBezTo>
                  <a:cubicBezTo>
                    <a:pt x="53" y="93"/>
                    <a:pt x="58" y="81"/>
                    <a:pt x="58" y="81"/>
                  </a:cubicBezTo>
                  <a:cubicBezTo>
                    <a:pt x="64" y="78"/>
                    <a:pt x="64" y="78"/>
                    <a:pt x="64" y="78"/>
                  </a:cubicBezTo>
                  <a:cubicBezTo>
                    <a:pt x="64" y="78"/>
                    <a:pt x="77" y="84"/>
                    <a:pt x="77" y="83"/>
                  </a:cubicBezTo>
                  <a:cubicBezTo>
                    <a:pt x="85" y="76"/>
                    <a:pt x="85" y="76"/>
                    <a:pt x="85" y="76"/>
                  </a:cubicBezTo>
                  <a:cubicBezTo>
                    <a:pt x="85" y="76"/>
                    <a:pt x="79" y="63"/>
                    <a:pt x="79" y="63"/>
                  </a:cubicBezTo>
                  <a:lnTo>
                    <a:pt x="82" y="58"/>
                  </a:lnTo>
                  <a:close/>
                  <a:moveTo>
                    <a:pt x="47" y="62"/>
                  </a:moveTo>
                  <a:cubicBezTo>
                    <a:pt x="39" y="62"/>
                    <a:pt x="32" y="55"/>
                    <a:pt x="32" y="47"/>
                  </a:cubicBezTo>
                  <a:cubicBezTo>
                    <a:pt x="32" y="39"/>
                    <a:pt x="39" y="32"/>
                    <a:pt x="47" y="32"/>
                  </a:cubicBezTo>
                  <a:cubicBezTo>
                    <a:pt x="56" y="32"/>
                    <a:pt x="63" y="39"/>
                    <a:pt x="63" y="47"/>
                  </a:cubicBezTo>
                  <a:cubicBezTo>
                    <a:pt x="63" y="55"/>
                    <a:pt x="56" y="62"/>
                    <a:pt x="47"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Oval 51"/>
            <p:cNvSpPr>
              <a:spLocks noChangeArrowheads="1"/>
            </p:cNvSpPr>
            <p:nvPr/>
          </p:nvSpPr>
          <p:spPr bwMode="auto">
            <a:xfrm>
              <a:off x="3005138" y="4102100"/>
              <a:ext cx="49213" cy="47625"/>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 name="Group 15"/>
          <p:cNvGrpSpPr/>
          <p:nvPr/>
        </p:nvGrpSpPr>
        <p:grpSpPr>
          <a:xfrm>
            <a:off x="3296178" y="1597534"/>
            <a:ext cx="646980" cy="477816"/>
            <a:chOff x="3052763" y="2647950"/>
            <a:chExt cx="346075" cy="255588"/>
          </a:xfrm>
          <a:solidFill>
            <a:schemeClr val="bg1"/>
          </a:solidFill>
        </p:grpSpPr>
        <p:sp>
          <p:nvSpPr>
            <p:cNvPr id="13" name="Freeform 108"/>
            <p:cNvSpPr>
              <a:spLocks/>
            </p:cNvSpPr>
            <p:nvPr/>
          </p:nvSpPr>
          <p:spPr bwMode="auto">
            <a:xfrm>
              <a:off x="3175000" y="2825750"/>
              <a:ext cx="100013" cy="77788"/>
            </a:xfrm>
            <a:custGeom>
              <a:avLst/>
              <a:gdLst>
                <a:gd name="T0" fmla="*/ 36 w 38"/>
                <a:gd name="T1" fmla="*/ 11 h 30"/>
                <a:gd name="T2" fmla="*/ 1 w 38"/>
                <a:gd name="T3" fmla="*/ 11 h 30"/>
                <a:gd name="T4" fmla="*/ 1 w 38"/>
                <a:gd name="T5" fmla="*/ 13 h 30"/>
                <a:gd name="T6" fmla="*/ 19 w 38"/>
                <a:gd name="T7" fmla="*/ 30 h 30"/>
                <a:gd name="T8" fmla="*/ 36 w 38"/>
                <a:gd name="T9" fmla="*/ 13 h 30"/>
                <a:gd name="T10" fmla="*/ 36 w 38"/>
                <a:gd name="T11" fmla="*/ 11 h 30"/>
              </a:gdLst>
              <a:ahLst/>
              <a:cxnLst>
                <a:cxn ang="0">
                  <a:pos x="T0" y="T1"/>
                </a:cxn>
                <a:cxn ang="0">
                  <a:pos x="T2" y="T3"/>
                </a:cxn>
                <a:cxn ang="0">
                  <a:pos x="T4" y="T5"/>
                </a:cxn>
                <a:cxn ang="0">
                  <a:pos x="T6" y="T7"/>
                </a:cxn>
                <a:cxn ang="0">
                  <a:pos x="T8" y="T9"/>
                </a:cxn>
                <a:cxn ang="0">
                  <a:pos x="T10" y="T11"/>
                </a:cxn>
              </a:cxnLst>
              <a:rect l="0" t="0" r="r" b="b"/>
              <a:pathLst>
                <a:path w="38" h="30">
                  <a:moveTo>
                    <a:pt x="36" y="11"/>
                  </a:moveTo>
                  <a:cubicBezTo>
                    <a:pt x="26" y="1"/>
                    <a:pt x="12" y="0"/>
                    <a:pt x="1" y="11"/>
                  </a:cubicBezTo>
                  <a:cubicBezTo>
                    <a:pt x="0" y="11"/>
                    <a:pt x="0" y="12"/>
                    <a:pt x="1" y="13"/>
                  </a:cubicBezTo>
                  <a:cubicBezTo>
                    <a:pt x="19" y="30"/>
                    <a:pt x="19" y="30"/>
                    <a:pt x="19" y="30"/>
                  </a:cubicBezTo>
                  <a:cubicBezTo>
                    <a:pt x="36" y="13"/>
                    <a:pt x="36" y="13"/>
                    <a:pt x="36" y="13"/>
                  </a:cubicBezTo>
                  <a:cubicBezTo>
                    <a:pt x="38" y="12"/>
                    <a:pt x="37" y="11"/>
                    <a:pt x="36"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09"/>
            <p:cNvSpPr>
              <a:spLocks/>
            </p:cNvSpPr>
            <p:nvPr/>
          </p:nvSpPr>
          <p:spPr bwMode="auto">
            <a:xfrm>
              <a:off x="3109913" y="2736850"/>
              <a:ext cx="230188" cy="101600"/>
            </a:xfrm>
            <a:custGeom>
              <a:avLst/>
              <a:gdLst>
                <a:gd name="T0" fmla="*/ 87 w 88"/>
                <a:gd name="T1" fmla="*/ 24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9">
                  <a:moveTo>
                    <a:pt x="87" y="24"/>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10"/>
            <p:cNvSpPr>
              <a:spLocks/>
            </p:cNvSpPr>
            <p:nvPr/>
          </p:nvSpPr>
          <p:spPr bwMode="auto">
            <a:xfrm>
              <a:off x="3052763" y="2647950"/>
              <a:ext cx="346075" cy="134938"/>
            </a:xfrm>
            <a:custGeom>
              <a:avLst/>
              <a:gdLst>
                <a:gd name="T0" fmla="*/ 131 w 132"/>
                <a:gd name="T1" fmla="*/ 36 h 52"/>
                <a:gd name="T2" fmla="*/ 131 w 132"/>
                <a:gd name="T3" fmla="*/ 36 h 52"/>
                <a:gd name="T4" fmla="*/ 1 w 132"/>
                <a:gd name="T5" fmla="*/ 36 h 52"/>
                <a:gd name="T6" fmla="*/ 1 w 132"/>
                <a:gd name="T7" fmla="*/ 38 h 52"/>
                <a:gd name="T8" fmla="*/ 13 w 132"/>
                <a:gd name="T9" fmla="*/ 51 h 52"/>
                <a:gd name="T10" fmla="*/ 16 w 132"/>
                <a:gd name="T11" fmla="*/ 51 h 52"/>
                <a:gd name="T12" fmla="*/ 116 w 132"/>
                <a:gd name="T13" fmla="*/ 51 h 52"/>
                <a:gd name="T14" fmla="*/ 118 w 132"/>
                <a:gd name="T15" fmla="*/ 51 h 52"/>
                <a:gd name="T16" fmla="*/ 131 w 132"/>
                <a:gd name="T17" fmla="*/ 38 h 52"/>
                <a:gd name="T18" fmla="*/ 131 w 132"/>
                <a:gd name="T19" fmla="*/ 38 h 52"/>
                <a:gd name="T20" fmla="*/ 131 w 132"/>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2">
                  <a:moveTo>
                    <a:pt x="131" y="36"/>
                  </a:moveTo>
                  <a:cubicBezTo>
                    <a:pt x="131" y="36"/>
                    <a:pt x="131" y="36"/>
                    <a:pt x="131" y="36"/>
                  </a:cubicBezTo>
                  <a:cubicBezTo>
                    <a:pt x="95" y="0"/>
                    <a:pt x="36" y="0"/>
                    <a:pt x="1" y="36"/>
                  </a:cubicBezTo>
                  <a:cubicBezTo>
                    <a:pt x="0" y="37"/>
                    <a:pt x="0" y="38"/>
                    <a:pt x="1" y="38"/>
                  </a:cubicBezTo>
                  <a:cubicBezTo>
                    <a:pt x="13" y="51"/>
                    <a:pt x="13" y="51"/>
                    <a:pt x="13" y="51"/>
                  </a:cubicBezTo>
                  <a:cubicBezTo>
                    <a:pt x="14" y="52"/>
                    <a:pt x="15" y="52"/>
                    <a:pt x="16" y="51"/>
                  </a:cubicBezTo>
                  <a:cubicBezTo>
                    <a:pt x="43" y="23"/>
                    <a:pt x="88" y="23"/>
                    <a:pt x="116" y="51"/>
                  </a:cubicBezTo>
                  <a:cubicBezTo>
                    <a:pt x="117" y="52"/>
                    <a:pt x="118" y="52"/>
                    <a:pt x="118" y="51"/>
                  </a:cubicBezTo>
                  <a:cubicBezTo>
                    <a:pt x="131" y="38"/>
                    <a:pt x="131" y="38"/>
                    <a:pt x="131" y="38"/>
                  </a:cubicBezTo>
                  <a:cubicBezTo>
                    <a:pt x="131" y="38"/>
                    <a:pt x="131" y="38"/>
                    <a:pt x="131" y="38"/>
                  </a:cubicBezTo>
                  <a:cubicBezTo>
                    <a:pt x="132" y="38"/>
                    <a:pt x="132" y="37"/>
                    <a:pt x="131"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 name="组合 15"/>
          <p:cNvGrpSpPr/>
          <p:nvPr/>
        </p:nvGrpSpPr>
        <p:grpSpPr>
          <a:xfrm>
            <a:off x="7145540" y="1938341"/>
            <a:ext cx="829711" cy="829711"/>
            <a:chOff x="9347515" y="2921594"/>
            <a:chExt cx="1106281" cy="1106281"/>
          </a:xfrm>
        </p:grpSpPr>
        <p:sp>
          <p:nvSpPr>
            <p:cNvPr id="17" name="Oval 20"/>
            <p:cNvSpPr/>
            <p:nvPr/>
          </p:nvSpPr>
          <p:spPr>
            <a:xfrm>
              <a:off x="9347515"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nvGrpSpPr>
            <p:cNvPr id="18" name="组合 17"/>
            <p:cNvGrpSpPr/>
            <p:nvPr/>
          </p:nvGrpSpPr>
          <p:grpSpPr>
            <a:xfrm>
              <a:off x="9677520" y="3159972"/>
              <a:ext cx="446271" cy="582632"/>
              <a:chOff x="9896690" y="3140691"/>
              <a:chExt cx="425020" cy="554888"/>
            </a:xfrm>
            <a:solidFill>
              <a:srgbClr val="64A0DC"/>
            </a:solidFill>
          </p:grpSpPr>
          <p:sp>
            <p:nvSpPr>
              <p:cNvPr id="19" name="Freeform 37"/>
              <p:cNvSpPr>
                <a:spLocks noEditPoints="1"/>
              </p:cNvSpPr>
              <p:nvPr/>
            </p:nvSpPr>
            <p:spPr bwMode="auto">
              <a:xfrm>
                <a:off x="9896690" y="3140691"/>
                <a:ext cx="425020" cy="554888"/>
              </a:xfrm>
              <a:custGeom>
                <a:avLst/>
                <a:gdLst>
                  <a:gd name="T0" fmla="*/ 103 w 109"/>
                  <a:gd name="T1" fmla="*/ 68 h 142"/>
                  <a:gd name="T2" fmla="*/ 96 w 109"/>
                  <a:gd name="T3" fmla="*/ 68 h 142"/>
                  <a:gd name="T4" fmla="*/ 96 w 109"/>
                  <a:gd name="T5" fmla="*/ 44 h 142"/>
                  <a:gd name="T6" fmla="*/ 84 w 109"/>
                  <a:gd name="T7" fmla="*/ 13 h 142"/>
                  <a:gd name="T8" fmla="*/ 54 w 109"/>
                  <a:gd name="T9" fmla="*/ 0 h 142"/>
                  <a:gd name="T10" fmla="*/ 25 w 109"/>
                  <a:gd name="T11" fmla="*/ 13 h 142"/>
                  <a:gd name="T12" fmla="*/ 13 w 109"/>
                  <a:gd name="T13" fmla="*/ 44 h 142"/>
                  <a:gd name="T14" fmla="*/ 13 w 109"/>
                  <a:gd name="T15" fmla="*/ 68 h 142"/>
                  <a:gd name="T16" fmla="*/ 5 w 109"/>
                  <a:gd name="T17" fmla="*/ 68 h 142"/>
                  <a:gd name="T18" fmla="*/ 0 w 109"/>
                  <a:gd name="T19" fmla="*/ 73 h 142"/>
                  <a:gd name="T20" fmla="*/ 0 w 109"/>
                  <a:gd name="T21" fmla="*/ 137 h 142"/>
                  <a:gd name="T22" fmla="*/ 5 w 109"/>
                  <a:gd name="T23" fmla="*/ 142 h 142"/>
                  <a:gd name="T24" fmla="*/ 103 w 109"/>
                  <a:gd name="T25" fmla="*/ 142 h 142"/>
                  <a:gd name="T26" fmla="*/ 109 w 109"/>
                  <a:gd name="T27" fmla="*/ 137 h 142"/>
                  <a:gd name="T28" fmla="*/ 109 w 109"/>
                  <a:gd name="T29" fmla="*/ 73 h 142"/>
                  <a:gd name="T30" fmla="*/ 103 w 109"/>
                  <a:gd name="T31" fmla="*/ 68 h 142"/>
                  <a:gd name="T32" fmla="*/ 66 w 109"/>
                  <a:gd name="T33" fmla="*/ 124 h 142"/>
                  <a:gd name="T34" fmla="*/ 54 w 109"/>
                  <a:gd name="T35" fmla="*/ 136 h 142"/>
                  <a:gd name="T36" fmla="*/ 42 w 109"/>
                  <a:gd name="T37" fmla="*/ 124 h 142"/>
                  <a:gd name="T38" fmla="*/ 42 w 109"/>
                  <a:gd name="T39" fmla="*/ 102 h 142"/>
                  <a:gd name="T40" fmla="*/ 54 w 109"/>
                  <a:gd name="T41" fmla="*/ 91 h 142"/>
                  <a:gd name="T42" fmla="*/ 66 w 109"/>
                  <a:gd name="T43" fmla="*/ 102 h 142"/>
                  <a:gd name="T44" fmla="*/ 66 w 109"/>
                  <a:gd name="T45" fmla="*/ 124 h 142"/>
                  <a:gd name="T46" fmla="*/ 76 w 109"/>
                  <a:gd name="T47" fmla="*/ 68 h 142"/>
                  <a:gd name="T48" fmla="*/ 32 w 109"/>
                  <a:gd name="T49" fmla="*/ 68 h 142"/>
                  <a:gd name="T50" fmla="*/ 32 w 109"/>
                  <a:gd name="T51" fmla="*/ 44 h 142"/>
                  <a:gd name="T52" fmla="*/ 39 w 109"/>
                  <a:gd name="T53" fmla="*/ 27 h 142"/>
                  <a:gd name="T54" fmla="*/ 54 w 109"/>
                  <a:gd name="T55" fmla="*/ 20 h 142"/>
                  <a:gd name="T56" fmla="*/ 70 w 109"/>
                  <a:gd name="T57" fmla="*/ 27 h 142"/>
                  <a:gd name="T58" fmla="*/ 76 w 109"/>
                  <a:gd name="T59" fmla="*/ 44 h 142"/>
                  <a:gd name="T60" fmla="*/ 76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3" y="68"/>
                    </a:moveTo>
                    <a:cubicBezTo>
                      <a:pt x="96" y="68"/>
                      <a:pt x="96" y="68"/>
                      <a:pt x="96" y="68"/>
                    </a:cubicBezTo>
                    <a:cubicBezTo>
                      <a:pt x="96" y="44"/>
                      <a:pt x="96" y="44"/>
                      <a:pt x="96" y="44"/>
                    </a:cubicBezTo>
                    <a:cubicBezTo>
                      <a:pt x="96" y="32"/>
                      <a:pt x="92" y="21"/>
                      <a:pt x="84" y="13"/>
                    </a:cubicBezTo>
                    <a:cubicBezTo>
                      <a:pt x="77" y="5"/>
                      <a:pt x="66" y="0"/>
                      <a:pt x="54" y="0"/>
                    </a:cubicBezTo>
                    <a:cubicBezTo>
                      <a:pt x="43" y="0"/>
                      <a:pt x="32" y="5"/>
                      <a:pt x="25" y="13"/>
                    </a:cubicBezTo>
                    <a:cubicBezTo>
                      <a:pt x="17" y="21"/>
                      <a:pt x="13" y="32"/>
                      <a:pt x="13" y="44"/>
                    </a:cubicBezTo>
                    <a:cubicBezTo>
                      <a:pt x="13" y="68"/>
                      <a:pt x="13" y="68"/>
                      <a:pt x="13" y="68"/>
                    </a:cubicBezTo>
                    <a:cubicBezTo>
                      <a:pt x="5" y="68"/>
                      <a:pt x="5" y="68"/>
                      <a:pt x="5" y="68"/>
                    </a:cubicBezTo>
                    <a:cubicBezTo>
                      <a:pt x="2" y="68"/>
                      <a:pt x="0" y="70"/>
                      <a:pt x="0" y="73"/>
                    </a:cubicBezTo>
                    <a:cubicBezTo>
                      <a:pt x="0" y="137"/>
                      <a:pt x="0" y="137"/>
                      <a:pt x="0" y="137"/>
                    </a:cubicBezTo>
                    <a:cubicBezTo>
                      <a:pt x="0" y="140"/>
                      <a:pt x="2" y="142"/>
                      <a:pt x="5" y="142"/>
                    </a:cubicBezTo>
                    <a:cubicBezTo>
                      <a:pt x="103" y="142"/>
                      <a:pt x="103" y="142"/>
                      <a:pt x="103" y="142"/>
                    </a:cubicBezTo>
                    <a:cubicBezTo>
                      <a:pt x="106" y="142"/>
                      <a:pt x="109" y="140"/>
                      <a:pt x="109" y="137"/>
                    </a:cubicBezTo>
                    <a:cubicBezTo>
                      <a:pt x="109" y="73"/>
                      <a:pt x="109" y="73"/>
                      <a:pt x="109" y="73"/>
                    </a:cubicBezTo>
                    <a:cubicBezTo>
                      <a:pt x="109" y="70"/>
                      <a:pt x="106" y="68"/>
                      <a:pt x="103" y="68"/>
                    </a:cubicBezTo>
                    <a:close/>
                    <a:moveTo>
                      <a:pt x="66" y="124"/>
                    </a:moveTo>
                    <a:cubicBezTo>
                      <a:pt x="66" y="131"/>
                      <a:pt x="61" y="136"/>
                      <a:pt x="54" y="136"/>
                    </a:cubicBezTo>
                    <a:cubicBezTo>
                      <a:pt x="48" y="136"/>
                      <a:pt x="42" y="131"/>
                      <a:pt x="42" y="124"/>
                    </a:cubicBezTo>
                    <a:cubicBezTo>
                      <a:pt x="42" y="102"/>
                      <a:pt x="42" y="102"/>
                      <a:pt x="42" y="102"/>
                    </a:cubicBezTo>
                    <a:cubicBezTo>
                      <a:pt x="42" y="96"/>
                      <a:pt x="48" y="91"/>
                      <a:pt x="54" y="91"/>
                    </a:cubicBezTo>
                    <a:cubicBezTo>
                      <a:pt x="61" y="91"/>
                      <a:pt x="66" y="96"/>
                      <a:pt x="66" y="102"/>
                    </a:cubicBezTo>
                    <a:lnTo>
                      <a:pt x="66" y="124"/>
                    </a:lnTo>
                    <a:close/>
                    <a:moveTo>
                      <a:pt x="76" y="68"/>
                    </a:moveTo>
                    <a:cubicBezTo>
                      <a:pt x="32" y="68"/>
                      <a:pt x="32" y="68"/>
                      <a:pt x="32" y="68"/>
                    </a:cubicBezTo>
                    <a:cubicBezTo>
                      <a:pt x="32" y="44"/>
                      <a:pt x="32" y="44"/>
                      <a:pt x="32" y="44"/>
                    </a:cubicBezTo>
                    <a:cubicBezTo>
                      <a:pt x="32" y="37"/>
                      <a:pt x="35" y="31"/>
                      <a:pt x="39" y="27"/>
                    </a:cubicBezTo>
                    <a:cubicBezTo>
                      <a:pt x="43" y="22"/>
                      <a:pt x="48" y="20"/>
                      <a:pt x="54" y="20"/>
                    </a:cubicBezTo>
                    <a:cubicBezTo>
                      <a:pt x="60" y="20"/>
                      <a:pt x="66" y="22"/>
                      <a:pt x="70" y="27"/>
                    </a:cubicBezTo>
                    <a:cubicBezTo>
                      <a:pt x="74" y="31"/>
                      <a:pt x="76" y="37"/>
                      <a:pt x="76" y="44"/>
                    </a:cubicBezTo>
                    <a:lnTo>
                      <a:pt x="76" y="68"/>
                    </a:lnTo>
                    <a:close/>
                  </a:path>
                </a:pathLst>
              </a:custGeom>
              <a:solidFill>
                <a:schemeClr val="accent2"/>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0" name="Freeform 38"/>
              <p:cNvSpPr>
                <a:spLocks/>
              </p:cNvSpPr>
              <p:nvPr/>
            </p:nvSpPr>
            <p:spPr bwMode="auto">
              <a:xfrm>
                <a:off x="10080866" y="3518487"/>
                <a:ext cx="56669" cy="125146"/>
              </a:xfrm>
              <a:custGeom>
                <a:avLst/>
                <a:gdLst>
                  <a:gd name="T0" fmla="*/ 7 w 14"/>
                  <a:gd name="T1" fmla="*/ 0 h 32"/>
                  <a:gd name="T2" fmla="*/ 0 w 14"/>
                  <a:gd name="T3" fmla="*/ 7 h 32"/>
                  <a:gd name="T4" fmla="*/ 0 w 14"/>
                  <a:gd name="T5" fmla="*/ 25 h 32"/>
                  <a:gd name="T6" fmla="*/ 7 w 14"/>
                  <a:gd name="T7" fmla="*/ 32 h 32"/>
                  <a:gd name="T8" fmla="*/ 14 w 14"/>
                  <a:gd name="T9" fmla="*/ 25 h 32"/>
                  <a:gd name="T10" fmla="*/ 14 w 14"/>
                  <a:gd name="T11" fmla="*/ 7 h 32"/>
                  <a:gd name="T12" fmla="*/ 7 w 1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4" h="32">
                    <a:moveTo>
                      <a:pt x="7" y="0"/>
                    </a:moveTo>
                    <a:cubicBezTo>
                      <a:pt x="4" y="0"/>
                      <a:pt x="0" y="3"/>
                      <a:pt x="0" y="7"/>
                    </a:cubicBezTo>
                    <a:cubicBezTo>
                      <a:pt x="0" y="25"/>
                      <a:pt x="0" y="25"/>
                      <a:pt x="0" y="25"/>
                    </a:cubicBezTo>
                    <a:cubicBezTo>
                      <a:pt x="0" y="29"/>
                      <a:pt x="4" y="32"/>
                      <a:pt x="7" y="32"/>
                    </a:cubicBezTo>
                    <a:cubicBezTo>
                      <a:pt x="11" y="32"/>
                      <a:pt x="14" y="29"/>
                      <a:pt x="14" y="25"/>
                    </a:cubicBezTo>
                    <a:cubicBezTo>
                      <a:pt x="14" y="7"/>
                      <a:pt x="14" y="7"/>
                      <a:pt x="14" y="7"/>
                    </a:cubicBezTo>
                    <a:cubicBezTo>
                      <a:pt x="14" y="3"/>
                      <a:pt x="11" y="0"/>
                      <a:pt x="7" y="0"/>
                    </a:cubicBezTo>
                    <a:close/>
                  </a:path>
                </a:pathLst>
              </a:custGeom>
              <a:no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组合 20"/>
          <p:cNvGrpSpPr/>
          <p:nvPr/>
        </p:nvGrpSpPr>
        <p:grpSpPr>
          <a:xfrm>
            <a:off x="1424783" y="1938341"/>
            <a:ext cx="829711" cy="829711"/>
            <a:chOff x="1529661" y="2921594"/>
            <a:chExt cx="1106281" cy="1106281"/>
          </a:xfrm>
        </p:grpSpPr>
        <p:sp>
          <p:nvSpPr>
            <p:cNvPr id="22" name="Oval 25"/>
            <p:cNvSpPr/>
            <p:nvPr/>
          </p:nvSpPr>
          <p:spPr>
            <a:xfrm>
              <a:off x="1529661" y="2921594"/>
              <a:ext cx="1106281" cy="1106281"/>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3" name="任意多边形 22"/>
            <p:cNvSpPr>
              <a:spLocks/>
            </p:cNvSpPr>
            <p:nvPr/>
          </p:nvSpPr>
          <p:spPr bwMode="auto">
            <a:xfrm>
              <a:off x="1757443" y="3159097"/>
              <a:ext cx="650717" cy="631275"/>
            </a:xfrm>
            <a:custGeom>
              <a:avLst/>
              <a:gdLst>
                <a:gd name="connsiteX0" fmla="*/ 355975 w 703391"/>
                <a:gd name="connsiteY0" fmla="*/ 151108 h 682375"/>
                <a:gd name="connsiteX1" fmla="*/ 595644 w 703391"/>
                <a:gd name="connsiteY1" fmla="*/ 373898 h 682375"/>
                <a:gd name="connsiteX2" fmla="*/ 595644 w 703391"/>
                <a:gd name="connsiteY2" fmla="*/ 656669 h 682375"/>
                <a:gd name="connsiteX3" fmla="*/ 587085 w 703391"/>
                <a:gd name="connsiteY3" fmla="*/ 682375 h 682375"/>
                <a:gd name="connsiteX4" fmla="*/ 561406 w 703391"/>
                <a:gd name="connsiteY4" fmla="*/ 682375 h 682375"/>
                <a:gd name="connsiteX5" fmla="*/ 433011 w 703391"/>
                <a:gd name="connsiteY5" fmla="*/ 682375 h 682375"/>
                <a:gd name="connsiteX6" fmla="*/ 424452 w 703391"/>
                <a:gd name="connsiteY6" fmla="*/ 682375 h 682375"/>
                <a:gd name="connsiteX7" fmla="*/ 415892 w 703391"/>
                <a:gd name="connsiteY7" fmla="*/ 673806 h 682375"/>
                <a:gd name="connsiteX8" fmla="*/ 415892 w 703391"/>
                <a:gd name="connsiteY8" fmla="*/ 536705 h 682375"/>
                <a:gd name="connsiteX9" fmla="*/ 287498 w 703391"/>
                <a:gd name="connsiteY9" fmla="*/ 536705 h 682375"/>
                <a:gd name="connsiteX10" fmla="*/ 287498 w 703391"/>
                <a:gd name="connsiteY10" fmla="*/ 673806 h 682375"/>
                <a:gd name="connsiteX11" fmla="*/ 287498 w 703391"/>
                <a:gd name="connsiteY11" fmla="*/ 682375 h 682375"/>
                <a:gd name="connsiteX12" fmla="*/ 270379 w 703391"/>
                <a:gd name="connsiteY12" fmla="*/ 682375 h 682375"/>
                <a:gd name="connsiteX13" fmla="*/ 141985 w 703391"/>
                <a:gd name="connsiteY13" fmla="*/ 682375 h 682375"/>
                <a:gd name="connsiteX14" fmla="*/ 124865 w 703391"/>
                <a:gd name="connsiteY14" fmla="*/ 682375 h 682375"/>
                <a:gd name="connsiteX15" fmla="*/ 107746 w 703391"/>
                <a:gd name="connsiteY15" fmla="*/ 656669 h 682375"/>
                <a:gd name="connsiteX16" fmla="*/ 107746 w 703391"/>
                <a:gd name="connsiteY16" fmla="*/ 373898 h 682375"/>
                <a:gd name="connsiteX17" fmla="*/ 351696 w 703391"/>
                <a:gd name="connsiteY17" fmla="*/ 0 h 682375"/>
                <a:gd name="connsiteX18" fmla="*/ 381718 w 703391"/>
                <a:gd name="connsiteY18" fmla="*/ 12890 h 682375"/>
                <a:gd name="connsiteX19" fmla="*/ 501810 w 703391"/>
                <a:gd name="connsiteY19" fmla="*/ 124605 h 682375"/>
                <a:gd name="connsiteX20" fmla="*/ 501810 w 703391"/>
                <a:gd name="connsiteY20" fmla="*/ 30077 h 682375"/>
                <a:gd name="connsiteX21" fmla="*/ 518965 w 703391"/>
                <a:gd name="connsiteY21" fmla="*/ 12890 h 682375"/>
                <a:gd name="connsiteX22" fmla="*/ 561855 w 703391"/>
                <a:gd name="connsiteY22" fmla="*/ 12890 h 682375"/>
                <a:gd name="connsiteX23" fmla="*/ 579011 w 703391"/>
                <a:gd name="connsiteY23" fmla="*/ 30077 h 682375"/>
                <a:gd name="connsiteX24" fmla="*/ 579011 w 703391"/>
                <a:gd name="connsiteY24" fmla="*/ 193352 h 682375"/>
                <a:gd name="connsiteX25" fmla="*/ 690524 w 703391"/>
                <a:gd name="connsiteY25" fmla="*/ 296474 h 682375"/>
                <a:gd name="connsiteX26" fmla="*/ 690524 w 703391"/>
                <a:gd name="connsiteY26" fmla="*/ 365221 h 682375"/>
                <a:gd name="connsiteX27" fmla="*/ 630479 w 703391"/>
                <a:gd name="connsiteY27" fmla="*/ 365221 h 682375"/>
                <a:gd name="connsiteX28" fmla="*/ 355985 w 703391"/>
                <a:gd name="connsiteY28" fmla="*/ 107418 h 682375"/>
                <a:gd name="connsiteX29" fmla="*/ 81490 w 703391"/>
                <a:gd name="connsiteY29" fmla="*/ 365221 h 682375"/>
                <a:gd name="connsiteX30" fmla="*/ 47179 w 703391"/>
                <a:gd name="connsiteY30" fmla="*/ 373815 h 682375"/>
                <a:gd name="connsiteX31" fmla="*/ 12867 w 703391"/>
                <a:gd name="connsiteY31" fmla="*/ 365221 h 682375"/>
                <a:gd name="connsiteX32" fmla="*/ 12867 w 703391"/>
                <a:gd name="connsiteY32" fmla="*/ 296474 h 682375"/>
                <a:gd name="connsiteX33" fmla="*/ 321673 w 703391"/>
                <a:gd name="connsiteY33" fmla="*/ 12890 h 682375"/>
                <a:gd name="connsiteX34" fmla="*/ 351696 w 703391"/>
                <a:gd name="connsiteY34" fmla="*/ 0 h 68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3391" h="682375">
                  <a:moveTo>
                    <a:pt x="355975" y="151108"/>
                  </a:moveTo>
                  <a:cubicBezTo>
                    <a:pt x="355975" y="151108"/>
                    <a:pt x="355975" y="151108"/>
                    <a:pt x="595644" y="373898"/>
                  </a:cubicBezTo>
                  <a:cubicBezTo>
                    <a:pt x="595644" y="373898"/>
                    <a:pt x="595644" y="373898"/>
                    <a:pt x="595644" y="656669"/>
                  </a:cubicBezTo>
                  <a:cubicBezTo>
                    <a:pt x="595644" y="673806"/>
                    <a:pt x="587085" y="682375"/>
                    <a:pt x="587085" y="682375"/>
                  </a:cubicBezTo>
                  <a:cubicBezTo>
                    <a:pt x="578525" y="682375"/>
                    <a:pt x="569965" y="682375"/>
                    <a:pt x="561406" y="682375"/>
                  </a:cubicBezTo>
                  <a:cubicBezTo>
                    <a:pt x="561406" y="682375"/>
                    <a:pt x="561406" y="682375"/>
                    <a:pt x="433011" y="682375"/>
                  </a:cubicBezTo>
                  <a:cubicBezTo>
                    <a:pt x="433011" y="682375"/>
                    <a:pt x="424452" y="682375"/>
                    <a:pt x="424452" y="682375"/>
                  </a:cubicBezTo>
                  <a:cubicBezTo>
                    <a:pt x="424452" y="682375"/>
                    <a:pt x="415892" y="673806"/>
                    <a:pt x="415892" y="673806"/>
                  </a:cubicBezTo>
                  <a:cubicBezTo>
                    <a:pt x="415892" y="673806"/>
                    <a:pt x="415892" y="673806"/>
                    <a:pt x="415892" y="536705"/>
                  </a:cubicBezTo>
                  <a:cubicBezTo>
                    <a:pt x="415892" y="536705"/>
                    <a:pt x="415892" y="536705"/>
                    <a:pt x="287498" y="536705"/>
                  </a:cubicBezTo>
                  <a:cubicBezTo>
                    <a:pt x="287498" y="536705"/>
                    <a:pt x="287498" y="536705"/>
                    <a:pt x="287498" y="673806"/>
                  </a:cubicBezTo>
                  <a:cubicBezTo>
                    <a:pt x="287498" y="673806"/>
                    <a:pt x="287498" y="682375"/>
                    <a:pt x="287498" y="682375"/>
                  </a:cubicBezTo>
                  <a:cubicBezTo>
                    <a:pt x="278938" y="682375"/>
                    <a:pt x="278938" y="682375"/>
                    <a:pt x="270379" y="682375"/>
                  </a:cubicBezTo>
                  <a:cubicBezTo>
                    <a:pt x="270379" y="682375"/>
                    <a:pt x="270379" y="682375"/>
                    <a:pt x="141985" y="682375"/>
                  </a:cubicBezTo>
                  <a:cubicBezTo>
                    <a:pt x="133425" y="682375"/>
                    <a:pt x="133425" y="682375"/>
                    <a:pt x="124865" y="682375"/>
                  </a:cubicBezTo>
                  <a:cubicBezTo>
                    <a:pt x="116306" y="682375"/>
                    <a:pt x="107746" y="673806"/>
                    <a:pt x="107746" y="656669"/>
                  </a:cubicBezTo>
                  <a:cubicBezTo>
                    <a:pt x="107746" y="656669"/>
                    <a:pt x="107746" y="656669"/>
                    <a:pt x="107746" y="373898"/>
                  </a:cubicBezTo>
                  <a:close/>
                  <a:moveTo>
                    <a:pt x="351696" y="0"/>
                  </a:moveTo>
                  <a:cubicBezTo>
                    <a:pt x="362418" y="0"/>
                    <a:pt x="373140" y="4296"/>
                    <a:pt x="381718" y="12890"/>
                  </a:cubicBezTo>
                  <a:cubicBezTo>
                    <a:pt x="381718" y="12890"/>
                    <a:pt x="381718" y="12890"/>
                    <a:pt x="501810" y="124605"/>
                  </a:cubicBezTo>
                  <a:cubicBezTo>
                    <a:pt x="501810" y="124605"/>
                    <a:pt x="501810" y="124605"/>
                    <a:pt x="501810" y="30077"/>
                  </a:cubicBezTo>
                  <a:cubicBezTo>
                    <a:pt x="501810" y="21483"/>
                    <a:pt x="510388" y="12890"/>
                    <a:pt x="518965" y="12890"/>
                  </a:cubicBezTo>
                  <a:cubicBezTo>
                    <a:pt x="518965" y="12890"/>
                    <a:pt x="518965" y="12890"/>
                    <a:pt x="561855" y="12890"/>
                  </a:cubicBezTo>
                  <a:cubicBezTo>
                    <a:pt x="570433" y="12890"/>
                    <a:pt x="579011" y="21483"/>
                    <a:pt x="579011" y="30077"/>
                  </a:cubicBezTo>
                  <a:cubicBezTo>
                    <a:pt x="579011" y="30077"/>
                    <a:pt x="579011" y="30077"/>
                    <a:pt x="579011" y="193352"/>
                  </a:cubicBezTo>
                  <a:cubicBezTo>
                    <a:pt x="579011" y="193352"/>
                    <a:pt x="579011" y="193352"/>
                    <a:pt x="690524" y="296474"/>
                  </a:cubicBezTo>
                  <a:cubicBezTo>
                    <a:pt x="707680" y="313661"/>
                    <a:pt x="707680" y="339441"/>
                    <a:pt x="690524" y="365221"/>
                  </a:cubicBezTo>
                  <a:cubicBezTo>
                    <a:pt x="681946" y="382408"/>
                    <a:pt x="647635" y="382408"/>
                    <a:pt x="630479" y="365221"/>
                  </a:cubicBezTo>
                  <a:cubicBezTo>
                    <a:pt x="630479" y="365221"/>
                    <a:pt x="630479" y="365221"/>
                    <a:pt x="355985" y="107418"/>
                  </a:cubicBezTo>
                  <a:cubicBezTo>
                    <a:pt x="355985" y="107418"/>
                    <a:pt x="355985" y="107418"/>
                    <a:pt x="81490" y="365221"/>
                  </a:cubicBezTo>
                  <a:cubicBezTo>
                    <a:pt x="72912" y="373815"/>
                    <a:pt x="55757" y="373815"/>
                    <a:pt x="47179" y="373815"/>
                  </a:cubicBezTo>
                  <a:cubicBezTo>
                    <a:pt x="38601" y="373815"/>
                    <a:pt x="21445" y="373815"/>
                    <a:pt x="12867" y="365221"/>
                  </a:cubicBezTo>
                  <a:cubicBezTo>
                    <a:pt x="-4289" y="339441"/>
                    <a:pt x="-4289" y="313661"/>
                    <a:pt x="12867" y="296474"/>
                  </a:cubicBezTo>
                  <a:cubicBezTo>
                    <a:pt x="12867" y="296474"/>
                    <a:pt x="12867" y="296474"/>
                    <a:pt x="321673" y="12890"/>
                  </a:cubicBezTo>
                  <a:cubicBezTo>
                    <a:pt x="330251" y="4296"/>
                    <a:pt x="340973" y="0"/>
                    <a:pt x="351696" y="0"/>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100">
                <a:solidFill>
                  <a:schemeClr val="tx1"/>
                </a:solidFill>
              </a:endParaRPr>
            </a:p>
          </p:txBody>
        </p:sp>
      </p:grpSp>
      <p:sp>
        <p:nvSpPr>
          <p:cNvPr id="24" name="矩形 23"/>
          <p:cNvSpPr/>
          <p:nvPr/>
        </p:nvSpPr>
        <p:spPr>
          <a:xfrm>
            <a:off x="1272975"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25" name="矩形 47"/>
          <p:cNvSpPr>
            <a:spLocks noChangeArrowheads="1"/>
          </p:cNvSpPr>
          <p:nvPr/>
        </p:nvSpPr>
        <p:spPr bwMode="auto">
          <a:xfrm>
            <a:off x="1115616" y="3199740"/>
            <a:ext cx="1478542" cy="678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26" name="矩形 25"/>
          <p:cNvSpPr/>
          <p:nvPr/>
        </p:nvSpPr>
        <p:spPr>
          <a:xfrm>
            <a:off x="6978483" y="2884451"/>
            <a:ext cx="1163825" cy="334700"/>
          </a:xfrm>
          <a:prstGeom prst="rect">
            <a:avLst/>
          </a:prstGeom>
        </p:spPr>
        <p:txBody>
          <a:bodyPr wrap="square" lIns="68571" tIns="34286" rIns="68571" bIns="34286">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27" name="矩形 47"/>
          <p:cNvSpPr>
            <a:spLocks noChangeArrowheads="1"/>
          </p:cNvSpPr>
          <p:nvPr/>
        </p:nvSpPr>
        <p:spPr bwMode="auto">
          <a:xfrm>
            <a:off x="6821124" y="3199740"/>
            <a:ext cx="1478542" cy="661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a:t>
            </a:r>
          </a:p>
        </p:txBody>
      </p:sp>
      <p:sp>
        <p:nvSpPr>
          <p:cNvPr id="28" name="矩形 27"/>
          <p:cNvSpPr/>
          <p:nvPr/>
        </p:nvSpPr>
        <p:spPr>
          <a:xfrm>
            <a:off x="4004140" y="1379390"/>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29" name="矩形 47"/>
          <p:cNvSpPr>
            <a:spLocks noChangeArrowheads="1"/>
          </p:cNvSpPr>
          <p:nvPr/>
        </p:nvSpPr>
        <p:spPr bwMode="auto">
          <a:xfrm>
            <a:off x="4004140" y="1694679"/>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
        <p:nvSpPr>
          <p:cNvPr id="30" name="矩形 29"/>
          <p:cNvSpPr/>
          <p:nvPr/>
        </p:nvSpPr>
        <p:spPr>
          <a:xfrm>
            <a:off x="4004140" y="3536937"/>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31" name="矩形 47"/>
          <p:cNvSpPr>
            <a:spLocks noChangeArrowheads="1"/>
          </p:cNvSpPr>
          <p:nvPr/>
        </p:nvSpPr>
        <p:spPr bwMode="auto">
          <a:xfrm>
            <a:off x="4004140" y="3852225"/>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
        <p:nvSpPr>
          <p:cNvPr id="32" name="矩形 31"/>
          <p:cNvSpPr/>
          <p:nvPr/>
        </p:nvSpPr>
        <p:spPr>
          <a:xfrm>
            <a:off x="3168492" y="2462834"/>
            <a:ext cx="1163825" cy="334700"/>
          </a:xfrm>
          <a:prstGeom prst="rect">
            <a:avLst/>
          </a:prstGeom>
        </p:spPr>
        <p:txBody>
          <a:bodyPr wrap="square" lIns="68571" tIns="34286" rIns="68571" bIns="34286">
            <a:spAutoFit/>
          </a:bodyPr>
          <a:lstStyle/>
          <a:p>
            <a:r>
              <a:rPr lang="zh-CN" altLang="en-US" sz="1700" b="1" dirty="0">
                <a:solidFill>
                  <a:schemeClr val="bg1"/>
                </a:solidFill>
                <a:latin typeface="微软雅黑" pitchFamily="34" charset="-122"/>
                <a:ea typeface="微软雅黑" pitchFamily="34" charset="-122"/>
              </a:rPr>
              <a:t>添加标题</a:t>
            </a:r>
            <a:endParaRPr lang="en-US" altLang="zh-CN" sz="1700" b="1" dirty="0">
              <a:solidFill>
                <a:schemeClr val="bg1"/>
              </a:solidFill>
              <a:latin typeface="微软雅黑" pitchFamily="34" charset="-122"/>
              <a:ea typeface="微软雅黑" pitchFamily="34" charset="-122"/>
            </a:endParaRPr>
          </a:p>
        </p:txBody>
      </p:sp>
      <p:sp>
        <p:nvSpPr>
          <p:cNvPr id="33" name="矩形 47"/>
          <p:cNvSpPr>
            <a:spLocks noChangeArrowheads="1"/>
          </p:cNvSpPr>
          <p:nvPr/>
        </p:nvSpPr>
        <p:spPr bwMode="auto">
          <a:xfrm>
            <a:off x="3168490" y="2778122"/>
            <a:ext cx="2301220" cy="57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1" tIns="34286" rIns="68571" bIns="3428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000" dirty="0">
                <a:solidFill>
                  <a:schemeClr val="bg1"/>
                </a:solidFill>
                <a:sym typeface="微软雅黑" pitchFamily="34" charset="-122"/>
              </a:rPr>
              <a:t>在此录入上述图表的描述说明，在此录入上述图表的描述说明，在此录入上述图表的描述说明。</a:t>
            </a:r>
          </a:p>
        </p:txBody>
      </p:sp>
    </p:spTree>
    <p:extLst>
      <p:ext uri="{BB962C8B-B14F-4D97-AF65-F5344CB8AC3E}">
        <p14:creationId xmlns:p14="http://schemas.microsoft.com/office/powerpoint/2010/main" xmlns="" val="366474608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350" fill="hold"/>
                                        <p:tgtEl>
                                          <p:spTgt spid="12"/>
                                        </p:tgtEl>
                                        <p:attrNameLst>
                                          <p:attrName>ppt_w</p:attrName>
                                        </p:attrNameLst>
                                      </p:cBhvr>
                                      <p:tavLst>
                                        <p:tav tm="0">
                                          <p:val>
                                            <p:fltVal val="0"/>
                                          </p:val>
                                        </p:tav>
                                        <p:tav tm="100000">
                                          <p:val>
                                            <p:strVal val="#ppt_w"/>
                                          </p:val>
                                        </p:tav>
                                      </p:tavLst>
                                    </p:anim>
                                    <p:anim calcmode="lin" valueType="num">
                                      <p:cBhvr>
                                        <p:cTn id="25" dur="350" fill="hold"/>
                                        <p:tgtEl>
                                          <p:spTgt spid="12"/>
                                        </p:tgtEl>
                                        <p:attrNameLst>
                                          <p:attrName>ppt_h</p:attrName>
                                        </p:attrNameLst>
                                      </p:cBhvr>
                                      <p:tavLst>
                                        <p:tav tm="0">
                                          <p:val>
                                            <p:fltVal val="0"/>
                                          </p:val>
                                        </p:tav>
                                        <p:tav tm="100000">
                                          <p:val>
                                            <p:strVal val="#ppt_h"/>
                                          </p:val>
                                        </p:tav>
                                      </p:tavLst>
                                    </p:anim>
                                    <p:animEffect transition="in" filter="fade">
                                      <p:cBhvr>
                                        <p:cTn id="26" dur="350"/>
                                        <p:tgtEl>
                                          <p:spTgt spid="12"/>
                                        </p:tgtEl>
                                      </p:cBhvr>
                                    </p:animEffect>
                                  </p:childTnLst>
                                </p:cTn>
                              </p:par>
                            </p:childTnLst>
                          </p:cTn>
                        </p:par>
                        <p:par>
                          <p:cTn id="27" fill="hold">
                            <p:stCondLst>
                              <p:cond delay="1850"/>
                            </p:stCondLst>
                            <p:childTnLst>
                              <p:par>
                                <p:cTn id="28" presetID="26" presetClass="emph" presetSubtype="0" fill="hold" nodeType="after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par>
                                <p:cTn id="31" presetID="14" presetClass="entr" presetSubtype="10" fill="hold" grpId="0" nodeType="withEffect">
                                  <p:stCondLst>
                                    <p:cond delay="25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400"/>
                                        <p:tgtEl>
                                          <p:spTgt spid="28"/>
                                        </p:tgtEl>
                                      </p:cBhvr>
                                    </p:animEffect>
                                  </p:childTnLst>
                                </p:cTn>
                              </p:par>
                              <p:par>
                                <p:cTn id="34" presetID="14" presetClass="entr" presetSubtype="10"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Effect transition="in" filter="randombar(horizontal)">
                                      <p:cBhvr>
                                        <p:cTn id="36" dur="400"/>
                                        <p:tgtEl>
                                          <p:spTgt spid="29"/>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350" fill="hold"/>
                                        <p:tgtEl>
                                          <p:spTgt spid="6"/>
                                        </p:tgtEl>
                                        <p:attrNameLst>
                                          <p:attrName>ppt_w</p:attrName>
                                        </p:attrNameLst>
                                      </p:cBhvr>
                                      <p:tavLst>
                                        <p:tav tm="0">
                                          <p:val>
                                            <p:fltVal val="0"/>
                                          </p:val>
                                        </p:tav>
                                        <p:tav tm="100000">
                                          <p:val>
                                            <p:strVal val="#ppt_w"/>
                                          </p:val>
                                        </p:tav>
                                      </p:tavLst>
                                    </p:anim>
                                    <p:anim calcmode="lin" valueType="num">
                                      <p:cBhvr>
                                        <p:cTn id="41" dur="350" fill="hold"/>
                                        <p:tgtEl>
                                          <p:spTgt spid="6"/>
                                        </p:tgtEl>
                                        <p:attrNameLst>
                                          <p:attrName>ppt_h</p:attrName>
                                        </p:attrNameLst>
                                      </p:cBhvr>
                                      <p:tavLst>
                                        <p:tav tm="0">
                                          <p:val>
                                            <p:fltVal val="0"/>
                                          </p:val>
                                        </p:tav>
                                        <p:tav tm="100000">
                                          <p:val>
                                            <p:strVal val="#ppt_h"/>
                                          </p:val>
                                        </p:tav>
                                      </p:tavLst>
                                    </p:anim>
                                    <p:animEffect transition="in" filter="fade">
                                      <p:cBhvr>
                                        <p:cTn id="42" dur="350"/>
                                        <p:tgtEl>
                                          <p:spTgt spid="6"/>
                                        </p:tgtEl>
                                      </p:cBhvr>
                                    </p:animEffect>
                                  </p:childTnLst>
                                </p:cTn>
                              </p:par>
                            </p:childTnLst>
                          </p:cTn>
                        </p:par>
                        <p:par>
                          <p:cTn id="43" fill="hold">
                            <p:stCondLst>
                              <p:cond delay="2850"/>
                            </p:stCondLst>
                            <p:childTnLst>
                              <p:par>
                                <p:cTn id="44" presetID="26" presetClass="emph" presetSubtype="0" fill="hold" nodeType="afterEffect">
                                  <p:stCondLst>
                                    <p:cond delay="0"/>
                                  </p:stCondLst>
                                  <p:childTnLst>
                                    <p:animEffect transition="out" filter="fade">
                                      <p:cBhvr>
                                        <p:cTn id="45" dur="500" tmFilter="0, 0; .2, .5; .8, .5; 1, 0"/>
                                        <p:tgtEl>
                                          <p:spTgt spid="6"/>
                                        </p:tgtEl>
                                      </p:cBhvr>
                                    </p:animEffect>
                                    <p:animScale>
                                      <p:cBhvr>
                                        <p:cTn id="46" dur="250" autoRev="1" fill="hold"/>
                                        <p:tgtEl>
                                          <p:spTgt spid="6"/>
                                        </p:tgtEl>
                                      </p:cBhvr>
                                      <p:by x="105000" y="105000"/>
                                    </p:animScale>
                                  </p:childTnLst>
                                </p:cTn>
                              </p:par>
                              <p:par>
                                <p:cTn id="47" presetID="14" presetClass="entr" presetSubtype="10" fill="hold" grpId="0" nodeType="withEffect">
                                  <p:stCondLst>
                                    <p:cond delay="250"/>
                                  </p:stCondLst>
                                  <p:childTnLst>
                                    <p:set>
                                      <p:cBhvr>
                                        <p:cTn id="48" dur="1" fill="hold">
                                          <p:stCondLst>
                                            <p:cond delay="0"/>
                                          </p:stCondLst>
                                        </p:cTn>
                                        <p:tgtEl>
                                          <p:spTgt spid="32"/>
                                        </p:tgtEl>
                                        <p:attrNameLst>
                                          <p:attrName>style.visibility</p:attrName>
                                        </p:attrNameLst>
                                      </p:cBhvr>
                                      <p:to>
                                        <p:strVal val="visible"/>
                                      </p:to>
                                    </p:set>
                                    <p:animEffect transition="in" filter="randombar(horizontal)">
                                      <p:cBhvr>
                                        <p:cTn id="49" dur="400"/>
                                        <p:tgtEl>
                                          <p:spTgt spid="32"/>
                                        </p:tgtEl>
                                      </p:cBhvr>
                                    </p:animEffect>
                                  </p:childTnLst>
                                </p:cTn>
                              </p:par>
                              <p:par>
                                <p:cTn id="50" presetID="14" presetClass="entr" presetSubtype="10" fill="hold" grpId="0" nodeType="withEffect">
                                  <p:stCondLst>
                                    <p:cond delay="25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400"/>
                                        <p:tgtEl>
                                          <p:spTgt spid="33"/>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350" fill="hold"/>
                                        <p:tgtEl>
                                          <p:spTgt spid="9"/>
                                        </p:tgtEl>
                                        <p:attrNameLst>
                                          <p:attrName>ppt_w</p:attrName>
                                        </p:attrNameLst>
                                      </p:cBhvr>
                                      <p:tavLst>
                                        <p:tav tm="0">
                                          <p:val>
                                            <p:fltVal val="0"/>
                                          </p:val>
                                        </p:tav>
                                        <p:tav tm="100000">
                                          <p:val>
                                            <p:strVal val="#ppt_w"/>
                                          </p:val>
                                        </p:tav>
                                      </p:tavLst>
                                    </p:anim>
                                    <p:anim calcmode="lin" valueType="num">
                                      <p:cBhvr>
                                        <p:cTn id="57" dur="350" fill="hold"/>
                                        <p:tgtEl>
                                          <p:spTgt spid="9"/>
                                        </p:tgtEl>
                                        <p:attrNameLst>
                                          <p:attrName>ppt_h</p:attrName>
                                        </p:attrNameLst>
                                      </p:cBhvr>
                                      <p:tavLst>
                                        <p:tav tm="0">
                                          <p:val>
                                            <p:fltVal val="0"/>
                                          </p:val>
                                        </p:tav>
                                        <p:tav tm="100000">
                                          <p:val>
                                            <p:strVal val="#ppt_h"/>
                                          </p:val>
                                        </p:tav>
                                      </p:tavLst>
                                    </p:anim>
                                    <p:animEffect transition="in" filter="fade">
                                      <p:cBhvr>
                                        <p:cTn id="58" dur="350"/>
                                        <p:tgtEl>
                                          <p:spTgt spid="9"/>
                                        </p:tgtEl>
                                      </p:cBhvr>
                                    </p:animEffect>
                                  </p:childTnLst>
                                </p:cTn>
                              </p:par>
                            </p:childTnLst>
                          </p:cTn>
                        </p:par>
                        <p:par>
                          <p:cTn id="59" fill="hold">
                            <p:stCondLst>
                              <p:cond delay="3850"/>
                            </p:stCondLst>
                            <p:childTnLst>
                              <p:par>
                                <p:cTn id="60" presetID="26" presetClass="emph" presetSubtype="0" fill="hold" nodeType="afterEffect">
                                  <p:stCondLst>
                                    <p:cond delay="0"/>
                                  </p:stCondLst>
                                  <p:childTnLst>
                                    <p:animEffect transition="out" filter="fade">
                                      <p:cBhvr>
                                        <p:cTn id="61" dur="500" tmFilter="0, 0; .2, .5; .8, .5; 1, 0"/>
                                        <p:tgtEl>
                                          <p:spTgt spid="9"/>
                                        </p:tgtEl>
                                      </p:cBhvr>
                                    </p:animEffect>
                                    <p:animScale>
                                      <p:cBhvr>
                                        <p:cTn id="62" dur="250" autoRev="1" fill="hold"/>
                                        <p:tgtEl>
                                          <p:spTgt spid="9"/>
                                        </p:tgtEl>
                                      </p:cBhvr>
                                      <p:by x="105000" y="105000"/>
                                    </p:animScale>
                                  </p:childTnLst>
                                </p:cTn>
                              </p:par>
                              <p:par>
                                <p:cTn id="63" presetID="14" presetClass="entr" presetSubtype="10" fill="hold" grpId="0" nodeType="withEffect">
                                  <p:stCondLst>
                                    <p:cond delay="250"/>
                                  </p:stCondLst>
                                  <p:childTnLst>
                                    <p:set>
                                      <p:cBhvr>
                                        <p:cTn id="64" dur="1" fill="hold">
                                          <p:stCondLst>
                                            <p:cond delay="0"/>
                                          </p:stCondLst>
                                        </p:cTn>
                                        <p:tgtEl>
                                          <p:spTgt spid="30"/>
                                        </p:tgtEl>
                                        <p:attrNameLst>
                                          <p:attrName>style.visibility</p:attrName>
                                        </p:attrNameLst>
                                      </p:cBhvr>
                                      <p:to>
                                        <p:strVal val="visible"/>
                                      </p:to>
                                    </p:set>
                                    <p:animEffect transition="in" filter="randombar(horizontal)">
                                      <p:cBhvr>
                                        <p:cTn id="65" dur="400"/>
                                        <p:tgtEl>
                                          <p:spTgt spid="30"/>
                                        </p:tgtEl>
                                      </p:cBhvr>
                                    </p:animEffect>
                                  </p:childTnLst>
                                </p:cTn>
                              </p:par>
                              <p:par>
                                <p:cTn id="66" presetID="14" presetClass="entr" presetSubtype="10" fill="hold" grpId="0" nodeType="withEffect">
                                  <p:stCondLst>
                                    <p:cond delay="250"/>
                                  </p:stCondLst>
                                  <p:childTnLst>
                                    <p:set>
                                      <p:cBhvr>
                                        <p:cTn id="67" dur="1" fill="hold">
                                          <p:stCondLst>
                                            <p:cond delay="0"/>
                                          </p:stCondLst>
                                        </p:cTn>
                                        <p:tgtEl>
                                          <p:spTgt spid="31"/>
                                        </p:tgtEl>
                                        <p:attrNameLst>
                                          <p:attrName>style.visibility</p:attrName>
                                        </p:attrNameLst>
                                      </p:cBhvr>
                                      <p:to>
                                        <p:strVal val="visible"/>
                                      </p:to>
                                    </p:set>
                                    <p:animEffect transition="in" filter="randombar(horizontal)">
                                      <p:cBhvr>
                                        <p:cTn id="68" dur="400"/>
                                        <p:tgtEl>
                                          <p:spTgt spid="31"/>
                                        </p:tgtEl>
                                      </p:cBhvr>
                                    </p:animEffect>
                                  </p:childTnLst>
                                </p:cTn>
                              </p:par>
                            </p:childTnLst>
                          </p:cTn>
                        </p:par>
                        <p:par>
                          <p:cTn id="69" fill="hold">
                            <p:stCondLst>
                              <p:cond delay="4500"/>
                            </p:stCondLst>
                            <p:childTnLst>
                              <p:par>
                                <p:cTn id="70" presetID="35"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750"/>
                                        <p:tgtEl>
                                          <p:spTgt spid="21"/>
                                        </p:tgtEl>
                                      </p:cBhvr>
                                    </p:animEffect>
                                    <p:anim calcmode="lin" valueType="num">
                                      <p:cBhvr>
                                        <p:cTn id="73" dur="750" fill="hold"/>
                                        <p:tgtEl>
                                          <p:spTgt spid="21"/>
                                        </p:tgtEl>
                                        <p:attrNameLst>
                                          <p:attrName>style.rotation</p:attrName>
                                        </p:attrNameLst>
                                      </p:cBhvr>
                                      <p:tavLst>
                                        <p:tav tm="0">
                                          <p:val>
                                            <p:fltVal val="720"/>
                                          </p:val>
                                        </p:tav>
                                        <p:tav tm="100000">
                                          <p:val>
                                            <p:fltVal val="0"/>
                                          </p:val>
                                        </p:tav>
                                      </p:tavLst>
                                    </p:anim>
                                    <p:anim calcmode="lin" valueType="num">
                                      <p:cBhvr>
                                        <p:cTn id="74" dur="750" fill="hold"/>
                                        <p:tgtEl>
                                          <p:spTgt spid="21"/>
                                        </p:tgtEl>
                                        <p:attrNameLst>
                                          <p:attrName>ppt_h</p:attrName>
                                        </p:attrNameLst>
                                      </p:cBhvr>
                                      <p:tavLst>
                                        <p:tav tm="0">
                                          <p:val>
                                            <p:fltVal val="0"/>
                                          </p:val>
                                        </p:tav>
                                        <p:tav tm="100000">
                                          <p:val>
                                            <p:strVal val="#ppt_h"/>
                                          </p:val>
                                        </p:tav>
                                      </p:tavLst>
                                    </p:anim>
                                    <p:anim calcmode="lin" valueType="num">
                                      <p:cBhvr>
                                        <p:cTn id="75" dur="750" fill="hold"/>
                                        <p:tgtEl>
                                          <p:spTgt spid="21"/>
                                        </p:tgtEl>
                                        <p:attrNameLst>
                                          <p:attrName>ppt_w</p:attrName>
                                        </p:attrNameLst>
                                      </p:cBhvr>
                                      <p:tavLst>
                                        <p:tav tm="0">
                                          <p:val>
                                            <p:fltVal val="0"/>
                                          </p:val>
                                        </p:tav>
                                        <p:tav tm="100000">
                                          <p:val>
                                            <p:strVal val="#ppt_w"/>
                                          </p:val>
                                        </p:tav>
                                      </p:tavLst>
                                    </p:anim>
                                  </p:childTnLst>
                                </p:cTn>
                              </p:par>
                            </p:childTnLst>
                          </p:cTn>
                        </p:par>
                        <p:par>
                          <p:cTn id="76" fill="hold">
                            <p:stCondLst>
                              <p:cond delay="5250"/>
                            </p:stCondLst>
                            <p:childTnLst>
                              <p:par>
                                <p:cTn id="77" presetID="14" presetClass="entr" presetSubtype="1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randombar(horizontal)">
                                      <p:cBhvr>
                                        <p:cTn id="79" dur="400"/>
                                        <p:tgtEl>
                                          <p:spTgt spid="2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400"/>
                                        <p:tgtEl>
                                          <p:spTgt spid="25"/>
                                        </p:tgtEl>
                                      </p:cBhvr>
                                    </p:animEffect>
                                  </p:childTnLst>
                                </p:cTn>
                              </p:par>
                            </p:childTnLst>
                          </p:cTn>
                        </p:par>
                        <p:par>
                          <p:cTn id="83" fill="hold">
                            <p:stCondLst>
                              <p:cond delay="5650"/>
                            </p:stCondLst>
                            <p:childTnLst>
                              <p:par>
                                <p:cTn id="84" presetID="35"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750"/>
                                        <p:tgtEl>
                                          <p:spTgt spid="16"/>
                                        </p:tgtEl>
                                      </p:cBhvr>
                                    </p:animEffect>
                                    <p:anim calcmode="lin" valueType="num">
                                      <p:cBhvr>
                                        <p:cTn id="87" dur="750" fill="hold"/>
                                        <p:tgtEl>
                                          <p:spTgt spid="16"/>
                                        </p:tgtEl>
                                        <p:attrNameLst>
                                          <p:attrName>style.rotation</p:attrName>
                                        </p:attrNameLst>
                                      </p:cBhvr>
                                      <p:tavLst>
                                        <p:tav tm="0">
                                          <p:val>
                                            <p:fltVal val="720"/>
                                          </p:val>
                                        </p:tav>
                                        <p:tav tm="100000">
                                          <p:val>
                                            <p:fltVal val="0"/>
                                          </p:val>
                                        </p:tav>
                                      </p:tavLst>
                                    </p:anim>
                                    <p:anim calcmode="lin" valueType="num">
                                      <p:cBhvr>
                                        <p:cTn id="88" dur="750" fill="hold"/>
                                        <p:tgtEl>
                                          <p:spTgt spid="16"/>
                                        </p:tgtEl>
                                        <p:attrNameLst>
                                          <p:attrName>ppt_h</p:attrName>
                                        </p:attrNameLst>
                                      </p:cBhvr>
                                      <p:tavLst>
                                        <p:tav tm="0">
                                          <p:val>
                                            <p:fltVal val="0"/>
                                          </p:val>
                                        </p:tav>
                                        <p:tav tm="100000">
                                          <p:val>
                                            <p:strVal val="#ppt_h"/>
                                          </p:val>
                                        </p:tav>
                                      </p:tavLst>
                                    </p:anim>
                                    <p:anim calcmode="lin" valueType="num">
                                      <p:cBhvr>
                                        <p:cTn id="89" dur="750" fill="hold"/>
                                        <p:tgtEl>
                                          <p:spTgt spid="16"/>
                                        </p:tgtEl>
                                        <p:attrNameLst>
                                          <p:attrName>ppt_w</p:attrName>
                                        </p:attrNameLst>
                                      </p:cBhvr>
                                      <p:tavLst>
                                        <p:tav tm="0">
                                          <p:val>
                                            <p:fltVal val="0"/>
                                          </p:val>
                                        </p:tav>
                                        <p:tav tm="100000">
                                          <p:val>
                                            <p:strVal val="#ppt_w"/>
                                          </p:val>
                                        </p:tav>
                                      </p:tavLst>
                                    </p:anim>
                                  </p:childTnLst>
                                </p:cTn>
                              </p:par>
                            </p:childTnLst>
                          </p:cTn>
                        </p:par>
                        <p:par>
                          <p:cTn id="90" fill="hold">
                            <p:stCondLst>
                              <p:cond delay="6400"/>
                            </p:stCondLst>
                            <p:childTnLst>
                              <p:par>
                                <p:cTn id="91" presetID="14" presetClass="entr" presetSubtype="1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randombar(horizontal)">
                                      <p:cBhvr>
                                        <p:cTn id="93" dur="400"/>
                                        <p:tgtEl>
                                          <p:spTgt spid="26"/>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randombar(horizontal)">
                                      <p:cBhvr>
                                        <p:cTn id="96" dur="4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24" grpId="0"/>
      <p:bldP spid="25" grpId="0"/>
      <p:bldP spid="26" grpId="0"/>
      <p:bldP spid="27" grpId="0"/>
      <p:bldP spid="28" grpId="0"/>
      <p:bldP spid="29"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Freeform 7"/>
          <p:cNvSpPr>
            <a:spLocks/>
          </p:cNvSpPr>
          <p:nvPr/>
        </p:nvSpPr>
        <p:spPr bwMode="auto">
          <a:xfrm>
            <a:off x="3512010" y="1200716"/>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4" name="Line 11"/>
          <p:cNvSpPr>
            <a:spLocks noChangeShapeType="1"/>
          </p:cNvSpPr>
          <p:nvPr/>
        </p:nvSpPr>
        <p:spPr bwMode="auto">
          <a:xfrm flipH="1" flipV="1">
            <a:off x="4519168" y="1992804"/>
            <a:ext cx="1105214" cy="565931"/>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5" name="Line 12"/>
          <p:cNvSpPr>
            <a:spLocks noChangeShapeType="1"/>
          </p:cNvSpPr>
          <p:nvPr/>
        </p:nvSpPr>
        <p:spPr bwMode="auto">
          <a:xfrm flipH="1">
            <a:off x="4685890" y="3129444"/>
            <a:ext cx="938492" cy="576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6" name="Line 13"/>
          <p:cNvSpPr>
            <a:spLocks noChangeShapeType="1"/>
          </p:cNvSpPr>
          <p:nvPr/>
        </p:nvSpPr>
        <p:spPr bwMode="auto">
          <a:xfrm flipH="1">
            <a:off x="4167690" y="2855705"/>
            <a:ext cx="1409567" cy="1195"/>
          </a:xfrm>
          <a:prstGeom prst="line">
            <a:avLst/>
          </a:prstGeom>
          <a:noFill/>
          <a:ln w="38100" cap="flat">
            <a:solidFill>
              <a:schemeClr val="bg1">
                <a:lumMod val="50000"/>
              </a:schemeClr>
            </a:solidFill>
            <a:prstDash val="solid"/>
            <a:miter lim="800000"/>
            <a:headEnd type="none" w="med" len="med"/>
            <a:tailEnd type="triangle" w="lg" len="lg"/>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latin typeface="微软雅黑" pitchFamily="34" charset="-122"/>
              <a:ea typeface="微软雅黑" pitchFamily="34" charset="-122"/>
            </a:endParaRPr>
          </a:p>
        </p:txBody>
      </p:sp>
      <p:sp>
        <p:nvSpPr>
          <p:cNvPr id="7" name="椭圆 6"/>
          <p:cNvSpPr/>
          <p:nvPr/>
        </p:nvSpPr>
        <p:spPr>
          <a:xfrm>
            <a:off x="5652120" y="2352844"/>
            <a:ext cx="1057687" cy="105768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latin typeface="微软雅黑" pitchFamily="34" charset="-122"/>
              <a:ea typeface="微软雅黑" pitchFamily="34" charset="-122"/>
            </a:endParaRPr>
          </a:p>
        </p:txBody>
      </p:sp>
      <p:grpSp>
        <p:nvGrpSpPr>
          <p:cNvPr id="8" name="组合 7"/>
          <p:cNvGrpSpPr/>
          <p:nvPr/>
        </p:nvGrpSpPr>
        <p:grpSpPr>
          <a:xfrm>
            <a:off x="3536948" y="987574"/>
            <a:ext cx="1099553" cy="1099553"/>
            <a:chOff x="2367233" y="918448"/>
            <a:chExt cx="1099553" cy="1099553"/>
          </a:xfrm>
        </p:grpSpPr>
        <p:sp>
          <p:nvSpPr>
            <p:cNvPr id="9" name="椭圆 8"/>
            <p:cNvSpPr/>
            <p:nvPr/>
          </p:nvSpPr>
          <p:spPr>
            <a:xfrm>
              <a:off x="2367233" y="918448"/>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10"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11" name="组合 10"/>
          <p:cNvGrpSpPr/>
          <p:nvPr/>
        </p:nvGrpSpPr>
        <p:grpSpPr>
          <a:xfrm>
            <a:off x="3030504" y="2305929"/>
            <a:ext cx="1099553" cy="1099553"/>
            <a:chOff x="1860789" y="2236803"/>
            <a:chExt cx="1099553" cy="1099553"/>
          </a:xfrm>
        </p:grpSpPr>
        <p:sp>
          <p:nvSpPr>
            <p:cNvPr id="12" name="椭圆 11"/>
            <p:cNvSpPr/>
            <p:nvPr/>
          </p:nvSpPr>
          <p:spPr>
            <a:xfrm>
              <a:off x="1860789" y="2236803"/>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13"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a:extLst/>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itchFamily="34" charset="-122"/>
                <a:ea typeface="微软雅黑" pitchFamily="34" charset="-122"/>
              </a:endParaRPr>
            </a:p>
          </p:txBody>
        </p:sp>
      </p:grpSp>
      <p:grpSp>
        <p:nvGrpSpPr>
          <p:cNvPr id="14" name="组合 13"/>
          <p:cNvGrpSpPr/>
          <p:nvPr/>
        </p:nvGrpSpPr>
        <p:grpSpPr>
          <a:xfrm>
            <a:off x="3678576" y="3530065"/>
            <a:ext cx="1099553" cy="1099553"/>
            <a:chOff x="2508861" y="3460939"/>
            <a:chExt cx="1099553" cy="1099553"/>
          </a:xfrm>
        </p:grpSpPr>
        <p:sp>
          <p:nvSpPr>
            <p:cNvPr id="15" name="椭圆 14"/>
            <p:cNvSpPr/>
            <p:nvPr/>
          </p:nvSpPr>
          <p:spPr>
            <a:xfrm>
              <a:off x="2508861" y="3460939"/>
              <a:ext cx="1099553" cy="109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itchFamily="34" charset="-122"/>
                <a:ea typeface="微软雅黑" pitchFamily="34" charset="-122"/>
              </a:endParaRPr>
            </a:p>
          </p:txBody>
        </p:sp>
        <p:sp>
          <p:nvSpPr>
            <p:cNvPr id="16"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a:extLst/>
          </p:spPr>
          <p:txBody>
            <a:bodyPr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微软雅黑" pitchFamily="34" charset="-122"/>
                <a:ea typeface="微软雅黑" pitchFamily="34" charset="-122"/>
              </a:endParaRPr>
            </a:p>
          </p:txBody>
        </p:sp>
      </p:grpSp>
      <p:sp>
        <p:nvSpPr>
          <p:cNvPr id="17" name="TextBox 16"/>
          <p:cNvSpPr txBox="1"/>
          <p:nvPr/>
        </p:nvSpPr>
        <p:spPr>
          <a:xfrm>
            <a:off x="6752816" y="1323453"/>
            <a:ext cx="1347576" cy="2953116"/>
          </a:xfrm>
          <a:prstGeom prst="rect">
            <a:avLst/>
          </a:prstGeom>
          <a:noFill/>
          <a:ln>
            <a:noFill/>
          </a:ln>
        </p:spPr>
        <p:txBody>
          <a:bodyPr wrap="square" rtlCol="0">
            <a:spAutoFit/>
          </a:bodyPr>
          <a:lstStyle/>
          <a:p>
            <a:pPr>
              <a:lnSpc>
                <a:spcPct val="130000"/>
              </a:lnSpc>
              <a:defRPr/>
            </a:pPr>
            <a:r>
              <a:rPr lang="zh-CN" altLang="en-US" sz="1100" dirty="0">
                <a:solidFill>
                  <a:schemeClr val="tx1">
                    <a:lumMod val="75000"/>
                    <a:lumOff val="2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p>
          <a:p>
            <a:pPr>
              <a:lnSpc>
                <a:spcPct val="130000"/>
              </a:lnSpc>
              <a:defRPr/>
            </a:pPr>
            <a:endParaRPr lang="en-US" altLang="zh-CN" sz="1100" dirty="0" smtClean="0">
              <a:solidFill>
                <a:schemeClr val="tx1">
                  <a:lumMod val="75000"/>
                  <a:lumOff val="25000"/>
                </a:schemeClr>
              </a:solidFill>
              <a:latin typeface="微软雅黑" pitchFamily="34" charset="-122"/>
              <a:ea typeface="微软雅黑" pitchFamily="34" charset="-122"/>
            </a:endParaRPr>
          </a:p>
          <a:p>
            <a:pPr>
              <a:lnSpc>
                <a:spcPct val="130000"/>
              </a:lnSpc>
              <a:defRPr/>
            </a:pPr>
            <a:r>
              <a:rPr lang="zh-CN" altLang="en-US" sz="1100" dirty="0" smtClean="0">
                <a:solidFill>
                  <a:schemeClr val="tx1">
                    <a:lumMod val="75000"/>
                    <a:lumOff val="25000"/>
                  </a:schemeClr>
                </a:solidFill>
                <a:latin typeface="微软雅黑" pitchFamily="34" charset="-122"/>
                <a:ea typeface="微软雅黑" pitchFamily="34" charset="-122"/>
              </a:rPr>
              <a:t>点击</a:t>
            </a:r>
            <a:r>
              <a:rPr lang="zh-CN" altLang="en-US" sz="1100" dirty="0">
                <a:solidFill>
                  <a:schemeClr val="tx1">
                    <a:lumMod val="75000"/>
                    <a:lumOff val="2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smtClean="0">
                <a:solidFill>
                  <a:schemeClr val="tx1">
                    <a:lumMod val="75000"/>
                    <a:lumOff val="25000"/>
                  </a:schemeClr>
                </a:solidFill>
                <a:latin typeface="微软雅黑" pitchFamily="34" charset="-122"/>
                <a:ea typeface="微软雅黑" pitchFamily="34" charset="-122"/>
              </a:rPr>
              <a:t>……</a:t>
            </a:r>
            <a:endParaRPr lang="en-US" altLang="zh-CN" sz="1100" dirty="0">
              <a:solidFill>
                <a:schemeClr val="tx1">
                  <a:lumMod val="75000"/>
                  <a:lumOff val="25000"/>
                </a:schemeClr>
              </a:solidFill>
              <a:latin typeface="微软雅黑" pitchFamily="34" charset="-122"/>
              <a:ea typeface="微软雅黑" pitchFamily="34" charset="-122"/>
            </a:endParaRPr>
          </a:p>
        </p:txBody>
      </p:sp>
      <p:sp>
        <p:nvSpPr>
          <p:cNvPr id="18" name="TextBox 17"/>
          <p:cNvSpPr txBox="1"/>
          <p:nvPr/>
        </p:nvSpPr>
        <p:spPr>
          <a:xfrm>
            <a:off x="2338381" y="1321906"/>
            <a:ext cx="1036867"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19" name="TextBox 18"/>
          <p:cNvSpPr txBox="1"/>
          <p:nvPr/>
        </p:nvSpPr>
        <p:spPr>
          <a:xfrm>
            <a:off x="1702078" y="1641196"/>
            <a:ext cx="1620121" cy="338554"/>
          </a:xfrm>
          <a:prstGeom prst="rect">
            <a:avLst/>
          </a:prstGeom>
          <a:noFill/>
        </p:spPr>
        <p:txBody>
          <a:bodyPr wrap="square" lIns="0" tIns="0" rIns="0" bIns="0" rtlCol="0">
            <a:spAutoFit/>
          </a:bodyPr>
          <a:lstStyle/>
          <a:p>
            <a:pPr algn="ctr"/>
            <a:r>
              <a:rPr lang="zh-CN" altLang="en-US" sz="1100" dirty="0" smtClean="0">
                <a:solidFill>
                  <a:schemeClr val="tx1">
                    <a:lumMod val="75000"/>
                    <a:lumOff val="25000"/>
                  </a:schemeClr>
                </a:solidFill>
                <a:latin typeface="微软雅黑" pitchFamily="34" charset="-122"/>
                <a:ea typeface="微软雅黑" pitchFamily="34" charset="-122"/>
              </a:rPr>
              <a:t>单击此处添加文本内容</a:t>
            </a:r>
            <a:endParaRPr lang="en-US" altLang="zh-CN" sz="1100" dirty="0" smtClean="0">
              <a:solidFill>
                <a:schemeClr val="tx1">
                  <a:lumMod val="75000"/>
                  <a:lumOff val="25000"/>
                </a:schemeClr>
              </a:solidFill>
              <a:latin typeface="微软雅黑" pitchFamily="34" charset="-122"/>
              <a:ea typeface="微软雅黑" pitchFamily="34" charset="-122"/>
            </a:endParaRPr>
          </a:p>
          <a:p>
            <a:pPr algn="ctr"/>
            <a:r>
              <a:rPr lang="zh-CN" altLang="en-US" sz="1100" dirty="0">
                <a:solidFill>
                  <a:schemeClr val="tx1">
                    <a:lumMod val="75000"/>
                    <a:lumOff val="25000"/>
                  </a:schemeClr>
                </a:solidFill>
                <a:latin typeface="微软雅黑" pitchFamily="34" charset="-122"/>
                <a:ea typeface="微软雅黑" pitchFamily="34" charset="-122"/>
              </a:rPr>
              <a:t>单击此处添加文本内容</a:t>
            </a:r>
          </a:p>
        </p:txBody>
      </p:sp>
      <p:sp>
        <p:nvSpPr>
          <p:cNvPr id="20" name="TextBox 19"/>
          <p:cNvSpPr txBox="1"/>
          <p:nvPr/>
        </p:nvSpPr>
        <p:spPr>
          <a:xfrm>
            <a:off x="1886685" y="2566480"/>
            <a:ext cx="1331318"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1" name="TextBox 20"/>
          <p:cNvSpPr txBox="1"/>
          <p:nvPr/>
        </p:nvSpPr>
        <p:spPr>
          <a:xfrm>
            <a:off x="1475656" y="2908057"/>
            <a:ext cx="1464936" cy="338554"/>
          </a:xfrm>
          <a:prstGeom prst="rect">
            <a:avLst/>
          </a:prstGeom>
          <a:noFill/>
        </p:spPr>
        <p:txBody>
          <a:bodyPr wrap="square" lIns="0" tIns="0" rIns="0" bIns="0" rtlCol="0">
            <a:spAutoFit/>
          </a:bodyPr>
          <a:lstStyle/>
          <a:p>
            <a:pPr algn="ctr"/>
            <a:r>
              <a:rPr lang="zh-CN" altLang="en-US" sz="1100" dirty="0" smtClean="0">
                <a:solidFill>
                  <a:schemeClr val="tx1">
                    <a:lumMod val="75000"/>
                    <a:lumOff val="25000"/>
                  </a:schemeClr>
                </a:solidFill>
                <a:latin typeface="微软雅黑" pitchFamily="34" charset="-122"/>
                <a:ea typeface="微软雅黑" pitchFamily="34" charset="-122"/>
              </a:rPr>
              <a:t>单击此处添加文本内容</a:t>
            </a:r>
            <a:endParaRPr lang="en-US" altLang="zh-CN" sz="1100" dirty="0" smtClean="0">
              <a:solidFill>
                <a:schemeClr val="tx1">
                  <a:lumMod val="75000"/>
                  <a:lumOff val="25000"/>
                </a:schemeClr>
              </a:solidFill>
              <a:latin typeface="微软雅黑" pitchFamily="34" charset="-122"/>
              <a:ea typeface="微软雅黑" pitchFamily="34" charset="-122"/>
            </a:endParaRPr>
          </a:p>
          <a:p>
            <a:pPr algn="ctr"/>
            <a:r>
              <a:rPr lang="zh-CN" altLang="en-US" sz="1100" dirty="0">
                <a:solidFill>
                  <a:schemeClr val="tx1">
                    <a:lumMod val="75000"/>
                    <a:lumOff val="25000"/>
                  </a:schemeClr>
                </a:solidFill>
                <a:latin typeface="微软雅黑" pitchFamily="34" charset="-122"/>
                <a:ea typeface="微软雅黑" pitchFamily="34" charset="-122"/>
              </a:rPr>
              <a:t>单击此处添加文本内容</a:t>
            </a:r>
          </a:p>
        </p:txBody>
      </p:sp>
      <p:sp>
        <p:nvSpPr>
          <p:cNvPr id="22" name="TextBox 21"/>
          <p:cNvSpPr txBox="1"/>
          <p:nvPr/>
        </p:nvSpPr>
        <p:spPr>
          <a:xfrm>
            <a:off x="2541398" y="4006640"/>
            <a:ext cx="1166506" cy="215444"/>
          </a:xfrm>
          <a:prstGeom prst="rect">
            <a:avLst/>
          </a:prstGeom>
          <a:noFill/>
        </p:spPr>
        <p:txBody>
          <a:bodyPr wrap="square" lIns="0" tIns="0" rIns="0" bIns="0" rtlCol="0">
            <a:spAutoFit/>
          </a:bodyPr>
          <a:lstStyle/>
          <a:p>
            <a:pPr algn="ct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3" name="TextBox 22"/>
          <p:cNvSpPr txBox="1"/>
          <p:nvPr/>
        </p:nvSpPr>
        <p:spPr>
          <a:xfrm>
            <a:off x="2016323" y="4337053"/>
            <a:ext cx="1576351" cy="338554"/>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微软雅黑" pitchFamily="34" charset="-122"/>
                <a:ea typeface="微软雅黑" pitchFamily="34" charset="-122"/>
              </a:rPr>
              <a:t>单击此处添加文本</a:t>
            </a:r>
            <a:r>
              <a:rPr lang="zh-CN" altLang="en-US" sz="1100" dirty="0" smtClean="0">
                <a:solidFill>
                  <a:schemeClr val="tx1">
                    <a:lumMod val="75000"/>
                    <a:lumOff val="25000"/>
                  </a:schemeClr>
                </a:solidFill>
                <a:latin typeface="微软雅黑" pitchFamily="34" charset="-122"/>
                <a:ea typeface="微软雅黑" pitchFamily="34" charset="-122"/>
              </a:rPr>
              <a:t>内容</a:t>
            </a:r>
            <a:endParaRPr lang="en-US" altLang="zh-CN" sz="1100" dirty="0" smtClean="0">
              <a:solidFill>
                <a:schemeClr val="tx1">
                  <a:lumMod val="75000"/>
                  <a:lumOff val="25000"/>
                </a:schemeClr>
              </a:solidFill>
              <a:latin typeface="微软雅黑" pitchFamily="34" charset="-122"/>
              <a:ea typeface="微软雅黑" pitchFamily="34" charset="-122"/>
            </a:endParaRPr>
          </a:p>
          <a:p>
            <a:pPr algn="ctr"/>
            <a:r>
              <a:rPr lang="zh-CN" altLang="en-US" sz="1100" dirty="0">
                <a:solidFill>
                  <a:schemeClr val="tx1">
                    <a:lumMod val="75000"/>
                    <a:lumOff val="25000"/>
                  </a:schemeClr>
                </a:solidFill>
                <a:latin typeface="微软雅黑" pitchFamily="34" charset="-122"/>
                <a:ea typeface="微软雅黑" pitchFamily="34" charset="-122"/>
              </a:rPr>
              <a:t>单击此处添加文本内容</a:t>
            </a:r>
          </a:p>
        </p:txBody>
      </p:sp>
      <p:sp>
        <p:nvSpPr>
          <p:cNvPr id="24" name="TextBox 23"/>
          <p:cNvSpPr txBox="1"/>
          <p:nvPr/>
        </p:nvSpPr>
        <p:spPr>
          <a:xfrm>
            <a:off x="5668448" y="2558735"/>
            <a:ext cx="1036867" cy="615553"/>
          </a:xfrm>
          <a:prstGeom prst="rect">
            <a:avLst/>
          </a:prstGeom>
          <a:noFill/>
        </p:spPr>
        <p:txBody>
          <a:bodyPr wrap="square" lIns="0" tIns="0" rIns="0" bIns="0" rtlCol="0">
            <a:spAutoFit/>
          </a:bodyPr>
          <a:lstStyle/>
          <a:p>
            <a:pPr algn="ctr"/>
            <a:r>
              <a:rPr lang="zh-CN" altLang="en-US" sz="2000" b="1" dirty="0" smtClean="0">
                <a:solidFill>
                  <a:schemeClr val="bg1"/>
                </a:solidFill>
                <a:latin typeface="微软雅黑" pitchFamily="34" charset="-122"/>
                <a:ea typeface="微软雅黑" pitchFamily="34" charset="-122"/>
              </a:rPr>
              <a:t>添加</a:t>
            </a:r>
            <a:endParaRPr lang="en-US" altLang="zh-CN" sz="2000" b="1" dirty="0" smtClean="0">
              <a:solidFill>
                <a:schemeClr val="bg1"/>
              </a:solidFill>
              <a:latin typeface="微软雅黑" pitchFamily="34" charset="-122"/>
              <a:ea typeface="微软雅黑" pitchFamily="34" charset="-122"/>
            </a:endParaRPr>
          </a:p>
          <a:p>
            <a:pPr algn="ctr"/>
            <a:r>
              <a:rPr lang="zh-CN" altLang="en-US" sz="2000" b="1" dirty="0" smtClean="0">
                <a:solidFill>
                  <a:schemeClr val="bg1"/>
                </a:solidFill>
                <a:latin typeface="微软雅黑" pitchFamily="34" charset="-122"/>
                <a:ea typeface="微软雅黑" pitchFamily="34" charset="-122"/>
              </a:rPr>
              <a:t>标题</a:t>
            </a:r>
            <a:endParaRPr lang="en-US" altLang="zh-CN" sz="2000" b="1" dirty="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147944858"/>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44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44000">
                                          <p:cBhvr additive="base">
                                            <p:cTn id="11" dur="500" fill="hold"/>
                                            <p:tgtEl>
                                              <p:spTgt spid="7"/>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childTnLst>
                              </p:cTn>
                            </p:par>
                            <p:par>
                              <p:cTn id="47" fill="hold">
                                <p:stCondLst>
                                  <p:cond delay="3000"/>
                                </p:stCondLst>
                                <p:childTnLst>
                                  <p:par>
                                    <p:cTn id="48" presetID="26"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290">
                                              <p:stCondLst>
                                                <p:cond delay="0"/>
                                              </p:stCondLst>
                                            </p:cTn>
                                            <p:tgtEl>
                                              <p:spTgt spid="18"/>
                                            </p:tgtEl>
                                          </p:cBhvr>
                                        </p:animEffect>
                                        <p:anim calcmode="lin" valueType="num">
                                          <p:cBhvr>
                                            <p:cTn id="5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6" dur="13">
                                              <p:stCondLst>
                                                <p:cond delay="325"/>
                                              </p:stCondLst>
                                            </p:cTn>
                                            <p:tgtEl>
                                              <p:spTgt spid="18"/>
                                            </p:tgtEl>
                                          </p:cBhvr>
                                          <p:to x="100000" y="60000"/>
                                        </p:animScale>
                                        <p:animScale>
                                          <p:cBhvr>
                                            <p:cTn id="57" dur="83" decel="50000">
                                              <p:stCondLst>
                                                <p:cond delay="338"/>
                                              </p:stCondLst>
                                            </p:cTn>
                                            <p:tgtEl>
                                              <p:spTgt spid="18"/>
                                            </p:tgtEl>
                                          </p:cBhvr>
                                          <p:to x="100000" y="100000"/>
                                        </p:animScale>
                                        <p:animScale>
                                          <p:cBhvr>
                                            <p:cTn id="58" dur="13">
                                              <p:stCondLst>
                                                <p:cond delay="656"/>
                                              </p:stCondLst>
                                            </p:cTn>
                                            <p:tgtEl>
                                              <p:spTgt spid="18"/>
                                            </p:tgtEl>
                                          </p:cBhvr>
                                          <p:to x="100000" y="80000"/>
                                        </p:animScale>
                                        <p:animScale>
                                          <p:cBhvr>
                                            <p:cTn id="59" dur="83" decel="50000">
                                              <p:stCondLst>
                                                <p:cond delay="669"/>
                                              </p:stCondLst>
                                            </p:cTn>
                                            <p:tgtEl>
                                              <p:spTgt spid="18"/>
                                            </p:tgtEl>
                                          </p:cBhvr>
                                          <p:to x="100000" y="100000"/>
                                        </p:animScale>
                                        <p:animScale>
                                          <p:cBhvr>
                                            <p:cTn id="60" dur="13">
                                              <p:stCondLst>
                                                <p:cond delay="821"/>
                                              </p:stCondLst>
                                            </p:cTn>
                                            <p:tgtEl>
                                              <p:spTgt spid="18"/>
                                            </p:tgtEl>
                                          </p:cBhvr>
                                          <p:to x="100000" y="90000"/>
                                        </p:animScale>
                                        <p:animScale>
                                          <p:cBhvr>
                                            <p:cTn id="61" dur="83" decel="50000">
                                              <p:stCondLst>
                                                <p:cond delay="834"/>
                                              </p:stCondLst>
                                            </p:cTn>
                                            <p:tgtEl>
                                              <p:spTgt spid="18"/>
                                            </p:tgtEl>
                                          </p:cBhvr>
                                          <p:to x="100000" y="100000"/>
                                        </p:animScale>
                                        <p:animScale>
                                          <p:cBhvr>
                                            <p:cTn id="62" dur="13">
                                              <p:stCondLst>
                                                <p:cond delay="904"/>
                                              </p:stCondLst>
                                            </p:cTn>
                                            <p:tgtEl>
                                              <p:spTgt spid="18"/>
                                            </p:tgtEl>
                                          </p:cBhvr>
                                          <p:to x="100000" y="95000"/>
                                        </p:animScale>
                                        <p:animScale>
                                          <p:cBhvr>
                                            <p:cTn id="63" dur="83" decel="50000">
                                              <p:stCondLst>
                                                <p:cond delay="917"/>
                                              </p:stCondLst>
                                            </p:cTn>
                                            <p:tgtEl>
                                              <p:spTgt spid="18"/>
                                            </p:tgtEl>
                                          </p:cBhvr>
                                          <p:to x="100000" y="100000"/>
                                        </p:animScale>
                                      </p:childTnLst>
                                    </p:cTn>
                                  </p:par>
                                  <p:par>
                                    <p:cTn id="64" presetID="26" presetClass="entr" presetSubtype="0" fill="hold" grpId="0" nodeType="withEffect">
                                      <p:stCondLst>
                                        <p:cond delay="10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90">
                                              <p:stCondLst>
                                                <p:cond delay="0"/>
                                              </p:stCondLst>
                                            </p:cTn>
                                            <p:tgtEl>
                                              <p:spTgt spid="19"/>
                                            </p:tgtEl>
                                          </p:cBhvr>
                                        </p:animEffect>
                                        <p:anim calcmode="lin" valueType="num">
                                          <p:cBhvr>
                                            <p:cTn id="6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72" dur="13">
                                              <p:stCondLst>
                                                <p:cond delay="325"/>
                                              </p:stCondLst>
                                            </p:cTn>
                                            <p:tgtEl>
                                              <p:spTgt spid="19"/>
                                            </p:tgtEl>
                                          </p:cBhvr>
                                          <p:to x="100000" y="60000"/>
                                        </p:animScale>
                                        <p:animScale>
                                          <p:cBhvr>
                                            <p:cTn id="73" dur="83" decel="50000">
                                              <p:stCondLst>
                                                <p:cond delay="338"/>
                                              </p:stCondLst>
                                            </p:cTn>
                                            <p:tgtEl>
                                              <p:spTgt spid="19"/>
                                            </p:tgtEl>
                                          </p:cBhvr>
                                          <p:to x="100000" y="100000"/>
                                        </p:animScale>
                                        <p:animScale>
                                          <p:cBhvr>
                                            <p:cTn id="74" dur="13">
                                              <p:stCondLst>
                                                <p:cond delay="656"/>
                                              </p:stCondLst>
                                            </p:cTn>
                                            <p:tgtEl>
                                              <p:spTgt spid="19"/>
                                            </p:tgtEl>
                                          </p:cBhvr>
                                          <p:to x="100000" y="80000"/>
                                        </p:animScale>
                                        <p:animScale>
                                          <p:cBhvr>
                                            <p:cTn id="75" dur="83" decel="50000">
                                              <p:stCondLst>
                                                <p:cond delay="669"/>
                                              </p:stCondLst>
                                            </p:cTn>
                                            <p:tgtEl>
                                              <p:spTgt spid="19"/>
                                            </p:tgtEl>
                                          </p:cBhvr>
                                          <p:to x="100000" y="100000"/>
                                        </p:animScale>
                                        <p:animScale>
                                          <p:cBhvr>
                                            <p:cTn id="76" dur="13">
                                              <p:stCondLst>
                                                <p:cond delay="821"/>
                                              </p:stCondLst>
                                            </p:cTn>
                                            <p:tgtEl>
                                              <p:spTgt spid="19"/>
                                            </p:tgtEl>
                                          </p:cBhvr>
                                          <p:to x="100000" y="90000"/>
                                        </p:animScale>
                                        <p:animScale>
                                          <p:cBhvr>
                                            <p:cTn id="77" dur="83" decel="50000">
                                              <p:stCondLst>
                                                <p:cond delay="834"/>
                                              </p:stCondLst>
                                            </p:cTn>
                                            <p:tgtEl>
                                              <p:spTgt spid="19"/>
                                            </p:tgtEl>
                                          </p:cBhvr>
                                          <p:to x="100000" y="100000"/>
                                        </p:animScale>
                                        <p:animScale>
                                          <p:cBhvr>
                                            <p:cTn id="78" dur="13">
                                              <p:stCondLst>
                                                <p:cond delay="904"/>
                                              </p:stCondLst>
                                            </p:cTn>
                                            <p:tgtEl>
                                              <p:spTgt spid="19"/>
                                            </p:tgtEl>
                                          </p:cBhvr>
                                          <p:to x="100000" y="95000"/>
                                        </p:animScale>
                                        <p:animScale>
                                          <p:cBhvr>
                                            <p:cTn id="79" dur="83" decel="50000">
                                              <p:stCondLst>
                                                <p:cond delay="917"/>
                                              </p:stCondLst>
                                            </p:cTn>
                                            <p:tgtEl>
                                              <p:spTgt spid="19"/>
                                            </p:tgtEl>
                                          </p:cBhvr>
                                          <p:to x="100000" y="100000"/>
                                        </p:animScale>
                                      </p:childTnLst>
                                    </p:cTn>
                                  </p:par>
                                  <p:par>
                                    <p:cTn id="80" presetID="26" presetClass="entr" presetSubtype="0" fill="hold" grpId="0" nodeType="withEffect">
                                      <p:stCondLst>
                                        <p:cond delay="20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290">
                                              <p:stCondLst>
                                                <p:cond delay="0"/>
                                              </p:stCondLst>
                                            </p:cTn>
                                            <p:tgtEl>
                                              <p:spTgt spid="20"/>
                                            </p:tgtEl>
                                          </p:cBhvr>
                                        </p:animEffect>
                                        <p:anim calcmode="lin" valueType="num">
                                          <p:cBhvr>
                                            <p:cTn id="83"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88" dur="13">
                                              <p:stCondLst>
                                                <p:cond delay="325"/>
                                              </p:stCondLst>
                                            </p:cTn>
                                            <p:tgtEl>
                                              <p:spTgt spid="20"/>
                                            </p:tgtEl>
                                          </p:cBhvr>
                                          <p:to x="100000" y="60000"/>
                                        </p:animScale>
                                        <p:animScale>
                                          <p:cBhvr>
                                            <p:cTn id="89" dur="83" decel="50000">
                                              <p:stCondLst>
                                                <p:cond delay="338"/>
                                              </p:stCondLst>
                                            </p:cTn>
                                            <p:tgtEl>
                                              <p:spTgt spid="20"/>
                                            </p:tgtEl>
                                          </p:cBhvr>
                                          <p:to x="100000" y="100000"/>
                                        </p:animScale>
                                        <p:animScale>
                                          <p:cBhvr>
                                            <p:cTn id="90" dur="13">
                                              <p:stCondLst>
                                                <p:cond delay="656"/>
                                              </p:stCondLst>
                                            </p:cTn>
                                            <p:tgtEl>
                                              <p:spTgt spid="20"/>
                                            </p:tgtEl>
                                          </p:cBhvr>
                                          <p:to x="100000" y="80000"/>
                                        </p:animScale>
                                        <p:animScale>
                                          <p:cBhvr>
                                            <p:cTn id="91" dur="83" decel="50000">
                                              <p:stCondLst>
                                                <p:cond delay="669"/>
                                              </p:stCondLst>
                                            </p:cTn>
                                            <p:tgtEl>
                                              <p:spTgt spid="20"/>
                                            </p:tgtEl>
                                          </p:cBhvr>
                                          <p:to x="100000" y="100000"/>
                                        </p:animScale>
                                        <p:animScale>
                                          <p:cBhvr>
                                            <p:cTn id="92" dur="13">
                                              <p:stCondLst>
                                                <p:cond delay="821"/>
                                              </p:stCondLst>
                                            </p:cTn>
                                            <p:tgtEl>
                                              <p:spTgt spid="20"/>
                                            </p:tgtEl>
                                          </p:cBhvr>
                                          <p:to x="100000" y="90000"/>
                                        </p:animScale>
                                        <p:animScale>
                                          <p:cBhvr>
                                            <p:cTn id="93" dur="83" decel="50000">
                                              <p:stCondLst>
                                                <p:cond delay="834"/>
                                              </p:stCondLst>
                                            </p:cTn>
                                            <p:tgtEl>
                                              <p:spTgt spid="20"/>
                                            </p:tgtEl>
                                          </p:cBhvr>
                                          <p:to x="100000" y="100000"/>
                                        </p:animScale>
                                        <p:animScale>
                                          <p:cBhvr>
                                            <p:cTn id="94" dur="13">
                                              <p:stCondLst>
                                                <p:cond delay="904"/>
                                              </p:stCondLst>
                                            </p:cTn>
                                            <p:tgtEl>
                                              <p:spTgt spid="20"/>
                                            </p:tgtEl>
                                          </p:cBhvr>
                                          <p:to x="100000" y="95000"/>
                                        </p:animScale>
                                        <p:animScale>
                                          <p:cBhvr>
                                            <p:cTn id="95" dur="83" decel="50000">
                                              <p:stCondLst>
                                                <p:cond delay="917"/>
                                              </p:stCondLst>
                                            </p:cTn>
                                            <p:tgtEl>
                                              <p:spTgt spid="20"/>
                                            </p:tgtEl>
                                          </p:cBhvr>
                                          <p:to x="100000" y="100000"/>
                                        </p:animScale>
                                      </p:childTnLst>
                                    </p:cTn>
                                  </p:par>
                                  <p:par>
                                    <p:cTn id="96" presetID="26" presetClass="entr" presetSubtype="0" fill="hold" grpId="0" nodeType="withEffect">
                                      <p:stCondLst>
                                        <p:cond delay="30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290">
                                              <p:stCondLst>
                                                <p:cond delay="0"/>
                                              </p:stCondLst>
                                            </p:cTn>
                                            <p:tgtEl>
                                              <p:spTgt spid="21"/>
                                            </p:tgtEl>
                                          </p:cBhvr>
                                        </p:animEffect>
                                        <p:anim calcmode="lin" valueType="num">
                                          <p:cBhvr>
                                            <p:cTn id="9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04" dur="13">
                                              <p:stCondLst>
                                                <p:cond delay="325"/>
                                              </p:stCondLst>
                                            </p:cTn>
                                            <p:tgtEl>
                                              <p:spTgt spid="21"/>
                                            </p:tgtEl>
                                          </p:cBhvr>
                                          <p:to x="100000" y="60000"/>
                                        </p:animScale>
                                        <p:animScale>
                                          <p:cBhvr>
                                            <p:cTn id="105" dur="83" decel="50000">
                                              <p:stCondLst>
                                                <p:cond delay="338"/>
                                              </p:stCondLst>
                                            </p:cTn>
                                            <p:tgtEl>
                                              <p:spTgt spid="21"/>
                                            </p:tgtEl>
                                          </p:cBhvr>
                                          <p:to x="100000" y="100000"/>
                                        </p:animScale>
                                        <p:animScale>
                                          <p:cBhvr>
                                            <p:cTn id="106" dur="13">
                                              <p:stCondLst>
                                                <p:cond delay="656"/>
                                              </p:stCondLst>
                                            </p:cTn>
                                            <p:tgtEl>
                                              <p:spTgt spid="21"/>
                                            </p:tgtEl>
                                          </p:cBhvr>
                                          <p:to x="100000" y="80000"/>
                                        </p:animScale>
                                        <p:animScale>
                                          <p:cBhvr>
                                            <p:cTn id="107" dur="83" decel="50000">
                                              <p:stCondLst>
                                                <p:cond delay="669"/>
                                              </p:stCondLst>
                                            </p:cTn>
                                            <p:tgtEl>
                                              <p:spTgt spid="21"/>
                                            </p:tgtEl>
                                          </p:cBhvr>
                                          <p:to x="100000" y="100000"/>
                                        </p:animScale>
                                        <p:animScale>
                                          <p:cBhvr>
                                            <p:cTn id="108" dur="13">
                                              <p:stCondLst>
                                                <p:cond delay="821"/>
                                              </p:stCondLst>
                                            </p:cTn>
                                            <p:tgtEl>
                                              <p:spTgt spid="21"/>
                                            </p:tgtEl>
                                          </p:cBhvr>
                                          <p:to x="100000" y="90000"/>
                                        </p:animScale>
                                        <p:animScale>
                                          <p:cBhvr>
                                            <p:cTn id="109" dur="83" decel="50000">
                                              <p:stCondLst>
                                                <p:cond delay="834"/>
                                              </p:stCondLst>
                                            </p:cTn>
                                            <p:tgtEl>
                                              <p:spTgt spid="21"/>
                                            </p:tgtEl>
                                          </p:cBhvr>
                                          <p:to x="100000" y="100000"/>
                                        </p:animScale>
                                        <p:animScale>
                                          <p:cBhvr>
                                            <p:cTn id="110" dur="13">
                                              <p:stCondLst>
                                                <p:cond delay="904"/>
                                              </p:stCondLst>
                                            </p:cTn>
                                            <p:tgtEl>
                                              <p:spTgt spid="21"/>
                                            </p:tgtEl>
                                          </p:cBhvr>
                                          <p:to x="100000" y="95000"/>
                                        </p:animScale>
                                        <p:animScale>
                                          <p:cBhvr>
                                            <p:cTn id="111" dur="83" decel="50000">
                                              <p:stCondLst>
                                                <p:cond delay="917"/>
                                              </p:stCondLst>
                                            </p:cTn>
                                            <p:tgtEl>
                                              <p:spTgt spid="21"/>
                                            </p:tgtEl>
                                          </p:cBhvr>
                                          <p:to x="100000" y="100000"/>
                                        </p:animScale>
                                      </p:childTnLst>
                                    </p:cTn>
                                  </p:par>
                                  <p:par>
                                    <p:cTn id="112" presetID="26" presetClass="entr" presetSubtype="0" fill="hold" grpId="0" nodeType="withEffect">
                                      <p:stCondLst>
                                        <p:cond delay="400"/>
                                      </p:stCondLst>
                                      <p:childTnLst>
                                        <p:set>
                                          <p:cBhvr>
                                            <p:cTn id="113" dur="1" fill="hold">
                                              <p:stCondLst>
                                                <p:cond delay="0"/>
                                              </p:stCondLst>
                                            </p:cTn>
                                            <p:tgtEl>
                                              <p:spTgt spid="22"/>
                                            </p:tgtEl>
                                            <p:attrNameLst>
                                              <p:attrName>style.visibility</p:attrName>
                                            </p:attrNameLst>
                                          </p:cBhvr>
                                          <p:to>
                                            <p:strVal val="visible"/>
                                          </p:to>
                                        </p:set>
                                        <p:animEffect transition="in" filter="wipe(down)">
                                          <p:cBhvr>
                                            <p:cTn id="114" dur="290">
                                              <p:stCondLst>
                                                <p:cond delay="0"/>
                                              </p:stCondLst>
                                            </p:cTn>
                                            <p:tgtEl>
                                              <p:spTgt spid="22"/>
                                            </p:tgtEl>
                                          </p:cBhvr>
                                        </p:animEffect>
                                        <p:anim calcmode="lin" valueType="num">
                                          <p:cBhvr>
                                            <p:cTn id="115"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20" dur="13">
                                              <p:stCondLst>
                                                <p:cond delay="325"/>
                                              </p:stCondLst>
                                            </p:cTn>
                                            <p:tgtEl>
                                              <p:spTgt spid="22"/>
                                            </p:tgtEl>
                                          </p:cBhvr>
                                          <p:to x="100000" y="60000"/>
                                        </p:animScale>
                                        <p:animScale>
                                          <p:cBhvr>
                                            <p:cTn id="121" dur="83" decel="50000">
                                              <p:stCondLst>
                                                <p:cond delay="338"/>
                                              </p:stCondLst>
                                            </p:cTn>
                                            <p:tgtEl>
                                              <p:spTgt spid="22"/>
                                            </p:tgtEl>
                                          </p:cBhvr>
                                          <p:to x="100000" y="100000"/>
                                        </p:animScale>
                                        <p:animScale>
                                          <p:cBhvr>
                                            <p:cTn id="122" dur="13">
                                              <p:stCondLst>
                                                <p:cond delay="656"/>
                                              </p:stCondLst>
                                            </p:cTn>
                                            <p:tgtEl>
                                              <p:spTgt spid="22"/>
                                            </p:tgtEl>
                                          </p:cBhvr>
                                          <p:to x="100000" y="80000"/>
                                        </p:animScale>
                                        <p:animScale>
                                          <p:cBhvr>
                                            <p:cTn id="123" dur="83" decel="50000">
                                              <p:stCondLst>
                                                <p:cond delay="669"/>
                                              </p:stCondLst>
                                            </p:cTn>
                                            <p:tgtEl>
                                              <p:spTgt spid="22"/>
                                            </p:tgtEl>
                                          </p:cBhvr>
                                          <p:to x="100000" y="100000"/>
                                        </p:animScale>
                                        <p:animScale>
                                          <p:cBhvr>
                                            <p:cTn id="124" dur="13">
                                              <p:stCondLst>
                                                <p:cond delay="821"/>
                                              </p:stCondLst>
                                            </p:cTn>
                                            <p:tgtEl>
                                              <p:spTgt spid="22"/>
                                            </p:tgtEl>
                                          </p:cBhvr>
                                          <p:to x="100000" y="90000"/>
                                        </p:animScale>
                                        <p:animScale>
                                          <p:cBhvr>
                                            <p:cTn id="125" dur="83" decel="50000">
                                              <p:stCondLst>
                                                <p:cond delay="834"/>
                                              </p:stCondLst>
                                            </p:cTn>
                                            <p:tgtEl>
                                              <p:spTgt spid="22"/>
                                            </p:tgtEl>
                                          </p:cBhvr>
                                          <p:to x="100000" y="100000"/>
                                        </p:animScale>
                                        <p:animScale>
                                          <p:cBhvr>
                                            <p:cTn id="126" dur="13">
                                              <p:stCondLst>
                                                <p:cond delay="904"/>
                                              </p:stCondLst>
                                            </p:cTn>
                                            <p:tgtEl>
                                              <p:spTgt spid="22"/>
                                            </p:tgtEl>
                                          </p:cBhvr>
                                          <p:to x="100000" y="95000"/>
                                        </p:animScale>
                                        <p:animScale>
                                          <p:cBhvr>
                                            <p:cTn id="127" dur="83" decel="50000">
                                              <p:stCondLst>
                                                <p:cond delay="917"/>
                                              </p:stCondLst>
                                            </p:cTn>
                                            <p:tgtEl>
                                              <p:spTgt spid="22"/>
                                            </p:tgtEl>
                                          </p:cBhvr>
                                          <p:to x="100000" y="100000"/>
                                        </p:animScale>
                                      </p:childTnLst>
                                    </p:cTn>
                                  </p:par>
                                  <p:par>
                                    <p:cTn id="128" presetID="26" presetClass="entr" presetSubtype="0" fill="hold" grpId="0" nodeType="withEffect">
                                      <p:stCondLst>
                                        <p:cond delay="500"/>
                                      </p:stCondLst>
                                      <p:childTnLst>
                                        <p:set>
                                          <p:cBhvr>
                                            <p:cTn id="129" dur="1" fill="hold">
                                              <p:stCondLst>
                                                <p:cond delay="0"/>
                                              </p:stCondLst>
                                            </p:cTn>
                                            <p:tgtEl>
                                              <p:spTgt spid="23"/>
                                            </p:tgtEl>
                                            <p:attrNameLst>
                                              <p:attrName>style.visibility</p:attrName>
                                            </p:attrNameLst>
                                          </p:cBhvr>
                                          <p:to>
                                            <p:strVal val="visible"/>
                                          </p:to>
                                        </p:set>
                                        <p:animEffect transition="in" filter="wipe(down)">
                                          <p:cBhvr>
                                            <p:cTn id="130" dur="290">
                                              <p:stCondLst>
                                                <p:cond delay="0"/>
                                              </p:stCondLst>
                                            </p:cTn>
                                            <p:tgtEl>
                                              <p:spTgt spid="23"/>
                                            </p:tgtEl>
                                          </p:cBhvr>
                                        </p:animEffect>
                                        <p:anim calcmode="lin" valueType="num">
                                          <p:cBhvr>
                                            <p:cTn id="131"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6" dur="13">
                                              <p:stCondLst>
                                                <p:cond delay="325"/>
                                              </p:stCondLst>
                                            </p:cTn>
                                            <p:tgtEl>
                                              <p:spTgt spid="23"/>
                                            </p:tgtEl>
                                          </p:cBhvr>
                                          <p:to x="100000" y="60000"/>
                                        </p:animScale>
                                        <p:animScale>
                                          <p:cBhvr>
                                            <p:cTn id="137" dur="83" decel="50000">
                                              <p:stCondLst>
                                                <p:cond delay="338"/>
                                              </p:stCondLst>
                                            </p:cTn>
                                            <p:tgtEl>
                                              <p:spTgt spid="23"/>
                                            </p:tgtEl>
                                          </p:cBhvr>
                                          <p:to x="100000" y="100000"/>
                                        </p:animScale>
                                        <p:animScale>
                                          <p:cBhvr>
                                            <p:cTn id="138" dur="13">
                                              <p:stCondLst>
                                                <p:cond delay="656"/>
                                              </p:stCondLst>
                                            </p:cTn>
                                            <p:tgtEl>
                                              <p:spTgt spid="23"/>
                                            </p:tgtEl>
                                          </p:cBhvr>
                                          <p:to x="100000" y="80000"/>
                                        </p:animScale>
                                        <p:animScale>
                                          <p:cBhvr>
                                            <p:cTn id="139" dur="83" decel="50000">
                                              <p:stCondLst>
                                                <p:cond delay="669"/>
                                              </p:stCondLst>
                                            </p:cTn>
                                            <p:tgtEl>
                                              <p:spTgt spid="23"/>
                                            </p:tgtEl>
                                          </p:cBhvr>
                                          <p:to x="100000" y="100000"/>
                                        </p:animScale>
                                        <p:animScale>
                                          <p:cBhvr>
                                            <p:cTn id="140" dur="13">
                                              <p:stCondLst>
                                                <p:cond delay="821"/>
                                              </p:stCondLst>
                                            </p:cTn>
                                            <p:tgtEl>
                                              <p:spTgt spid="23"/>
                                            </p:tgtEl>
                                          </p:cBhvr>
                                          <p:to x="100000" y="90000"/>
                                        </p:animScale>
                                        <p:animScale>
                                          <p:cBhvr>
                                            <p:cTn id="141" dur="83" decel="50000">
                                              <p:stCondLst>
                                                <p:cond delay="834"/>
                                              </p:stCondLst>
                                            </p:cTn>
                                            <p:tgtEl>
                                              <p:spTgt spid="23"/>
                                            </p:tgtEl>
                                          </p:cBhvr>
                                          <p:to x="100000" y="100000"/>
                                        </p:animScale>
                                        <p:animScale>
                                          <p:cBhvr>
                                            <p:cTn id="142" dur="13">
                                              <p:stCondLst>
                                                <p:cond delay="904"/>
                                              </p:stCondLst>
                                            </p:cTn>
                                            <p:tgtEl>
                                              <p:spTgt spid="23"/>
                                            </p:tgtEl>
                                          </p:cBhvr>
                                          <p:to x="100000" y="95000"/>
                                        </p:animScale>
                                        <p:animScale>
                                          <p:cBhvr>
                                            <p:cTn id="143" dur="83" decel="50000">
                                              <p:stCondLst>
                                                <p:cond delay="917"/>
                                              </p:stCondLst>
                                            </p:cTn>
                                            <p:tgtEl>
                                              <p:spTgt spid="23"/>
                                            </p:tgtEl>
                                          </p:cBhvr>
                                          <p:to x="100000" y="100000"/>
                                        </p:animScale>
                                      </p:childTnLst>
                                    </p:cTn>
                                  </p:par>
                                </p:childTnLst>
                              </p:cTn>
                            </p:par>
                            <p:par>
                              <p:cTn id="144" fill="hold">
                                <p:stCondLst>
                                  <p:cond delay="4500"/>
                                </p:stCondLst>
                                <p:childTnLst>
                                  <p:par>
                                    <p:cTn id="145" presetID="22" presetClass="entr" presetSubtype="1" fill="hold" grpId="0" nodeType="after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wipe(up)">
                                          <p:cBhvr>
                                            <p:cTn id="1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7" grpId="0"/>
          <p:bldP spid="18" grpId="0"/>
          <p:bldP spid="19" grpId="0"/>
          <p:bldP spid="20" grpId="0"/>
          <p:bldP spid="21" grpId="0"/>
          <p:bldP spid="22" grpId="0"/>
          <p:bldP spid="23" grpId="0"/>
          <p:bldP spid="24"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up)">
                                          <p:cBhvr>
                                            <p:cTn id="46" dur="500"/>
                                            <p:tgtEl>
                                              <p:spTgt spid="3"/>
                                            </p:tgtEl>
                                          </p:cBhvr>
                                        </p:animEffect>
                                      </p:childTnLst>
                                    </p:cTn>
                                  </p:par>
                                </p:childTnLst>
                              </p:cTn>
                            </p:par>
                            <p:par>
                              <p:cTn id="47" fill="hold">
                                <p:stCondLst>
                                  <p:cond delay="3000"/>
                                </p:stCondLst>
                                <p:childTnLst>
                                  <p:par>
                                    <p:cTn id="48" presetID="26"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290">
                                              <p:stCondLst>
                                                <p:cond delay="0"/>
                                              </p:stCondLst>
                                            </p:cTn>
                                            <p:tgtEl>
                                              <p:spTgt spid="18"/>
                                            </p:tgtEl>
                                          </p:cBhvr>
                                        </p:animEffect>
                                        <p:anim calcmode="lin" valueType="num">
                                          <p:cBhvr>
                                            <p:cTn id="51"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2"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3"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54"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55"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56" dur="13">
                                              <p:stCondLst>
                                                <p:cond delay="325"/>
                                              </p:stCondLst>
                                            </p:cTn>
                                            <p:tgtEl>
                                              <p:spTgt spid="18"/>
                                            </p:tgtEl>
                                          </p:cBhvr>
                                          <p:to x="100000" y="60000"/>
                                        </p:animScale>
                                        <p:animScale>
                                          <p:cBhvr>
                                            <p:cTn id="57" dur="83" decel="50000">
                                              <p:stCondLst>
                                                <p:cond delay="338"/>
                                              </p:stCondLst>
                                            </p:cTn>
                                            <p:tgtEl>
                                              <p:spTgt spid="18"/>
                                            </p:tgtEl>
                                          </p:cBhvr>
                                          <p:to x="100000" y="100000"/>
                                        </p:animScale>
                                        <p:animScale>
                                          <p:cBhvr>
                                            <p:cTn id="58" dur="13">
                                              <p:stCondLst>
                                                <p:cond delay="656"/>
                                              </p:stCondLst>
                                            </p:cTn>
                                            <p:tgtEl>
                                              <p:spTgt spid="18"/>
                                            </p:tgtEl>
                                          </p:cBhvr>
                                          <p:to x="100000" y="80000"/>
                                        </p:animScale>
                                        <p:animScale>
                                          <p:cBhvr>
                                            <p:cTn id="59" dur="83" decel="50000">
                                              <p:stCondLst>
                                                <p:cond delay="669"/>
                                              </p:stCondLst>
                                            </p:cTn>
                                            <p:tgtEl>
                                              <p:spTgt spid="18"/>
                                            </p:tgtEl>
                                          </p:cBhvr>
                                          <p:to x="100000" y="100000"/>
                                        </p:animScale>
                                        <p:animScale>
                                          <p:cBhvr>
                                            <p:cTn id="60" dur="13">
                                              <p:stCondLst>
                                                <p:cond delay="821"/>
                                              </p:stCondLst>
                                            </p:cTn>
                                            <p:tgtEl>
                                              <p:spTgt spid="18"/>
                                            </p:tgtEl>
                                          </p:cBhvr>
                                          <p:to x="100000" y="90000"/>
                                        </p:animScale>
                                        <p:animScale>
                                          <p:cBhvr>
                                            <p:cTn id="61" dur="83" decel="50000">
                                              <p:stCondLst>
                                                <p:cond delay="834"/>
                                              </p:stCondLst>
                                            </p:cTn>
                                            <p:tgtEl>
                                              <p:spTgt spid="18"/>
                                            </p:tgtEl>
                                          </p:cBhvr>
                                          <p:to x="100000" y="100000"/>
                                        </p:animScale>
                                        <p:animScale>
                                          <p:cBhvr>
                                            <p:cTn id="62" dur="13">
                                              <p:stCondLst>
                                                <p:cond delay="904"/>
                                              </p:stCondLst>
                                            </p:cTn>
                                            <p:tgtEl>
                                              <p:spTgt spid="18"/>
                                            </p:tgtEl>
                                          </p:cBhvr>
                                          <p:to x="100000" y="95000"/>
                                        </p:animScale>
                                        <p:animScale>
                                          <p:cBhvr>
                                            <p:cTn id="63" dur="83" decel="50000">
                                              <p:stCondLst>
                                                <p:cond delay="917"/>
                                              </p:stCondLst>
                                            </p:cTn>
                                            <p:tgtEl>
                                              <p:spTgt spid="18"/>
                                            </p:tgtEl>
                                          </p:cBhvr>
                                          <p:to x="100000" y="100000"/>
                                        </p:animScale>
                                      </p:childTnLst>
                                    </p:cTn>
                                  </p:par>
                                  <p:par>
                                    <p:cTn id="64" presetID="26" presetClass="entr" presetSubtype="0" fill="hold" grpId="0" nodeType="withEffect">
                                      <p:stCondLst>
                                        <p:cond delay="100"/>
                                      </p:stCondLst>
                                      <p:childTnLst>
                                        <p:set>
                                          <p:cBhvr>
                                            <p:cTn id="65" dur="1" fill="hold">
                                              <p:stCondLst>
                                                <p:cond delay="0"/>
                                              </p:stCondLst>
                                            </p:cTn>
                                            <p:tgtEl>
                                              <p:spTgt spid="19"/>
                                            </p:tgtEl>
                                            <p:attrNameLst>
                                              <p:attrName>style.visibility</p:attrName>
                                            </p:attrNameLst>
                                          </p:cBhvr>
                                          <p:to>
                                            <p:strVal val="visible"/>
                                          </p:to>
                                        </p:set>
                                        <p:animEffect transition="in" filter="wipe(down)">
                                          <p:cBhvr>
                                            <p:cTn id="66" dur="290">
                                              <p:stCondLst>
                                                <p:cond delay="0"/>
                                              </p:stCondLst>
                                            </p:cTn>
                                            <p:tgtEl>
                                              <p:spTgt spid="19"/>
                                            </p:tgtEl>
                                          </p:cBhvr>
                                        </p:animEffect>
                                        <p:anim calcmode="lin" valueType="num">
                                          <p:cBhvr>
                                            <p:cTn id="67" dur="911"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9"/>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9"/>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9"/>
                                            </p:tgtEl>
                                            <p:attrNameLst>
                                              <p:attrName>ppt_y</p:attrName>
                                            </p:attrNameLst>
                                          </p:cBhvr>
                                          <p:tavLst>
                                            <p:tav tm="0" fmla="#ppt_y-sin(pi*$)/81">
                                              <p:val>
                                                <p:fltVal val="0"/>
                                              </p:val>
                                            </p:tav>
                                            <p:tav tm="100000">
                                              <p:val>
                                                <p:fltVal val="1"/>
                                              </p:val>
                                            </p:tav>
                                          </p:tavLst>
                                        </p:anim>
                                        <p:animScale>
                                          <p:cBhvr>
                                            <p:cTn id="72" dur="13">
                                              <p:stCondLst>
                                                <p:cond delay="325"/>
                                              </p:stCondLst>
                                            </p:cTn>
                                            <p:tgtEl>
                                              <p:spTgt spid="19"/>
                                            </p:tgtEl>
                                          </p:cBhvr>
                                          <p:to x="100000" y="60000"/>
                                        </p:animScale>
                                        <p:animScale>
                                          <p:cBhvr>
                                            <p:cTn id="73" dur="83" decel="50000">
                                              <p:stCondLst>
                                                <p:cond delay="338"/>
                                              </p:stCondLst>
                                            </p:cTn>
                                            <p:tgtEl>
                                              <p:spTgt spid="19"/>
                                            </p:tgtEl>
                                          </p:cBhvr>
                                          <p:to x="100000" y="100000"/>
                                        </p:animScale>
                                        <p:animScale>
                                          <p:cBhvr>
                                            <p:cTn id="74" dur="13">
                                              <p:stCondLst>
                                                <p:cond delay="656"/>
                                              </p:stCondLst>
                                            </p:cTn>
                                            <p:tgtEl>
                                              <p:spTgt spid="19"/>
                                            </p:tgtEl>
                                          </p:cBhvr>
                                          <p:to x="100000" y="80000"/>
                                        </p:animScale>
                                        <p:animScale>
                                          <p:cBhvr>
                                            <p:cTn id="75" dur="83" decel="50000">
                                              <p:stCondLst>
                                                <p:cond delay="669"/>
                                              </p:stCondLst>
                                            </p:cTn>
                                            <p:tgtEl>
                                              <p:spTgt spid="19"/>
                                            </p:tgtEl>
                                          </p:cBhvr>
                                          <p:to x="100000" y="100000"/>
                                        </p:animScale>
                                        <p:animScale>
                                          <p:cBhvr>
                                            <p:cTn id="76" dur="13">
                                              <p:stCondLst>
                                                <p:cond delay="821"/>
                                              </p:stCondLst>
                                            </p:cTn>
                                            <p:tgtEl>
                                              <p:spTgt spid="19"/>
                                            </p:tgtEl>
                                          </p:cBhvr>
                                          <p:to x="100000" y="90000"/>
                                        </p:animScale>
                                        <p:animScale>
                                          <p:cBhvr>
                                            <p:cTn id="77" dur="83" decel="50000">
                                              <p:stCondLst>
                                                <p:cond delay="834"/>
                                              </p:stCondLst>
                                            </p:cTn>
                                            <p:tgtEl>
                                              <p:spTgt spid="19"/>
                                            </p:tgtEl>
                                          </p:cBhvr>
                                          <p:to x="100000" y="100000"/>
                                        </p:animScale>
                                        <p:animScale>
                                          <p:cBhvr>
                                            <p:cTn id="78" dur="13">
                                              <p:stCondLst>
                                                <p:cond delay="904"/>
                                              </p:stCondLst>
                                            </p:cTn>
                                            <p:tgtEl>
                                              <p:spTgt spid="19"/>
                                            </p:tgtEl>
                                          </p:cBhvr>
                                          <p:to x="100000" y="95000"/>
                                        </p:animScale>
                                        <p:animScale>
                                          <p:cBhvr>
                                            <p:cTn id="79" dur="83" decel="50000">
                                              <p:stCondLst>
                                                <p:cond delay="917"/>
                                              </p:stCondLst>
                                            </p:cTn>
                                            <p:tgtEl>
                                              <p:spTgt spid="19"/>
                                            </p:tgtEl>
                                          </p:cBhvr>
                                          <p:to x="100000" y="100000"/>
                                        </p:animScale>
                                      </p:childTnLst>
                                    </p:cTn>
                                  </p:par>
                                  <p:par>
                                    <p:cTn id="80" presetID="26" presetClass="entr" presetSubtype="0" fill="hold" grpId="0" nodeType="withEffect">
                                      <p:stCondLst>
                                        <p:cond delay="20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290">
                                              <p:stCondLst>
                                                <p:cond delay="0"/>
                                              </p:stCondLst>
                                            </p:cTn>
                                            <p:tgtEl>
                                              <p:spTgt spid="20"/>
                                            </p:tgtEl>
                                          </p:cBhvr>
                                        </p:animEffect>
                                        <p:anim calcmode="lin" valueType="num">
                                          <p:cBhvr>
                                            <p:cTn id="83"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88" dur="13">
                                              <p:stCondLst>
                                                <p:cond delay="325"/>
                                              </p:stCondLst>
                                            </p:cTn>
                                            <p:tgtEl>
                                              <p:spTgt spid="20"/>
                                            </p:tgtEl>
                                          </p:cBhvr>
                                          <p:to x="100000" y="60000"/>
                                        </p:animScale>
                                        <p:animScale>
                                          <p:cBhvr>
                                            <p:cTn id="89" dur="83" decel="50000">
                                              <p:stCondLst>
                                                <p:cond delay="338"/>
                                              </p:stCondLst>
                                            </p:cTn>
                                            <p:tgtEl>
                                              <p:spTgt spid="20"/>
                                            </p:tgtEl>
                                          </p:cBhvr>
                                          <p:to x="100000" y="100000"/>
                                        </p:animScale>
                                        <p:animScale>
                                          <p:cBhvr>
                                            <p:cTn id="90" dur="13">
                                              <p:stCondLst>
                                                <p:cond delay="656"/>
                                              </p:stCondLst>
                                            </p:cTn>
                                            <p:tgtEl>
                                              <p:spTgt spid="20"/>
                                            </p:tgtEl>
                                          </p:cBhvr>
                                          <p:to x="100000" y="80000"/>
                                        </p:animScale>
                                        <p:animScale>
                                          <p:cBhvr>
                                            <p:cTn id="91" dur="83" decel="50000">
                                              <p:stCondLst>
                                                <p:cond delay="669"/>
                                              </p:stCondLst>
                                            </p:cTn>
                                            <p:tgtEl>
                                              <p:spTgt spid="20"/>
                                            </p:tgtEl>
                                          </p:cBhvr>
                                          <p:to x="100000" y="100000"/>
                                        </p:animScale>
                                        <p:animScale>
                                          <p:cBhvr>
                                            <p:cTn id="92" dur="13">
                                              <p:stCondLst>
                                                <p:cond delay="821"/>
                                              </p:stCondLst>
                                            </p:cTn>
                                            <p:tgtEl>
                                              <p:spTgt spid="20"/>
                                            </p:tgtEl>
                                          </p:cBhvr>
                                          <p:to x="100000" y="90000"/>
                                        </p:animScale>
                                        <p:animScale>
                                          <p:cBhvr>
                                            <p:cTn id="93" dur="83" decel="50000">
                                              <p:stCondLst>
                                                <p:cond delay="834"/>
                                              </p:stCondLst>
                                            </p:cTn>
                                            <p:tgtEl>
                                              <p:spTgt spid="20"/>
                                            </p:tgtEl>
                                          </p:cBhvr>
                                          <p:to x="100000" y="100000"/>
                                        </p:animScale>
                                        <p:animScale>
                                          <p:cBhvr>
                                            <p:cTn id="94" dur="13">
                                              <p:stCondLst>
                                                <p:cond delay="904"/>
                                              </p:stCondLst>
                                            </p:cTn>
                                            <p:tgtEl>
                                              <p:spTgt spid="20"/>
                                            </p:tgtEl>
                                          </p:cBhvr>
                                          <p:to x="100000" y="95000"/>
                                        </p:animScale>
                                        <p:animScale>
                                          <p:cBhvr>
                                            <p:cTn id="95" dur="83" decel="50000">
                                              <p:stCondLst>
                                                <p:cond delay="917"/>
                                              </p:stCondLst>
                                            </p:cTn>
                                            <p:tgtEl>
                                              <p:spTgt spid="20"/>
                                            </p:tgtEl>
                                          </p:cBhvr>
                                          <p:to x="100000" y="100000"/>
                                        </p:animScale>
                                      </p:childTnLst>
                                    </p:cTn>
                                  </p:par>
                                  <p:par>
                                    <p:cTn id="96" presetID="26" presetClass="entr" presetSubtype="0" fill="hold" grpId="0" nodeType="withEffect">
                                      <p:stCondLst>
                                        <p:cond delay="300"/>
                                      </p:stCondLst>
                                      <p:childTnLst>
                                        <p:set>
                                          <p:cBhvr>
                                            <p:cTn id="97" dur="1" fill="hold">
                                              <p:stCondLst>
                                                <p:cond delay="0"/>
                                              </p:stCondLst>
                                            </p:cTn>
                                            <p:tgtEl>
                                              <p:spTgt spid="21"/>
                                            </p:tgtEl>
                                            <p:attrNameLst>
                                              <p:attrName>style.visibility</p:attrName>
                                            </p:attrNameLst>
                                          </p:cBhvr>
                                          <p:to>
                                            <p:strVal val="visible"/>
                                          </p:to>
                                        </p:set>
                                        <p:animEffect transition="in" filter="wipe(down)">
                                          <p:cBhvr>
                                            <p:cTn id="98" dur="290">
                                              <p:stCondLst>
                                                <p:cond delay="0"/>
                                              </p:stCondLst>
                                            </p:cTn>
                                            <p:tgtEl>
                                              <p:spTgt spid="21"/>
                                            </p:tgtEl>
                                          </p:cBhvr>
                                        </p:animEffect>
                                        <p:anim calcmode="lin" valueType="num">
                                          <p:cBhvr>
                                            <p:cTn id="99"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0"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1"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02"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03"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04" dur="13">
                                              <p:stCondLst>
                                                <p:cond delay="325"/>
                                              </p:stCondLst>
                                            </p:cTn>
                                            <p:tgtEl>
                                              <p:spTgt spid="21"/>
                                            </p:tgtEl>
                                          </p:cBhvr>
                                          <p:to x="100000" y="60000"/>
                                        </p:animScale>
                                        <p:animScale>
                                          <p:cBhvr>
                                            <p:cTn id="105" dur="83" decel="50000">
                                              <p:stCondLst>
                                                <p:cond delay="338"/>
                                              </p:stCondLst>
                                            </p:cTn>
                                            <p:tgtEl>
                                              <p:spTgt spid="21"/>
                                            </p:tgtEl>
                                          </p:cBhvr>
                                          <p:to x="100000" y="100000"/>
                                        </p:animScale>
                                        <p:animScale>
                                          <p:cBhvr>
                                            <p:cTn id="106" dur="13">
                                              <p:stCondLst>
                                                <p:cond delay="656"/>
                                              </p:stCondLst>
                                            </p:cTn>
                                            <p:tgtEl>
                                              <p:spTgt spid="21"/>
                                            </p:tgtEl>
                                          </p:cBhvr>
                                          <p:to x="100000" y="80000"/>
                                        </p:animScale>
                                        <p:animScale>
                                          <p:cBhvr>
                                            <p:cTn id="107" dur="83" decel="50000">
                                              <p:stCondLst>
                                                <p:cond delay="669"/>
                                              </p:stCondLst>
                                            </p:cTn>
                                            <p:tgtEl>
                                              <p:spTgt spid="21"/>
                                            </p:tgtEl>
                                          </p:cBhvr>
                                          <p:to x="100000" y="100000"/>
                                        </p:animScale>
                                        <p:animScale>
                                          <p:cBhvr>
                                            <p:cTn id="108" dur="13">
                                              <p:stCondLst>
                                                <p:cond delay="821"/>
                                              </p:stCondLst>
                                            </p:cTn>
                                            <p:tgtEl>
                                              <p:spTgt spid="21"/>
                                            </p:tgtEl>
                                          </p:cBhvr>
                                          <p:to x="100000" y="90000"/>
                                        </p:animScale>
                                        <p:animScale>
                                          <p:cBhvr>
                                            <p:cTn id="109" dur="83" decel="50000">
                                              <p:stCondLst>
                                                <p:cond delay="834"/>
                                              </p:stCondLst>
                                            </p:cTn>
                                            <p:tgtEl>
                                              <p:spTgt spid="21"/>
                                            </p:tgtEl>
                                          </p:cBhvr>
                                          <p:to x="100000" y="100000"/>
                                        </p:animScale>
                                        <p:animScale>
                                          <p:cBhvr>
                                            <p:cTn id="110" dur="13">
                                              <p:stCondLst>
                                                <p:cond delay="904"/>
                                              </p:stCondLst>
                                            </p:cTn>
                                            <p:tgtEl>
                                              <p:spTgt spid="21"/>
                                            </p:tgtEl>
                                          </p:cBhvr>
                                          <p:to x="100000" y="95000"/>
                                        </p:animScale>
                                        <p:animScale>
                                          <p:cBhvr>
                                            <p:cTn id="111" dur="83" decel="50000">
                                              <p:stCondLst>
                                                <p:cond delay="917"/>
                                              </p:stCondLst>
                                            </p:cTn>
                                            <p:tgtEl>
                                              <p:spTgt spid="21"/>
                                            </p:tgtEl>
                                          </p:cBhvr>
                                          <p:to x="100000" y="100000"/>
                                        </p:animScale>
                                      </p:childTnLst>
                                    </p:cTn>
                                  </p:par>
                                  <p:par>
                                    <p:cTn id="112" presetID="26" presetClass="entr" presetSubtype="0" fill="hold" grpId="0" nodeType="withEffect">
                                      <p:stCondLst>
                                        <p:cond delay="400"/>
                                      </p:stCondLst>
                                      <p:childTnLst>
                                        <p:set>
                                          <p:cBhvr>
                                            <p:cTn id="113" dur="1" fill="hold">
                                              <p:stCondLst>
                                                <p:cond delay="0"/>
                                              </p:stCondLst>
                                            </p:cTn>
                                            <p:tgtEl>
                                              <p:spTgt spid="22"/>
                                            </p:tgtEl>
                                            <p:attrNameLst>
                                              <p:attrName>style.visibility</p:attrName>
                                            </p:attrNameLst>
                                          </p:cBhvr>
                                          <p:to>
                                            <p:strVal val="visible"/>
                                          </p:to>
                                        </p:set>
                                        <p:animEffect transition="in" filter="wipe(down)">
                                          <p:cBhvr>
                                            <p:cTn id="114" dur="290">
                                              <p:stCondLst>
                                                <p:cond delay="0"/>
                                              </p:stCondLst>
                                            </p:cTn>
                                            <p:tgtEl>
                                              <p:spTgt spid="22"/>
                                            </p:tgtEl>
                                          </p:cBhvr>
                                        </p:animEffect>
                                        <p:anim calcmode="lin" valueType="num">
                                          <p:cBhvr>
                                            <p:cTn id="115"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20" dur="13">
                                              <p:stCondLst>
                                                <p:cond delay="325"/>
                                              </p:stCondLst>
                                            </p:cTn>
                                            <p:tgtEl>
                                              <p:spTgt spid="22"/>
                                            </p:tgtEl>
                                          </p:cBhvr>
                                          <p:to x="100000" y="60000"/>
                                        </p:animScale>
                                        <p:animScale>
                                          <p:cBhvr>
                                            <p:cTn id="121" dur="83" decel="50000">
                                              <p:stCondLst>
                                                <p:cond delay="338"/>
                                              </p:stCondLst>
                                            </p:cTn>
                                            <p:tgtEl>
                                              <p:spTgt spid="22"/>
                                            </p:tgtEl>
                                          </p:cBhvr>
                                          <p:to x="100000" y="100000"/>
                                        </p:animScale>
                                        <p:animScale>
                                          <p:cBhvr>
                                            <p:cTn id="122" dur="13">
                                              <p:stCondLst>
                                                <p:cond delay="656"/>
                                              </p:stCondLst>
                                            </p:cTn>
                                            <p:tgtEl>
                                              <p:spTgt spid="22"/>
                                            </p:tgtEl>
                                          </p:cBhvr>
                                          <p:to x="100000" y="80000"/>
                                        </p:animScale>
                                        <p:animScale>
                                          <p:cBhvr>
                                            <p:cTn id="123" dur="83" decel="50000">
                                              <p:stCondLst>
                                                <p:cond delay="669"/>
                                              </p:stCondLst>
                                            </p:cTn>
                                            <p:tgtEl>
                                              <p:spTgt spid="22"/>
                                            </p:tgtEl>
                                          </p:cBhvr>
                                          <p:to x="100000" y="100000"/>
                                        </p:animScale>
                                        <p:animScale>
                                          <p:cBhvr>
                                            <p:cTn id="124" dur="13">
                                              <p:stCondLst>
                                                <p:cond delay="821"/>
                                              </p:stCondLst>
                                            </p:cTn>
                                            <p:tgtEl>
                                              <p:spTgt spid="22"/>
                                            </p:tgtEl>
                                          </p:cBhvr>
                                          <p:to x="100000" y="90000"/>
                                        </p:animScale>
                                        <p:animScale>
                                          <p:cBhvr>
                                            <p:cTn id="125" dur="83" decel="50000">
                                              <p:stCondLst>
                                                <p:cond delay="834"/>
                                              </p:stCondLst>
                                            </p:cTn>
                                            <p:tgtEl>
                                              <p:spTgt spid="22"/>
                                            </p:tgtEl>
                                          </p:cBhvr>
                                          <p:to x="100000" y="100000"/>
                                        </p:animScale>
                                        <p:animScale>
                                          <p:cBhvr>
                                            <p:cTn id="126" dur="13">
                                              <p:stCondLst>
                                                <p:cond delay="904"/>
                                              </p:stCondLst>
                                            </p:cTn>
                                            <p:tgtEl>
                                              <p:spTgt spid="22"/>
                                            </p:tgtEl>
                                          </p:cBhvr>
                                          <p:to x="100000" y="95000"/>
                                        </p:animScale>
                                        <p:animScale>
                                          <p:cBhvr>
                                            <p:cTn id="127" dur="83" decel="50000">
                                              <p:stCondLst>
                                                <p:cond delay="917"/>
                                              </p:stCondLst>
                                            </p:cTn>
                                            <p:tgtEl>
                                              <p:spTgt spid="22"/>
                                            </p:tgtEl>
                                          </p:cBhvr>
                                          <p:to x="100000" y="100000"/>
                                        </p:animScale>
                                      </p:childTnLst>
                                    </p:cTn>
                                  </p:par>
                                  <p:par>
                                    <p:cTn id="128" presetID="26" presetClass="entr" presetSubtype="0" fill="hold" grpId="0" nodeType="withEffect">
                                      <p:stCondLst>
                                        <p:cond delay="500"/>
                                      </p:stCondLst>
                                      <p:childTnLst>
                                        <p:set>
                                          <p:cBhvr>
                                            <p:cTn id="129" dur="1" fill="hold">
                                              <p:stCondLst>
                                                <p:cond delay="0"/>
                                              </p:stCondLst>
                                            </p:cTn>
                                            <p:tgtEl>
                                              <p:spTgt spid="23"/>
                                            </p:tgtEl>
                                            <p:attrNameLst>
                                              <p:attrName>style.visibility</p:attrName>
                                            </p:attrNameLst>
                                          </p:cBhvr>
                                          <p:to>
                                            <p:strVal val="visible"/>
                                          </p:to>
                                        </p:set>
                                        <p:animEffect transition="in" filter="wipe(down)">
                                          <p:cBhvr>
                                            <p:cTn id="130" dur="290">
                                              <p:stCondLst>
                                                <p:cond delay="0"/>
                                              </p:stCondLst>
                                            </p:cTn>
                                            <p:tgtEl>
                                              <p:spTgt spid="23"/>
                                            </p:tgtEl>
                                          </p:cBhvr>
                                        </p:animEffect>
                                        <p:anim calcmode="lin" valueType="num">
                                          <p:cBhvr>
                                            <p:cTn id="131" dur="911"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32" dur="332"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33" dur="332" tmFilter="0, 0; 0.125,0.2665; 0.25,0.4; 0.375,0.465; 0.5,0.5;  0.625,0.535; 0.75,0.6; 0.875,0.7335; 1,1">
                                              <p:stCondLst>
                                                <p:cond delay="332"/>
                                              </p:stCondLst>
                                            </p:cTn>
                                            <p:tgtEl>
                                              <p:spTgt spid="23"/>
                                            </p:tgtEl>
                                            <p:attrNameLst>
                                              <p:attrName>ppt_y</p:attrName>
                                            </p:attrNameLst>
                                          </p:cBhvr>
                                          <p:tavLst>
                                            <p:tav tm="0" fmla="#ppt_y-sin(pi*$)/9">
                                              <p:val>
                                                <p:fltVal val="0"/>
                                              </p:val>
                                            </p:tav>
                                            <p:tav tm="100000">
                                              <p:val>
                                                <p:fltVal val="1"/>
                                              </p:val>
                                            </p:tav>
                                          </p:tavLst>
                                        </p:anim>
                                        <p:anim calcmode="lin" valueType="num">
                                          <p:cBhvr>
                                            <p:cTn id="134" dur="166" tmFilter="0, 0; 0.125,0.2665; 0.25,0.4; 0.375,0.465; 0.5,0.5;  0.625,0.535; 0.75,0.6; 0.875,0.7335; 1,1">
                                              <p:stCondLst>
                                                <p:cond delay="662"/>
                                              </p:stCondLst>
                                            </p:cTn>
                                            <p:tgtEl>
                                              <p:spTgt spid="23"/>
                                            </p:tgtEl>
                                            <p:attrNameLst>
                                              <p:attrName>ppt_y</p:attrName>
                                            </p:attrNameLst>
                                          </p:cBhvr>
                                          <p:tavLst>
                                            <p:tav tm="0" fmla="#ppt_y-sin(pi*$)/27">
                                              <p:val>
                                                <p:fltVal val="0"/>
                                              </p:val>
                                            </p:tav>
                                            <p:tav tm="100000">
                                              <p:val>
                                                <p:fltVal val="1"/>
                                              </p:val>
                                            </p:tav>
                                          </p:tavLst>
                                        </p:anim>
                                        <p:anim calcmode="lin" valueType="num">
                                          <p:cBhvr>
                                            <p:cTn id="135" dur="82" tmFilter="0, 0; 0.125,0.2665; 0.25,0.4; 0.375,0.465; 0.5,0.5;  0.625,0.535; 0.75,0.6; 0.875,0.7335; 1,1">
                                              <p:stCondLst>
                                                <p:cond delay="828"/>
                                              </p:stCondLst>
                                            </p:cTn>
                                            <p:tgtEl>
                                              <p:spTgt spid="23"/>
                                            </p:tgtEl>
                                            <p:attrNameLst>
                                              <p:attrName>ppt_y</p:attrName>
                                            </p:attrNameLst>
                                          </p:cBhvr>
                                          <p:tavLst>
                                            <p:tav tm="0" fmla="#ppt_y-sin(pi*$)/81">
                                              <p:val>
                                                <p:fltVal val="0"/>
                                              </p:val>
                                            </p:tav>
                                            <p:tav tm="100000">
                                              <p:val>
                                                <p:fltVal val="1"/>
                                              </p:val>
                                            </p:tav>
                                          </p:tavLst>
                                        </p:anim>
                                        <p:animScale>
                                          <p:cBhvr>
                                            <p:cTn id="136" dur="13">
                                              <p:stCondLst>
                                                <p:cond delay="325"/>
                                              </p:stCondLst>
                                            </p:cTn>
                                            <p:tgtEl>
                                              <p:spTgt spid="23"/>
                                            </p:tgtEl>
                                          </p:cBhvr>
                                          <p:to x="100000" y="60000"/>
                                        </p:animScale>
                                        <p:animScale>
                                          <p:cBhvr>
                                            <p:cTn id="137" dur="83" decel="50000">
                                              <p:stCondLst>
                                                <p:cond delay="338"/>
                                              </p:stCondLst>
                                            </p:cTn>
                                            <p:tgtEl>
                                              <p:spTgt spid="23"/>
                                            </p:tgtEl>
                                          </p:cBhvr>
                                          <p:to x="100000" y="100000"/>
                                        </p:animScale>
                                        <p:animScale>
                                          <p:cBhvr>
                                            <p:cTn id="138" dur="13">
                                              <p:stCondLst>
                                                <p:cond delay="656"/>
                                              </p:stCondLst>
                                            </p:cTn>
                                            <p:tgtEl>
                                              <p:spTgt spid="23"/>
                                            </p:tgtEl>
                                          </p:cBhvr>
                                          <p:to x="100000" y="80000"/>
                                        </p:animScale>
                                        <p:animScale>
                                          <p:cBhvr>
                                            <p:cTn id="139" dur="83" decel="50000">
                                              <p:stCondLst>
                                                <p:cond delay="669"/>
                                              </p:stCondLst>
                                            </p:cTn>
                                            <p:tgtEl>
                                              <p:spTgt spid="23"/>
                                            </p:tgtEl>
                                          </p:cBhvr>
                                          <p:to x="100000" y="100000"/>
                                        </p:animScale>
                                        <p:animScale>
                                          <p:cBhvr>
                                            <p:cTn id="140" dur="13">
                                              <p:stCondLst>
                                                <p:cond delay="821"/>
                                              </p:stCondLst>
                                            </p:cTn>
                                            <p:tgtEl>
                                              <p:spTgt spid="23"/>
                                            </p:tgtEl>
                                          </p:cBhvr>
                                          <p:to x="100000" y="90000"/>
                                        </p:animScale>
                                        <p:animScale>
                                          <p:cBhvr>
                                            <p:cTn id="141" dur="83" decel="50000">
                                              <p:stCondLst>
                                                <p:cond delay="834"/>
                                              </p:stCondLst>
                                            </p:cTn>
                                            <p:tgtEl>
                                              <p:spTgt spid="23"/>
                                            </p:tgtEl>
                                          </p:cBhvr>
                                          <p:to x="100000" y="100000"/>
                                        </p:animScale>
                                        <p:animScale>
                                          <p:cBhvr>
                                            <p:cTn id="142" dur="13">
                                              <p:stCondLst>
                                                <p:cond delay="904"/>
                                              </p:stCondLst>
                                            </p:cTn>
                                            <p:tgtEl>
                                              <p:spTgt spid="23"/>
                                            </p:tgtEl>
                                          </p:cBhvr>
                                          <p:to x="100000" y="95000"/>
                                        </p:animScale>
                                        <p:animScale>
                                          <p:cBhvr>
                                            <p:cTn id="143" dur="83" decel="50000">
                                              <p:stCondLst>
                                                <p:cond delay="917"/>
                                              </p:stCondLst>
                                            </p:cTn>
                                            <p:tgtEl>
                                              <p:spTgt spid="23"/>
                                            </p:tgtEl>
                                          </p:cBhvr>
                                          <p:to x="100000" y="100000"/>
                                        </p:animScale>
                                      </p:childTnLst>
                                    </p:cTn>
                                  </p:par>
                                </p:childTnLst>
                              </p:cTn>
                            </p:par>
                            <p:par>
                              <p:cTn id="144" fill="hold">
                                <p:stCondLst>
                                  <p:cond delay="4500"/>
                                </p:stCondLst>
                                <p:childTnLst>
                                  <p:par>
                                    <p:cTn id="145" presetID="22" presetClass="entr" presetSubtype="1" fill="hold" grpId="0" nodeType="afterEffect">
                                      <p:stCondLst>
                                        <p:cond delay="0"/>
                                      </p:stCondLst>
                                      <p:childTnLst>
                                        <p:set>
                                          <p:cBhvr>
                                            <p:cTn id="146" dur="1" fill="hold">
                                              <p:stCondLst>
                                                <p:cond delay="0"/>
                                              </p:stCondLst>
                                            </p:cTn>
                                            <p:tgtEl>
                                              <p:spTgt spid="17"/>
                                            </p:tgtEl>
                                            <p:attrNameLst>
                                              <p:attrName>style.visibility</p:attrName>
                                            </p:attrNameLst>
                                          </p:cBhvr>
                                          <p:to>
                                            <p:strVal val="visible"/>
                                          </p:to>
                                        </p:set>
                                        <p:animEffect transition="in" filter="wipe(up)">
                                          <p:cBhvr>
                                            <p:cTn id="1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17" grpId="0"/>
          <p:bldP spid="18" grpId="0"/>
          <p:bldP spid="19" grpId="0"/>
          <p:bldP spid="20" grpId="0"/>
          <p:bldP spid="21" grpId="0"/>
          <p:bldP spid="22" grpId="0"/>
          <p:bldP spid="23" grpId="0"/>
          <p:bldP spid="2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矩形 2"/>
          <p:cNvSpPr/>
          <p:nvPr/>
        </p:nvSpPr>
        <p:spPr>
          <a:xfrm>
            <a:off x="1403648" y="1597966"/>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4" name="矩形 3"/>
          <p:cNvSpPr/>
          <p:nvPr/>
        </p:nvSpPr>
        <p:spPr>
          <a:xfrm>
            <a:off x="2320929" y="1597966"/>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5" name="矩形 4"/>
          <p:cNvSpPr/>
          <p:nvPr/>
        </p:nvSpPr>
        <p:spPr>
          <a:xfrm>
            <a:off x="3238210" y="1597966"/>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6" name="矩形 5"/>
          <p:cNvSpPr/>
          <p:nvPr/>
        </p:nvSpPr>
        <p:spPr>
          <a:xfrm>
            <a:off x="1403648" y="2507882"/>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7" name="矩形 6"/>
          <p:cNvSpPr/>
          <p:nvPr/>
        </p:nvSpPr>
        <p:spPr>
          <a:xfrm>
            <a:off x="2320929" y="2507882"/>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8" name="矩形 7"/>
          <p:cNvSpPr/>
          <p:nvPr/>
        </p:nvSpPr>
        <p:spPr>
          <a:xfrm>
            <a:off x="3238210" y="2507882"/>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9" name="矩形 8"/>
          <p:cNvSpPr/>
          <p:nvPr/>
        </p:nvSpPr>
        <p:spPr>
          <a:xfrm>
            <a:off x="1403648" y="3417798"/>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0" name="矩形 9"/>
          <p:cNvSpPr/>
          <p:nvPr/>
        </p:nvSpPr>
        <p:spPr>
          <a:xfrm>
            <a:off x="2320929" y="3417798"/>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1" name="矩形 10"/>
          <p:cNvSpPr/>
          <p:nvPr/>
        </p:nvSpPr>
        <p:spPr>
          <a:xfrm>
            <a:off x="3238210" y="3417798"/>
            <a:ext cx="850848" cy="8508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2" name="矩形 11"/>
          <p:cNvSpPr/>
          <p:nvPr/>
        </p:nvSpPr>
        <p:spPr>
          <a:xfrm>
            <a:off x="1403648" y="1597966"/>
            <a:ext cx="850848" cy="850848"/>
          </a:xfrm>
          <a:prstGeom prst="rect">
            <a:avLst/>
          </a:prstGeom>
          <a:blipFill>
            <a:blip r:embed="rId2" cstate="print"/>
            <a:srcRect/>
            <a:stretch>
              <a:fillRect l="-86745" r="-3698" b="-7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3" name="矩形 12"/>
          <p:cNvSpPr/>
          <p:nvPr/>
        </p:nvSpPr>
        <p:spPr>
          <a:xfrm>
            <a:off x="2320929" y="2507882"/>
            <a:ext cx="850848" cy="850848"/>
          </a:xfrm>
          <a:prstGeom prst="rect">
            <a:avLst/>
          </a:prstGeom>
          <a:blipFill>
            <a:blip r:embed="rId3" cstate="print"/>
            <a:srcRect/>
            <a:stretch>
              <a:fillRect l="-1" t="-27169" r="-14508" b="-98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4" name="矩形 13"/>
          <p:cNvSpPr/>
          <p:nvPr/>
        </p:nvSpPr>
        <p:spPr>
          <a:xfrm>
            <a:off x="3238210" y="1597966"/>
            <a:ext cx="850848" cy="850848"/>
          </a:xfrm>
          <a:prstGeom prst="rect">
            <a:avLst/>
          </a:prstGeom>
          <a:blipFill>
            <a:blip r:embed="rId4" cstate="print"/>
            <a:srcRect/>
            <a:stretch>
              <a:fillRect l="-15781" r="-27531" b="-454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5" name="矩形 14"/>
          <p:cNvSpPr/>
          <p:nvPr/>
        </p:nvSpPr>
        <p:spPr>
          <a:xfrm>
            <a:off x="3238210" y="3417798"/>
            <a:ext cx="850848" cy="850848"/>
          </a:xfrm>
          <a:prstGeom prst="rect">
            <a:avLst/>
          </a:prstGeom>
          <a:blipFill>
            <a:blip r:embed="rId5" cstate="print"/>
            <a:srcRect/>
            <a:stretch>
              <a:fillRect l="-35634" r="-30125" b="-343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6" name="矩形 15"/>
          <p:cNvSpPr/>
          <p:nvPr/>
        </p:nvSpPr>
        <p:spPr>
          <a:xfrm>
            <a:off x="1403648" y="3417798"/>
            <a:ext cx="850848" cy="850848"/>
          </a:xfrm>
          <a:prstGeom prst="rect">
            <a:avLst/>
          </a:prstGeom>
          <a:blipFill>
            <a:blip r:embed="rId6" cstate="print"/>
            <a:srcRect/>
            <a:stretch>
              <a:fillRect l="-27581" t="-1" r="-20914" b="-47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tx1"/>
              </a:solidFill>
            </a:endParaRPr>
          </a:p>
        </p:txBody>
      </p:sp>
      <p:sp>
        <p:nvSpPr>
          <p:cNvPr id="17" name="线形标注 2(带强调线) 2"/>
          <p:cNvSpPr>
            <a:spLocks/>
          </p:cNvSpPr>
          <p:nvPr/>
        </p:nvSpPr>
        <p:spPr bwMode="auto">
          <a:xfrm>
            <a:off x="4840790" y="1643086"/>
            <a:ext cx="3145172" cy="428210"/>
          </a:xfrm>
          <a:prstGeom prst="accentCallout2">
            <a:avLst>
              <a:gd name="adj1" fmla="val 21366"/>
              <a:gd name="adj2" fmla="val -1991"/>
              <a:gd name="adj3" fmla="val 18745"/>
              <a:gd name="adj4" fmla="val -80296"/>
              <a:gd name="adj5" fmla="val 66369"/>
              <a:gd name="adj6" fmla="val -86411"/>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18" name="线形标注 2(带强调线) 3"/>
          <p:cNvSpPr>
            <a:spLocks/>
          </p:cNvSpPr>
          <p:nvPr/>
        </p:nvSpPr>
        <p:spPr bwMode="auto">
          <a:xfrm>
            <a:off x="4840791" y="2181978"/>
            <a:ext cx="3145171" cy="429610"/>
          </a:xfrm>
          <a:prstGeom prst="accentCallout2">
            <a:avLst>
              <a:gd name="adj1" fmla="val 21366"/>
              <a:gd name="adj2" fmla="val -1991"/>
              <a:gd name="adj3" fmla="val 20681"/>
              <a:gd name="adj4" fmla="val -22926"/>
              <a:gd name="adj5" fmla="val -57167"/>
              <a:gd name="adj6" fmla="val -31815"/>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19" name="线形标注 2(带强调线) 4"/>
          <p:cNvSpPr>
            <a:spLocks/>
          </p:cNvSpPr>
          <p:nvPr/>
        </p:nvSpPr>
        <p:spPr bwMode="auto">
          <a:xfrm>
            <a:off x="4840791" y="2714392"/>
            <a:ext cx="3145171" cy="429610"/>
          </a:xfrm>
          <a:prstGeom prst="accentCallout2">
            <a:avLst>
              <a:gd name="adj1" fmla="val 21366"/>
              <a:gd name="adj2" fmla="val -1991"/>
              <a:gd name="adj3" fmla="val 22171"/>
              <a:gd name="adj4" fmla="val -43032"/>
              <a:gd name="adj5" fmla="val 22153"/>
              <a:gd name="adj6" fmla="val -59153"/>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20" name="线形标注 2(带强调线) 5"/>
          <p:cNvSpPr>
            <a:spLocks/>
          </p:cNvSpPr>
          <p:nvPr/>
        </p:nvSpPr>
        <p:spPr bwMode="auto">
          <a:xfrm>
            <a:off x="4840790" y="3254581"/>
            <a:ext cx="3145172" cy="428210"/>
          </a:xfrm>
          <a:prstGeom prst="accentCallout2">
            <a:avLst>
              <a:gd name="adj1" fmla="val 48468"/>
              <a:gd name="adj2" fmla="val -1968"/>
              <a:gd name="adj3" fmla="val 47782"/>
              <a:gd name="adj4" fmla="val -82347"/>
              <a:gd name="adj5" fmla="val 82199"/>
              <a:gd name="adj6" fmla="val -85088"/>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
        <p:nvSpPr>
          <p:cNvPr id="21" name="线形标注 2(带强调线) 6"/>
          <p:cNvSpPr>
            <a:spLocks/>
          </p:cNvSpPr>
          <p:nvPr/>
        </p:nvSpPr>
        <p:spPr bwMode="auto">
          <a:xfrm>
            <a:off x="4840793" y="3793476"/>
            <a:ext cx="3145171" cy="429610"/>
          </a:xfrm>
          <a:prstGeom prst="accentCallout2">
            <a:avLst>
              <a:gd name="adj1" fmla="val 21366"/>
              <a:gd name="adj2" fmla="val -1991"/>
              <a:gd name="adj3" fmla="val 22616"/>
              <a:gd name="adj4" fmla="val -23181"/>
              <a:gd name="adj5" fmla="val -39750"/>
              <a:gd name="adj6" fmla="val -31556"/>
            </a:avLst>
          </a:prstGeom>
          <a:noFill/>
          <a:ln w="15875" cmpd="sng">
            <a:solidFill>
              <a:schemeClr val="bg1">
                <a:lumMod val="50000"/>
              </a:schemeClr>
            </a:solidFill>
            <a:miter lim="800000"/>
            <a:headEnd type="oval" w="med" len="med"/>
            <a:tailEnd/>
          </a:ln>
          <a:extLst>
            <a:ext uri="{909E8E84-426E-40DD-AFC4-6F175D3DCCD1}">
              <a14:hiddenFill xmlns:a14="http://schemas.microsoft.com/office/drawing/2010/main" xmlns="">
                <a:solidFill>
                  <a:srgbClr val="FFFFFF"/>
                </a:solidFill>
              </a14:hiddenFill>
            </a:ext>
          </a:extLst>
        </p:spPr>
        <p:txBody>
          <a:bodyPr lIns="56639" tIns="28319" rIns="56639" bIns="28319" anchor="ctr"/>
          <a:lstStyle/>
          <a:p>
            <a:pPr>
              <a:lnSpc>
                <a:spcPct val="120000"/>
              </a:lnSpc>
              <a:spcBef>
                <a:spcPct val="0"/>
              </a:spcBef>
              <a:buNone/>
            </a:pPr>
            <a:r>
              <a:rPr lang="zh-CN" altLang="en-US" sz="11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在此录入上述图表的综合描述说明，在此录入上述图表的综合描述说明。</a:t>
            </a:r>
          </a:p>
        </p:txBody>
      </p:sp>
    </p:spTree>
    <p:extLst>
      <p:ext uri="{BB962C8B-B14F-4D97-AF65-F5344CB8AC3E}">
        <p14:creationId xmlns:p14="http://schemas.microsoft.com/office/powerpoint/2010/main" xmlns="" val="4355004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528" fill="hold" grpId="0" nodeType="afterEffect">
                                  <p:stCondLst>
                                    <p:cond delay="1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 fill="hold"/>
                                        <p:tgtEl>
                                          <p:spTgt spid="3"/>
                                        </p:tgtEl>
                                        <p:attrNameLst>
                                          <p:attrName>ppt_w</p:attrName>
                                        </p:attrNameLst>
                                      </p:cBhvr>
                                      <p:tavLst>
                                        <p:tav tm="0">
                                          <p:val>
                                            <p:fltVal val="0"/>
                                          </p:val>
                                        </p:tav>
                                        <p:tav tm="100000">
                                          <p:val>
                                            <p:strVal val="#ppt_w"/>
                                          </p:val>
                                        </p:tav>
                                      </p:tavLst>
                                    </p:anim>
                                    <p:anim calcmode="lin" valueType="num">
                                      <p:cBhvr>
                                        <p:cTn id="12" dur="300" fill="hold"/>
                                        <p:tgtEl>
                                          <p:spTgt spid="3"/>
                                        </p:tgtEl>
                                        <p:attrNameLst>
                                          <p:attrName>ppt_h</p:attrName>
                                        </p:attrNameLst>
                                      </p:cBhvr>
                                      <p:tavLst>
                                        <p:tav tm="0">
                                          <p:val>
                                            <p:fltVal val="0"/>
                                          </p:val>
                                        </p:tav>
                                        <p:tav tm="100000">
                                          <p:val>
                                            <p:strVal val="#ppt_h"/>
                                          </p:val>
                                        </p:tav>
                                      </p:tavLst>
                                    </p:anim>
                                    <p:anim calcmode="lin" valueType="num">
                                      <p:cBhvr>
                                        <p:cTn id="13" dur="300" fill="hold"/>
                                        <p:tgtEl>
                                          <p:spTgt spid="3"/>
                                        </p:tgtEl>
                                        <p:attrNameLst>
                                          <p:attrName>ppt_x</p:attrName>
                                        </p:attrNameLst>
                                      </p:cBhvr>
                                      <p:tavLst>
                                        <p:tav tm="0">
                                          <p:val>
                                            <p:fltVal val="0.5"/>
                                          </p:val>
                                        </p:tav>
                                        <p:tav tm="100000">
                                          <p:val>
                                            <p:strVal val="#ppt_x"/>
                                          </p:val>
                                        </p:tav>
                                      </p:tavLst>
                                    </p:anim>
                                    <p:anim calcmode="lin" valueType="num">
                                      <p:cBhvr>
                                        <p:cTn id="14" dur="300" fill="hold"/>
                                        <p:tgtEl>
                                          <p:spTgt spid="3"/>
                                        </p:tgtEl>
                                        <p:attrNameLst>
                                          <p:attrName>ppt_y</p:attrName>
                                        </p:attrNameLst>
                                      </p:cBhvr>
                                      <p:tavLst>
                                        <p:tav tm="0">
                                          <p:val>
                                            <p:fltVal val="0.5"/>
                                          </p:val>
                                        </p:tav>
                                        <p:tav tm="100000">
                                          <p:val>
                                            <p:strVal val="#ppt_y"/>
                                          </p:val>
                                        </p:tav>
                                      </p:tavLst>
                                    </p:anim>
                                  </p:childTnLst>
                                </p:cTn>
                              </p:par>
                              <p:par>
                                <p:cTn id="15" presetID="26" presetClass="emph" presetSubtype="0" fill="hold" grpId="1" nodeType="withEffect">
                                  <p:stCondLst>
                                    <p:cond delay="400"/>
                                  </p:stCondLst>
                                  <p:childTnLst>
                                    <p:animEffect transition="out" filter="fade">
                                      <p:cBhvr>
                                        <p:cTn id="16" dur="300" tmFilter="0, 0; .2, .5; .8, .5; 1, 0"/>
                                        <p:tgtEl>
                                          <p:spTgt spid="3"/>
                                        </p:tgtEl>
                                      </p:cBhvr>
                                    </p:animEffect>
                                    <p:animScale>
                                      <p:cBhvr>
                                        <p:cTn id="17" dur="150" autoRev="1" fill="hold"/>
                                        <p:tgtEl>
                                          <p:spTgt spid="3"/>
                                        </p:tgtEl>
                                      </p:cBhvr>
                                      <p:by x="105000" y="105000"/>
                                    </p:animScale>
                                  </p:childTnLst>
                                </p:cTn>
                              </p:par>
                              <p:par>
                                <p:cTn id="18" presetID="23" presetClass="entr" presetSubtype="528" fill="hold" grpId="0" nodeType="withEffect">
                                  <p:stCondLst>
                                    <p:cond delay="20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 calcmode="lin" valueType="num">
                                      <p:cBhvr>
                                        <p:cTn id="22" dur="300" fill="hold"/>
                                        <p:tgtEl>
                                          <p:spTgt spid="4"/>
                                        </p:tgtEl>
                                        <p:attrNameLst>
                                          <p:attrName>ppt_x</p:attrName>
                                        </p:attrNameLst>
                                      </p:cBhvr>
                                      <p:tavLst>
                                        <p:tav tm="0">
                                          <p:val>
                                            <p:fltVal val="0.5"/>
                                          </p:val>
                                        </p:tav>
                                        <p:tav tm="100000">
                                          <p:val>
                                            <p:strVal val="#ppt_x"/>
                                          </p:val>
                                        </p:tav>
                                      </p:tavLst>
                                    </p:anim>
                                    <p:anim calcmode="lin" valueType="num">
                                      <p:cBhvr>
                                        <p:cTn id="23" dur="300" fill="hold"/>
                                        <p:tgtEl>
                                          <p:spTgt spid="4"/>
                                        </p:tgtEl>
                                        <p:attrNameLst>
                                          <p:attrName>ppt_y</p:attrName>
                                        </p:attrNameLst>
                                      </p:cBhvr>
                                      <p:tavLst>
                                        <p:tav tm="0">
                                          <p:val>
                                            <p:fltVal val="0.5"/>
                                          </p:val>
                                        </p:tav>
                                        <p:tav tm="100000">
                                          <p:val>
                                            <p:strVal val="#ppt_y"/>
                                          </p:val>
                                        </p:tav>
                                      </p:tavLst>
                                    </p:anim>
                                  </p:childTnLst>
                                </p:cTn>
                              </p:par>
                              <p:par>
                                <p:cTn id="24" presetID="26" presetClass="emph" presetSubtype="0" fill="hold" grpId="1" nodeType="withEffect">
                                  <p:stCondLst>
                                    <p:cond delay="500"/>
                                  </p:stCondLst>
                                  <p:childTnLst>
                                    <p:animEffect transition="out" filter="fade">
                                      <p:cBhvr>
                                        <p:cTn id="25" dur="300" tmFilter="0, 0; .2, .5; .8, .5; 1, 0"/>
                                        <p:tgtEl>
                                          <p:spTgt spid="4"/>
                                        </p:tgtEl>
                                      </p:cBhvr>
                                    </p:animEffect>
                                    <p:animScale>
                                      <p:cBhvr>
                                        <p:cTn id="26" dur="150" autoRev="1" fill="hold"/>
                                        <p:tgtEl>
                                          <p:spTgt spid="4"/>
                                        </p:tgtEl>
                                      </p:cBhvr>
                                      <p:by x="105000" y="105000"/>
                                    </p:animScale>
                                  </p:childTnLst>
                                </p:cTn>
                              </p:par>
                              <p:par>
                                <p:cTn id="27" presetID="23" presetClass="entr" presetSubtype="528" fill="hold" grpId="0" nodeType="withEffect">
                                  <p:stCondLst>
                                    <p:cond delay="3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 calcmode="lin" valueType="num">
                                      <p:cBhvr>
                                        <p:cTn id="31" dur="300" fill="hold"/>
                                        <p:tgtEl>
                                          <p:spTgt spid="5"/>
                                        </p:tgtEl>
                                        <p:attrNameLst>
                                          <p:attrName>ppt_x</p:attrName>
                                        </p:attrNameLst>
                                      </p:cBhvr>
                                      <p:tavLst>
                                        <p:tav tm="0">
                                          <p:val>
                                            <p:fltVal val="0.5"/>
                                          </p:val>
                                        </p:tav>
                                        <p:tav tm="100000">
                                          <p:val>
                                            <p:strVal val="#ppt_x"/>
                                          </p:val>
                                        </p:tav>
                                      </p:tavLst>
                                    </p:anim>
                                    <p:anim calcmode="lin" valueType="num">
                                      <p:cBhvr>
                                        <p:cTn id="32" dur="300" fill="hold"/>
                                        <p:tgtEl>
                                          <p:spTgt spid="5"/>
                                        </p:tgtEl>
                                        <p:attrNameLst>
                                          <p:attrName>ppt_y</p:attrName>
                                        </p:attrNameLst>
                                      </p:cBhvr>
                                      <p:tavLst>
                                        <p:tav tm="0">
                                          <p:val>
                                            <p:fltVal val="0.5"/>
                                          </p:val>
                                        </p:tav>
                                        <p:tav tm="100000">
                                          <p:val>
                                            <p:strVal val="#ppt_y"/>
                                          </p:val>
                                        </p:tav>
                                      </p:tavLst>
                                    </p:anim>
                                  </p:childTnLst>
                                </p:cTn>
                              </p:par>
                              <p:par>
                                <p:cTn id="33" presetID="26" presetClass="emph" presetSubtype="0" fill="hold" grpId="1" nodeType="withEffect">
                                  <p:stCondLst>
                                    <p:cond delay="600"/>
                                  </p:stCondLst>
                                  <p:childTnLst>
                                    <p:animEffect transition="out" filter="fade">
                                      <p:cBhvr>
                                        <p:cTn id="34" dur="300" tmFilter="0, 0; .2, .5; .8, .5; 1, 0"/>
                                        <p:tgtEl>
                                          <p:spTgt spid="5"/>
                                        </p:tgtEl>
                                      </p:cBhvr>
                                    </p:animEffect>
                                    <p:animScale>
                                      <p:cBhvr>
                                        <p:cTn id="35" dur="150" autoRev="1" fill="hold"/>
                                        <p:tgtEl>
                                          <p:spTgt spid="5"/>
                                        </p:tgtEl>
                                      </p:cBhvr>
                                      <p:by x="105000" y="105000"/>
                                    </p:animScale>
                                  </p:childTnLst>
                                </p:cTn>
                              </p:par>
                              <p:par>
                                <p:cTn id="36" presetID="23" presetClass="entr" presetSubtype="528" fill="hold" grpId="0" nodeType="withEffect">
                                  <p:stCondLst>
                                    <p:cond delay="400"/>
                                  </p:stCondLst>
                                  <p:childTnLst>
                                    <p:set>
                                      <p:cBhvr>
                                        <p:cTn id="37" dur="1" fill="hold">
                                          <p:stCondLst>
                                            <p:cond delay="0"/>
                                          </p:stCondLst>
                                        </p:cTn>
                                        <p:tgtEl>
                                          <p:spTgt spid="6"/>
                                        </p:tgtEl>
                                        <p:attrNameLst>
                                          <p:attrName>style.visibility</p:attrName>
                                        </p:attrNameLst>
                                      </p:cBhvr>
                                      <p:to>
                                        <p:strVal val="visible"/>
                                      </p:to>
                                    </p:set>
                                    <p:anim calcmode="lin" valueType="num">
                                      <p:cBhvr>
                                        <p:cTn id="38" dur="300" fill="hold"/>
                                        <p:tgtEl>
                                          <p:spTgt spid="6"/>
                                        </p:tgtEl>
                                        <p:attrNameLst>
                                          <p:attrName>ppt_w</p:attrName>
                                        </p:attrNameLst>
                                      </p:cBhvr>
                                      <p:tavLst>
                                        <p:tav tm="0">
                                          <p:val>
                                            <p:fltVal val="0"/>
                                          </p:val>
                                        </p:tav>
                                        <p:tav tm="100000">
                                          <p:val>
                                            <p:strVal val="#ppt_w"/>
                                          </p:val>
                                        </p:tav>
                                      </p:tavLst>
                                    </p:anim>
                                    <p:anim calcmode="lin" valueType="num">
                                      <p:cBhvr>
                                        <p:cTn id="39" dur="300" fill="hold"/>
                                        <p:tgtEl>
                                          <p:spTgt spid="6"/>
                                        </p:tgtEl>
                                        <p:attrNameLst>
                                          <p:attrName>ppt_h</p:attrName>
                                        </p:attrNameLst>
                                      </p:cBhvr>
                                      <p:tavLst>
                                        <p:tav tm="0">
                                          <p:val>
                                            <p:fltVal val="0"/>
                                          </p:val>
                                        </p:tav>
                                        <p:tav tm="100000">
                                          <p:val>
                                            <p:strVal val="#ppt_h"/>
                                          </p:val>
                                        </p:tav>
                                      </p:tavLst>
                                    </p:anim>
                                    <p:anim calcmode="lin" valueType="num">
                                      <p:cBhvr>
                                        <p:cTn id="40" dur="300" fill="hold"/>
                                        <p:tgtEl>
                                          <p:spTgt spid="6"/>
                                        </p:tgtEl>
                                        <p:attrNameLst>
                                          <p:attrName>ppt_x</p:attrName>
                                        </p:attrNameLst>
                                      </p:cBhvr>
                                      <p:tavLst>
                                        <p:tav tm="0">
                                          <p:val>
                                            <p:fltVal val="0.5"/>
                                          </p:val>
                                        </p:tav>
                                        <p:tav tm="100000">
                                          <p:val>
                                            <p:strVal val="#ppt_x"/>
                                          </p:val>
                                        </p:tav>
                                      </p:tavLst>
                                    </p:anim>
                                    <p:anim calcmode="lin" valueType="num">
                                      <p:cBhvr>
                                        <p:cTn id="41" dur="300" fill="hold"/>
                                        <p:tgtEl>
                                          <p:spTgt spid="6"/>
                                        </p:tgtEl>
                                        <p:attrNameLst>
                                          <p:attrName>ppt_y</p:attrName>
                                        </p:attrNameLst>
                                      </p:cBhvr>
                                      <p:tavLst>
                                        <p:tav tm="0">
                                          <p:val>
                                            <p:fltVal val="0.5"/>
                                          </p:val>
                                        </p:tav>
                                        <p:tav tm="100000">
                                          <p:val>
                                            <p:strVal val="#ppt_y"/>
                                          </p:val>
                                        </p:tav>
                                      </p:tavLst>
                                    </p:anim>
                                  </p:childTnLst>
                                </p:cTn>
                              </p:par>
                              <p:par>
                                <p:cTn id="42" presetID="26" presetClass="emph" presetSubtype="0" fill="hold" grpId="1" nodeType="withEffect">
                                  <p:stCondLst>
                                    <p:cond delay="700"/>
                                  </p:stCondLst>
                                  <p:childTnLst>
                                    <p:animEffect transition="out" filter="fade">
                                      <p:cBhvr>
                                        <p:cTn id="43" dur="300" tmFilter="0, 0; .2, .5; .8, .5; 1, 0"/>
                                        <p:tgtEl>
                                          <p:spTgt spid="6"/>
                                        </p:tgtEl>
                                      </p:cBhvr>
                                    </p:animEffect>
                                    <p:animScale>
                                      <p:cBhvr>
                                        <p:cTn id="44" dur="150" autoRev="1" fill="hold"/>
                                        <p:tgtEl>
                                          <p:spTgt spid="6"/>
                                        </p:tgtEl>
                                      </p:cBhvr>
                                      <p:by x="105000" y="105000"/>
                                    </p:animScale>
                                  </p:childTnLst>
                                </p:cTn>
                              </p:par>
                              <p:par>
                                <p:cTn id="45" presetID="23" presetClass="entr" presetSubtype="528" fill="hold" grpId="0" nodeType="withEffect">
                                  <p:stCondLst>
                                    <p:cond delay="500"/>
                                  </p:stCondLst>
                                  <p:childTnLst>
                                    <p:set>
                                      <p:cBhvr>
                                        <p:cTn id="46" dur="1" fill="hold">
                                          <p:stCondLst>
                                            <p:cond delay="0"/>
                                          </p:stCondLst>
                                        </p:cTn>
                                        <p:tgtEl>
                                          <p:spTgt spid="7"/>
                                        </p:tgtEl>
                                        <p:attrNameLst>
                                          <p:attrName>style.visibility</p:attrName>
                                        </p:attrNameLst>
                                      </p:cBhvr>
                                      <p:to>
                                        <p:strVal val="visible"/>
                                      </p:to>
                                    </p:set>
                                    <p:anim calcmode="lin" valueType="num">
                                      <p:cBhvr>
                                        <p:cTn id="47" dur="300" fill="hold"/>
                                        <p:tgtEl>
                                          <p:spTgt spid="7"/>
                                        </p:tgtEl>
                                        <p:attrNameLst>
                                          <p:attrName>ppt_w</p:attrName>
                                        </p:attrNameLst>
                                      </p:cBhvr>
                                      <p:tavLst>
                                        <p:tav tm="0">
                                          <p:val>
                                            <p:fltVal val="0"/>
                                          </p:val>
                                        </p:tav>
                                        <p:tav tm="100000">
                                          <p:val>
                                            <p:strVal val="#ppt_w"/>
                                          </p:val>
                                        </p:tav>
                                      </p:tavLst>
                                    </p:anim>
                                    <p:anim calcmode="lin" valueType="num">
                                      <p:cBhvr>
                                        <p:cTn id="48" dur="300" fill="hold"/>
                                        <p:tgtEl>
                                          <p:spTgt spid="7"/>
                                        </p:tgtEl>
                                        <p:attrNameLst>
                                          <p:attrName>ppt_h</p:attrName>
                                        </p:attrNameLst>
                                      </p:cBhvr>
                                      <p:tavLst>
                                        <p:tav tm="0">
                                          <p:val>
                                            <p:fltVal val="0"/>
                                          </p:val>
                                        </p:tav>
                                        <p:tav tm="100000">
                                          <p:val>
                                            <p:strVal val="#ppt_h"/>
                                          </p:val>
                                        </p:tav>
                                      </p:tavLst>
                                    </p:anim>
                                    <p:anim calcmode="lin" valueType="num">
                                      <p:cBhvr>
                                        <p:cTn id="49" dur="300" fill="hold"/>
                                        <p:tgtEl>
                                          <p:spTgt spid="7"/>
                                        </p:tgtEl>
                                        <p:attrNameLst>
                                          <p:attrName>ppt_x</p:attrName>
                                        </p:attrNameLst>
                                      </p:cBhvr>
                                      <p:tavLst>
                                        <p:tav tm="0">
                                          <p:val>
                                            <p:fltVal val="0.5"/>
                                          </p:val>
                                        </p:tav>
                                        <p:tav tm="100000">
                                          <p:val>
                                            <p:strVal val="#ppt_x"/>
                                          </p:val>
                                        </p:tav>
                                      </p:tavLst>
                                    </p:anim>
                                    <p:anim calcmode="lin" valueType="num">
                                      <p:cBhvr>
                                        <p:cTn id="50" dur="300" fill="hold"/>
                                        <p:tgtEl>
                                          <p:spTgt spid="7"/>
                                        </p:tgtEl>
                                        <p:attrNameLst>
                                          <p:attrName>ppt_y</p:attrName>
                                        </p:attrNameLst>
                                      </p:cBhvr>
                                      <p:tavLst>
                                        <p:tav tm="0">
                                          <p:val>
                                            <p:fltVal val="0.5"/>
                                          </p:val>
                                        </p:tav>
                                        <p:tav tm="100000">
                                          <p:val>
                                            <p:strVal val="#ppt_y"/>
                                          </p:val>
                                        </p:tav>
                                      </p:tavLst>
                                    </p:anim>
                                  </p:childTnLst>
                                </p:cTn>
                              </p:par>
                              <p:par>
                                <p:cTn id="51" presetID="26" presetClass="emph" presetSubtype="0" fill="hold" grpId="1" nodeType="withEffect">
                                  <p:stCondLst>
                                    <p:cond delay="800"/>
                                  </p:stCondLst>
                                  <p:childTnLst>
                                    <p:animEffect transition="out" filter="fade">
                                      <p:cBhvr>
                                        <p:cTn id="52" dur="300" tmFilter="0, 0; .2, .5; .8, .5; 1, 0"/>
                                        <p:tgtEl>
                                          <p:spTgt spid="7"/>
                                        </p:tgtEl>
                                      </p:cBhvr>
                                    </p:animEffect>
                                    <p:animScale>
                                      <p:cBhvr>
                                        <p:cTn id="53" dur="150" autoRev="1" fill="hold"/>
                                        <p:tgtEl>
                                          <p:spTgt spid="7"/>
                                        </p:tgtEl>
                                      </p:cBhvr>
                                      <p:by x="105000" y="105000"/>
                                    </p:animScale>
                                  </p:childTnLst>
                                </p:cTn>
                              </p:par>
                              <p:par>
                                <p:cTn id="54" presetID="23" presetClass="entr" presetSubtype="528" fill="hold" grpId="0" nodeType="withEffect">
                                  <p:stCondLst>
                                    <p:cond delay="600"/>
                                  </p:stCondLst>
                                  <p:childTnLst>
                                    <p:set>
                                      <p:cBhvr>
                                        <p:cTn id="55" dur="1" fill="hold">
                                          <p:stCondLst>
                                            <p:cond delay="0"/>
                                          </p:stCondLst>
                                        </p:cTn>
                                        <p:tgtEl>
                                          <p:spTgt spid="8"/>
                                        </p:tgtEl>
                                        <p:attrNameLst>
                                          <p:attrName>style.visibility</p:attrName>
                                        </p:attrNameLst>
                                      </p:cBhvr>
                                      <p:to>
                                        <p:strVal val="visible"/>
                                      </p:to>
                                    </p:set>
                                    <p:anim calcmode="lin" valueType="num">
                                      <p:cBhvr>
                                        <p:cTn id="56" dur="300" fill="hold"/>
                                        <p:tgtEl>
                                          <p:spTgt spid="8"/>
                                        </p:tgtEl>
                                        <p:attrNameLst>
                                          <p:attrName>ppt_w</p:attrName>
                                        </p:attrNameLst>
                                      </p:cBhvr>
                                      <p:tavLst>
                                        <p:tav tm="0">
                                          <p:val>
                                            <p:fltVal val="0"/>
                                          </p:val>
                                        </p:tav>
                                        <p:tav tm="100000">
                                          <p:val>
                                            <p:strVal val="#ppt_w"/>
                                          </p:val>
                                        </p:tav>
                                      </p:tavLst>
                                    </p:anim>
                                    <p:anim calcmode="lin" valueType="num">
                                      <p:cBhvr>
                                        <p:cTn id="57" dur="300" fill="hold"/>
                                        <p:tgtEl>
                                          <p:spTgt spid="8"/>
                                        </p:tgtEl>
                                        <p:attrNameLst>
                                          <p:attrName>ppt_h</p:attrName>
                                        </p:attrNameLst>
                                      </p:cBhvr>
                                      <p:tavLst>
                                        <p:tav tm="0">
                                          <p:val>
                                            <p:fltVal val="0"/>
                                          </p:val>
                                        </p:tav>
                                        <p:tav tm="100000">
                                          <p:val>
                                            <p:strVal val="#ppt_h"/>
                                          </p:val>
                                        </p:tav>
                                      </p:tavLst>
                                    </p:anim>
                                    <p:anim calcmode="lin" valueType="num">
                                      <p:cBhvr>
                                        <p:cTn id="58" dur="300" fill="hold"/>
                                        <p:tgtEl>
                                          <p:spTgt spid="8"/>
                                        </p:tgtEl>
                                        <p:attrNameLst>
                                          <p:attrName>ppt_x</p:attrName>
                                        </p:attrNameLst>
                                      </p:cBhvr>
                                      <p:tavLst>
                                        <p:tav tm="0">
                                          <p:val>
                                            <p:fltVal val="0.5"/>
                                          </p:val>
                                        </p:tav>
                                        <p:tav tm="100000">
                                          <p:val>
                                            <p:strVal val="#ppt_x"/>
                                          </p:val>
                                        </p:tav>
                                      </p:tavLst>
                                    </p:anim>
                                    <p:anim calcmode="lin" valueType="num">
                                      <p:cBhvr>
                                        <p:cTn id="59" dur="300" fill="hold"/>
                                        <p:tgtEl>
                                          <p:spTgt spid="8"/>
                                        </p:tgtEl>
                                        <p:attrNameLst>
                                          <p:attrName>ppt_y</p:attrName>
                                        </p:attrNameLst>
                                      </p:cBhvr>
                                      <p:tavLst>
                                        <p:tav tm="0">
                                          <p:val>
                                            <p:fltVal val="0.5"/>
                                          </p:val>
                                        </p:tav>
                                        <p:tav tm="100000">
                                          <p:val>
                                            <p:strVal val="#ppt_y"/>
                                          </p:val>
                                        </p:tav>
                                      </p:tavLst>
                                    </p:anim>
                                  </p:childTnLst>
                                </p:cTn>
                              </p:par>
                              <p:par>
                                <p:cTn id="60" presetID="26" presetClass="emph" presetSubtype="0" fill="hold" grpId="1" nodeType="withEffect">
                                  <p:stCondLst>
                                    <p:cond delay="900"/>
                                  </p:stCondLst>
                                  <p:childTnLst>
                                    <p:animEffect transition="out" filter="fade">
                                      <p:cBhvr>
                                        <p:cTn id="61" dur="300" tmFilter="0, 0; .2, .5; .8, .5; 1, 0"/>
                                        <p:tgtEl>
                                          <p:spTgt spid="8"/>
                                        </p:tgtEl>
                                      </p:cBhvr>
                                    </p:animEffect>
                                    <p:animScale>
                                      <p:cBhvr>
                                        <p:cTn id="62" dur="150" autoRev="1" fill="hold"/>
                                        <p:tgtEl>
                                          <p:spTgt spid="8"/>
                                        </p:tgtEl>
                                      </p:cBhvr>
                                      <p:by x="105000" y="105000"/>
                                    </p:animScale>
                                  </p:childTnLst>
                                </p:cTn>
                              </p:par>
                              <p:par>
                                <p:cTn id="63" presetID="23" presetClass="entr" presetSubtype="52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 calcmode="lin" valueType="num">
                                      <p:cBhvr>
                                        <p:cTn id="65" dur="300" fill="hold"/>
                                        <p:tgtEl>
                                          <p:spTgt spid="9"/>
                                        </p:tgtEl>
                                        <p:attrNameLst>
                                          <p:attrName>ppt_w</p:attrName>
                                        </p:attrNameLst>
                                      </p:cBhvr>
                                      <p:tavLst>
                                        <p:tav tm="0">
                                          <p:val>
                                            <p:fltVal val="0"/>
                                          </p:val>
                                        </p:tav>
                                        <p:tav tm="100000">
                                          <p:val>
                                            <p:strVal val="#ppt_w"/>
                                          </p:val>
                                        </p:tav>
                                      </p:tavLst>
                                    </p:anim>
                                    <p:anim calcmode="lin" valueType="num">
                                      <p:cBhvr>
                                        <p:cTn id="66" dur="300" fill="hold"/>
                                        <p:tgtEl>
                                          <p:spTgt spid="9"/>
                                        </p:tgtEl>
                                        <p:attrNameLst>
                                          <p:attrName>ppt_h</p:attrName>
                                        </p:attrNameLst>
                                      </p:cBhvr>
                                      <p:tavLst>
                                        <p:tav tm="0">
                                          <p:val>
                                            <p:fltVal val="0"/>
                                          </p:val>
                                        </p:tav>
                                        <p:tav tm="100000">
                                          <p:val>
                                            <p:strVal val="#ppt_h"/>
                                          </p:val>
                                        </p:tav>
                                      </p:tavLst>
                                    </p:anim>
                                    <p:anim calcmode="lin" valueType="num">
                                      <p:cBhvr>
                                        <p:cTn id="67" dur="300" fill="hold"/>
                                        <p:tgtEl>
                                          <p:spTgt spid="9"/>
                                        </p:tgtEl>
                                        <p:attrNameLst>
                                          <p:attrName>ppt_x</p:attrName>
                                        </p:attrNameLst>
                                      </p:cBhvr>
                                      <p:tavLst>
                                        <p:tav tm="0">
                                          <p:val>
                                            <p:fltVal val="0.5"/>
                                          </p:val>
                                        </p:tav>
                                        <p:tav tm="100000">
                                          <p:val>
                                            <p:strVal val="#ppt_x"/>
                                          </p:val>
                                        </p:tav>
                                      </p:tavLst>
                                    </p:anim>
                                    <p:anim calcmode="lin" valueType="num">
                                      <p:cBhvr>
                                        <p:cTn id="68" dur="300" fill="hold"/>
                                        <p:tgtEl>
                                          <p:spTgt spid="9"/>
                                        </p:tgtEl>
                                        <p:attrNameLst>
                                          <p:attrName>ppt_y</p:attrName>
                                        </p:attrNameLst>
                                      </p:cBhvr>
                                      <p:tavLst>
                                        <p:tav tm="0">
                                          <p:val>
                                            <p:fltVal val="0.5"/>
                                          </p:val>
                                        </p:tav>
                                        <p:tav tm="100000">
                                          <p:val>
                                            <p:strVal val="#ppt_y"/>
                                          </p:val>
                                        </p:tav>
                                      </p:tavLst>
                                    </p:anim>
                                  </p:childTnLst>
                                </p:cTn>
                              </p:par>
                              <p:par>
                                <p:cTn id="69" presetID="26" presetClass="emph" presetSubtype="0" fill="hold" grpId="1" nodeType="withEffect">
                                  <p:stCondLst>
                                    <p:cond delay="1000"/>
                                  </p:stCondLst>
                                  <p:childTnLst>
                                    <p:animEffect transition="out" filter="fade">
                                      <p:cBhvr>
                                        <p:cTn id="70" dur="300" tmFilter="0, 0; .2, .5; .8, .5; 1, 0"/>
                                        <p:tgtEl>
                                          <p:spTgt spid="9"/>
                                        </p:tgtEl>
                                      </p:cBhvr>
                                    </p:animEffect>
                                    <p:animScale>
                                      <p:cBhvr>
                                        <p:cTn id="71" dur="150" autoRev="1" fill="hold"/>
                                        <p:tgtEl>
                                          <p:spTgt spid="9"/>
                                        </p:tgtEl>
                                      </p:cBhvr>
                                      <p:by x="105000" y="105000"/>
                                    </p:animScale>
                                  </p:childTnLst>
                                </p:cTn>
                              </p:par>
                              <p:par>
                                <p:cTn id="72" presetID="23" presetClass="entr" presetSubtype="528" fill="hold" grpId="0" nodeType="withEffect">
                                  <p:stCondLst>
                                    <p:cond delay="800"/>
                                  </p:stCondLst>
                                  <p:childTnLst>
                                    <p:set>
                                      <p:cBhvr>
                                        <p:cTn id="73" dur="1" fill="hold">
                                          <p:stCondLst>
                                            <p:cond delay="0"/>
                                          </p:stCondLst>
                                        </p:cTn>
                                        <p:tgtEl>
                                          <p:spTgt spid="10"/>
                                        </p:tgtEl>
                                        <p:attrNameLst>
                                          <p:attrName>style.visibility</p:attrName>
                                        </p:attrNameLst>
                                      </p:cBhvr>
                                      <p:to>
                                        <p:strVal val="visible"/>
                                      </p:to>
                                    </p:set>
                                    <p:anim calcmode="lin" valueType="num">
                                      <p:cBhvr>
                                        <p:cTn id="74" dur="300" fill="hold"/>
                                        <p:tgtEl>
                                          <p:spTgt spid="10"/>
                                        </p:tgtEl>
                                        <p:attrNameLst>
                                          <p:attrName>ppt_w</p:attrName>
                                        </p:attrNameLst>
                                      </p:cBhvr>
                                      <p:tavLst>
                                        <p:tav tm="0">
                                          <p:val>
                                            <p:fltVal val="0"/>
                                          </p:val>
                                        </p:tav>
                                        <p:tav tm="100000">
                                          <p:val>
                                            <p:strVal val="#ppt_w"/>
                                          </p:val>
                                        </p:tav>
                                      </p:tavLst>
                                    </p:anim>
                                    <p:anim calcmode="lin" valueType="num">
                                      <p:cBhvr>
                                        <p:cTn id="75" dur="300" fill="hold"/>
                                        <p:tgtEl>
                                          <p:spTgt spid="10"/>
                                        </p:tgtEl>
                                        <p:attrNameLst>
                                          <p:attrName>ppt_h</p:attrName>
                                        </p:attrNameLst>
                                      </p:cBhvr>
                                      <p:tavLst>
                                        <p:tav tm="0">
                                          <p:val>
                                            <p:fltVal val="0"/>
                                          </p:val>
                                        </p:tav>
                                        <p:tav tm="100000">
                                          <p:val>
                                            <p:strVal val="#ppt_h"/>
                                          </p:val>
                                        </p:tav>
                                      </p:tavLst>
                                    </p:anim>
                                    <p:anim calcmode="lin" valueType="num">
                                      <p:cBhvr>
                                        <p:cTn id="76" dur="300" fill="hold"/>
                                        <p:tgtEl>
                                          <p:spTgt spid="10"/>
                                        </p:tgtEl>
                                        <p:attrNameLst>
                                          <p:attrName>ppt_x</p:attrName>
                                        </p:attrNameLst>
                                      </p:cBhvr>
                                      <p:tavLst>
                                        <p:tav tm="0">
                                          <p:val>
                                            <p:fltVal val="0.5"/>
                                          </p:val>
                                        </p:tav>
                                        <p:tav tm="100000">
                                          <p:val>
                                            <p:strVal val="#ppt_x"/>
                                          </p:val>
                                        </p:tav>
                                      </p:tavLst>
                                    </p:anim>
                                    <p:anim calcmode="lin" valueType="num">
                                      <p:cBhvr>
                                        <p:cTn id="77" dur="300" fill="hold"/>
                                        <p:tgtEl>
                                          <p:spTgt spid="10"/>
                                        </p:tgtEl>
                                        <p:attrNameLst>
                                          <p:attrName>ppt_y</p:attrName>
                                        </p:attrNameLst>
                                      </p:cBhvr>
                                      <p:tavLst>
                                        <p:tav tm="0">
                                          <p:val>
                                            <p:fltVal val="0.5"/>
                                          </p:val>
                                        </p:tav>
                                        <p:tav tm="100000">
                                          <p:val>
                                            <p:strVal val="#ppt_y"/>
                                          </p:val>
                                        </p:tav>
                                      </p:tavLst>
                                    </p:anim>
                                  </p:childTnLst>
                                </p:cTn>
                              </p:par>
                              <p:par>
                                <p:cTn id="78" presetID="26" presetClass="emph" presetSubtype="0" fill="hold" grpId="1" nodeType="withEffect">
                                  <p:stCondLst>
                                    <p:cond delay="1100"/>
                                  </p:stCondLst>
                                  <p:childTnLst>
                                    <p:animEffect transition="out" filter="fade">
                                      <p:cBhvr>
                                        <p:cTn id="79" dur="300" tmFilter="0, 0; .2, .5; .8, .5; 1, 0"/>
                                        <p:tgtEl>
                                          <p:spTgt spid="10"/>
                                        </p:tgtEl>
                                      </p:cBhvr>
                                    </p:animEffect>
                                    <p:animScale>
                                      <p:cBhvr>
                                        <p:cTn id="80" dur="150" autoRev="1" fill="hold"/>
                                        <p:tgtEl>
                                          <p:spTgt spid="10"/>
                                        </p:tgtEl>
                                      </p:cBhvr>
                                      <p:by x="105000" y="105000"/>
                                    </p:animScale>
                                  </p:childTnLst>
                                </p:cTn>
                              </p:par>
                              <p:par>
                                <p:cTn id="81" presetID="23" presetClass="entr" presetSubtype="528" fill="hold" grpId="0" nodeType="withEffect">
                                  <p:stCondLst>
                                    <p:cond delay="900"/>
                                  </p:stCondLst>
                                  <p:childTnLst>
                                    <p:set>
                                      <p:cBhvr>
                                        <p:cTn id="82" dur="1" fill="hold">
                                          <p:stCondLst>
                                            <p:cond delay="0"/>
                                          </p:stCondLst>
                                        </p:cTn>
                                        <p:tgtEl>
                                          <p:spTgt spid="11"/>
                                        </p:tgtEl>
                                        <p:attrNameLst>
                                          <p:attrName>style.visibility</p:attrName>
                                        </p:attrNameLst>
                                      </p:cBhvr>
                                      <p:to>
                                        <p:strVal val="visible"/>
                                      </p:to>
                                    </p:set>
                                    <p:anim calcmode="lin" valueType="num">
                                      <p:cBhvr>
                                        <p:cTn id="83" dur="300" fill="hold"/>
                                        <p:tgtEl>
                                          <p:spTgt spid="11"/>
                                        </p:tgtEl>
                                        <p:attrNameLst>
                                          <p:attrName>ppt_w</p:attrName>
                                        </p:attrNameLst>
                                      </p:cBhvr>
                                      <p:tavLst>
                                        <p:tav tm="0">
                                          <p:val>
                                            <p:fltVal val="0"/>
                                          </p:val>
                                        </p:tav>
                                        <p:tav tm="100000">
                                          <p:val>
                                            <p:strVal val="#ppt_w"/>
                                          </p:val>
                                        </p:tav>
                                      </p:tavLst>
                                    </p:anim>
                                    <p:anim calcmode="lin" valueType="num">
                                      <p:cBhvr>
                                        <p:cTn id="84" dur="300" fill="hold"/>
                                        <p:tgtEl>
                                          <p:spTgt spid="11"/>
                                        </p:tgtEl>
                                        <p:attrNameLst>
                                          <p:attrName>ppt_h</p:attrName>
                                        </p:attrNameLst>
                                      </p:cBhvr>
                                      <p:tavLst>
                                        <p:tav tm="0">
                                          <p:val>
                                            <p:fltVal val="0"/>
                                          </p:val>
                                        </p:tav>
                                        <p:tav tm="100000">
                                          <p:val>
                                            <p:strVal val="#ppt_h"/>
                                          </p:val>
                                        </p:tav>
                                      </p:tavLst>
                                    </p:anim>
                                    <p:anim calcmode="lin" valueType="num">
                                      <p:cBhvr>
                                        <p:cTn id="85" dur="300" fill="hold"/>
                                        <p:tgtEl>
                                          <p:spTgt spid="11"/>
                                        </p:tgtEl>
                                        <p:attrNameLst>
                                          <p:attrName>ppt_x</p:attrName>
                                        </p:attrNameLst>
                                      </p:cBhvr>
                                      <p:tavLst>
                                        <p:tav tm="0">
                                          <p:val>
                                            <p:fltVal val="0.5"/>
                                          </p:val>
                                        </p:tav>
                                        <p:tav tm="100000">
                                          <p:val>
                                            <p:strVal val="#ppt_x"/>
                                          </p:val>
                                        </p:tav>
                                      </p:tavLst>
                                    </p:anim>
                                    <p:anim calcmode="lin" valueType="num">
                                      <p:cBhvr>
                                        <p:cTn id="86" dur="300" fill="hold"/>
                                        <p:tgtEl>
                                          <p:spTgt spid="11"/>
                                        </p:tgtEl>
                                        <p:attrNameLst>
                                          <p:attrName>ppt_y</p:attrName>
                                        </p:attrNameLst>
                                      </p:cBhvr>
                                      <p:tavLst>
                                        <p:tav tm="0">
                                          <p:val>
                                            <p:fltVal val="0.5"/>
                                          </p:val>
                                        </p:tav>
                                        <p:tav tm="100000">
                                          <p:val>
                                            <p:strVal val="#ppt_y"/>
                                          </p:val>
                                        </p:tav>
                                      </p:tavLst>
                                    </p:anim>
                                  </p:childTnLst>
                                </p:cTn>
                              </p:par>
                              <p:par>
                                <p:cTn id="87" presetID="26" presetClass="emph" presetSubtype="0" fill="hold" grpId="1" nodeType="withEffect">
                                  <p:stCondLst>
                                    <p:cond delay="1200"/>
                                  </p:stCondLst>
                                  <p:childTnLst>
                                    <p:animEffect transition="out" filter="fade">
                                      <p:cBhvr>
                                        <p:cTn id="88" dur="300" tmFilter="0, 0; .2, .5; .8, .5; 1, 0"/>
                                        <p:tgtEl>
                                          <p:spTgt spid="11"/>
                                        </p:tgtEl>
                                      </p:cBhvr>
                                    </p:animEffect>
                                    <p:animScale>
                                      <p:cBhvr>
                                        <p:cTn id="89" dur="150" autoRev="1" fill="hold"/>
                                        <p:tgtEl>
                                          <p:spTgt spid="11"/>
                                        </p:tgtEl>
                                      </p:cBhvr>
                                      <p:by x="105000" y="105000"/>
                                    </p:animScale>
                                  </p:childTnLst>
                                </p:cTn>
                              </p:par>
                            </p:childTnLst>
                          </p:cTn>
                        </p:par>
                        <p:par>
                          <p:cTn id="90" fill="hold">
                            <p:stCondLst>
                              <p:cond delay="2000"/>
                            </p:stCondLst>
                            <p:childTnLst>
                              <p:par>
                                <p:cTn id="91" presetID="14" presetClass="entr" presetSubtype="10"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grpId="0" nodeType="withEffect">
                                  <p:stCondLst>
                                    <p:cond delay="200"/>
                                  </p:stCondLst>
                                  <p:childTnLst>
                                    <p:set>
                                      <p:cBhvr>
                                        <p:cTn id="95" dur="1" fill="hold">
                                          <p:stCondLst>
                                            <p:cond delay="0"/>
                                          </p:stCondLst>
                                        </p:cTn>
                                        <p:tgtEl>
                                          <p:spTgt spid="15"/>
                                        </p:tgtEl>
                                        <p:attrNameLst>
                                          <p:attrName>style.visibility</p:attrName>
                                        </p:attrNameLst>
                                      </p:cBhvr>
                                      <p:to>
                                        <p:strVal val="visible"/>
                                      </p:to>
                                    </p:set>
                                    <p:animEffect transition="in" filter="randombar(horizontal)">
                                      <p:cBhvr>
                                        <p:cTn id="96" dur="500"/>
                                        <p:tgtEl>
                                          <p:spTgt spid="15"/>
                                        </p:tgtEl>
                                      </p:cBhvr>
                                    </p:animEffect>
                                  </p:childTnLst>
                                </p:cTn>
                              </p:par>
                              <p:par>
                                <p:cTn id="97" presetID="14" presetClass="entr" presetSubtype="10" fill="hold" grpId="0" nodeType="withEffect">
                                  <p:stCondLst>
                                    <p:cond delay="400"/>
                                  </p:stCondLst>
                                  <p:childTnLst>
                                    <p:set>
                                      <p:cBhvr>
                                        <p:cTn id="98" dur="1" fill="hold">
                                          <p:stCondLst>
                                            <p:cond delay="0"/>
                                          </p:stCondLst>
                                        </p:cTn>
                                        <p:tgtEl>
                                          <p:spTgt spid="13"/>
                                        </p:tgtEl>
                                        <p:attrNameLst>
                                          <p:attrName>style.visibility</p:attrName>
                                        </p:attrNameLst>
                                      </p:cBhvr>
                                      <p:to>
                                        <p:strVal val="visible"/>
                                      </p:to>
                                    </p:set>
                                    <p:animEffect transition="in" filter="randombar(horizontal)">
                                      <p:cBhvr>
                                        <p:cTn id="99" dur="500"/>
                                        <p:tgtEl>
                                          <p:spTgt spid="13"/>
                                        </p:tgtEl>
                                      </p:cBhvr>
                                    </p:animEffect>
                                  </p:childTnLst>
                                </p:cTn>
                              </p:par>
                              <p:par>
                                <p:cTn id="100" presetID="14" presetClass="entr" presetSubtype="10" fill="hold" grpId="0" nodeType="withEffect">
                                  <p:stCondLst>
                                    <p:cond delay="300"/>
                                  </p:stCondLst>
                                  <p:childTnLst>
                                    <p:set>
                                      <p:cBhvr>
                                        <p:cTn id="101" dur="1" fill="hold">
                                          <p:stCondLst>
                                            <p:cond delay="0"/>
                                          </p:stCondLst>
                                        </p:cTn>
                                        <p:tgtEl>
                                          <p:spTgt spid="14"/>
                                        </p:tgtEl>
                                        <p:attrNameLst>
                                          <p:attrName>style.visibility</p:attrName>
                                        </p:attrNameLst>
                                      </p:cBhvr>
                                      <p:to>
                                        <p:strVal val="visible"/>
                                      </p:to>
                                    </p:set>
                                    <p:animEffect transition="in" filter="randombar(horizontal)">
                                      <p:cBhvr>
                                        <p:cTn id="102" dur="500"/>
                                        <p:tgtEl>
                                          <p:spTgt spid="14"/>
                                        </p:tgtEl>
                                      </p:cBhvr>
                                    </p:animEffect>
                                  </p:childTnLst>
                                </p:cTn>
                              </p:par>
                              <p:par>
                                <p:cTn id="103" presetID="14" presetClass="entr" presetSubtype="10" fill="hold" grpId="0" nodeType="withEffect">
                                  <p:stCondLst>
                                    <p:cond delay="500"/>
                                  </p:stCondLst>
                                  <p:childTnLst>
                                    <p:set>
                                      <p:cBhvr>
                                        <p:cTn id="104" dur="1" fill="hold">
                                          <p:stCondLst>
                                            <p:cond delay="0"/>
                                          </p:stCondLst>
                                        </p:cTn>
                                        <p:tgtEl>
                                          <p:spTgt spid="16"/>
                                        </p:tgtEl>
                                        <p:attrNameLst>
                                          <p:attrName>style.visibility</p:attrName>
                                        </p:attrNameLst>
                                      </p:cBhvr>
                                      <p:to>
                                        <p:strVal val="visible"/>
                                      </p:to>
                                    </p:set>
                                    <p:animEffect transition="in" filter="randombar(horizontal)">
                                      <p:cBhvr>
                                        <p:cTn id="105" dur="500"/>
                                        <p:tgtEl>
                                          <p:spTgt spid="16"/>
                                        </p:tgtEl>
                                      </p:cBhvr>
                                    </p:animEffect>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1000"/>
                                        <p:tgtEl>
                                          <p:spTgt spid="17"/>
                                        </p:tgtEl>
                                      </p:cBhvr>
                                    </p:animEffect>
                                  </p:childTnLst>
                                </p:cTn>
                              </p:par>
                            </p:childTnLst>
                          </p:cTn>
                        </p:par>
                        <p:par>
                          <p:cTn id="110" fill="hold">
                            <p:stCondLst>
                              <p:cond delay="4000"/>
                            </p:stCondLst>
                            <p:childTnLst>
                              <p:par>
                                <p:cTn id="111" presetID="22" presetClass="entr" presetSubtype="8"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wipe(left)">
                                      <p:cBhvr>
                                        <p:cTn id="113" dur="1000"/>
                                        <p:tgtEl>
                                          <p:spTgt spid="18"/>
                                        </p:tgtEl>
                                      </p:cBhvr>
                                    </p:animEffect>
                                  </p:childTnLst>
                                </p:cTn>
                              </p:par>
                            </p:childTnLst>
                          </p:cTn>
                        </p:par>
                        <p:par>
                          <p:cTn id="114" fill="hold">
                            <p:stCondLst>
                              <p:cond delay="5000"/>
                            </p:stCondLst>
                            <p:childTnLst>
                              <p:par>
                                <p:cTn id="115" presetID="22" presetClass="entr" presetSubtype="8" fill="hold" grpId="0"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1000"/>
                                        <p:tgtEl>
                                          <p:spTgt spid="19"/>
                                        </p:tgtEl>
                                      </p:cBhvr>
                                    </p:animEffect>
                                  </p:childTnLst>
                                </p:cTn>
                              </p:par>
                            </p:childTnLst>
                          </p:cTn>
                        </p:par>
                        <p:par>
                          <p:cTn id="118" fill="hold">
                            <p:stCondLst>
                              <p:cond delay="6000"/>
                            </p:stCondLst>
                            <p:childTnLst>
                              <p:par>
                                <p:cTn id="119" presetID="22" presetClass="entr" presetSubtype="8" fill="hold" grpId="0"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left)">
                                      <p:cBhvr>
                                        <p:cTn id="121" dur="1000"/>
                                        <p:tgtEl>
                                          <p:spTgt spid="20"/>
                                        </p:tgtEl>
                                      </p:cBhvr>
                                    </p:animEffect>
                                  </p:childTnLst>
                                </p:cTn>
                              </p:par>
                            </p:childTnLst>
                          </p:cTn>
                        </p:par>
                        <p:par>
                          <p:cTn id="122" fill="hold">
                            <p:stCondLst>
                              <p:cond delay="7000"/>
                            </p:stCondLst>
                            <p:childTnLst>
                              <p:par>
                                <p:cTn id="123" presetID="22" presetClass="entr" presetSubtype="8" fill="hold" grpId="0" nodeType="after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left)">
                                      <p:cBhvr>
                                        <p:cTn id="12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04</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60768" y="2571748"/>
            <a:ext cx="2646878" cy="584775"/>
          </a:xfrm>
          <a:prstGeom prst="rect">
            <a:avLst/>
          </a:prstGeom>
        </p:spPr>
        <p:txBody>
          <a:bodyPr wrap="none">
            <a:spAutoFit/>
          </a:bodyPr>
          <a:lstStyle/>
          <a:p>
            <a:pPr>
              <a:spcBef>
                <a:spcPct val="0"/>
              </a:spcBef>
            </a:pPr>
            <a:r>
              <a:rPr lang="zh-CN" altLang="en-US" sz="3200" b="1" dirty="0" smtClean="0">
                <a:solidFill>
                  <a:schemeClr val="accent2"/>
                </a:solidFill>
                <a:latin typeface="微软雅黑" pitchFamily="34" charset="-122"/>
                <a:ea typeface="微软雅黑" pitchFamily="34" charset="-122"/>
              </a:rPr>
              <a:t>工作不足之处</a:t>
            </a:r>
            <a:endParaRPr lang="en-US" altLang="zh-CN" sz="3200" b="1" dirty="0">
              <a:solidFill>
                <a:schemeClr val="accent2"/>
              </a:solidFill>
              <a:latin typeface="微软雅黑" pitchFamily="34" charset="-122"/>
              <a:ea typeface="微软雅黑" pitchFamily="34" charset="-122"/>
            </a:endParaRPr>
          </a:p>
        </p:txBody>
      </p:sp>
      <p:sp>
        <p:nvSpPr>
          <p:cNvPr id="9" name="TextBox 8"/>
          <p:cNvSpPr txBox="1"/>
          <p:nvPr/>
        </p:nvSpPr>
        <p:spPr>
          <a:xfrm>
            <a:off x="5660768" y="3197680"/>
            <a:ext cx="2052228"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单击此处添加文本内容    </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单击此处添加文本内容</a:t>
            </a:r>
            <a:endParaRPr lang="en-US" altLang="zh-CN" sz="1400" dirty="0" smtClean="0">
              <a:latin typeface="微软雅黑" pitchFamily="34" charset="-122"/>
              <a:ea typeface="微软雅黑" pitchFamily="34" charset="-122"/>
            </a:endParaRPr>
          </a:p>
          <a:p>
            <a:r>
              <a:rPr lang="zh-CN" altLang="en-US" sz="1400" dirty="0">
                <a:latin typeface="微软雅黑" pitchFamily="34" charset="-122"/>
                <a:ea typeface="微软雅黑" pitchFamily="34" charset="-122"/>
              </a:rPr>
              <a:t>单击此处添加文本</a:t>
            </a:r>
            <a:r>
              <a:rPr lang="zh-CN" altLang="en-US" sz="1400" dirty="0" smtClean="0">
                <a:latin typeface="微软雅黑" pitchFamily="34" charset="-122"/>
                <a:ea typeface="微软雅黑" pitchFamily="34" charset="-122"/>
              </a:rPr>
              <a:t>内容</a:t>
            </a:r>
          </a:p>
        </p:txBody>
      </p:sp>
    </p:spTree>
    <p:extLst>
      <p:ext uri="{BB962C8B-B14F-4D97-AF65-F5344CB8AC3E}">
        <p14:creationId xmlns:p14="http://schemas.microsoft.com/office/powerpoint/2010/main" xmlns="" val="273720677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815766"/>
            <a:ext cx="2016225" cy="1800000"/>
            <a:chOff x="1187624" y="1671750"/>
            <a:chExt cx="2016225" cy="1800000"/>
          </a:xfrm>
        </p:grpSpPr>
        <p:sp>
          <p:nvSpPr>
            <p:cNvPr id="3" name="六边形 2"/>
            <p:cNvSpPr>
              <a:spLocks/>
            </p:cNvSpPr>
            <p:nvPr/>
          </p:nvSpPr>
          <p:spPr>
            <a:xfrm>
              <a:off x="1187624" y="1671750"/>
              <a:ext cx="2016225" cy="180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TextBox 3"/>
            <p:cNvSpPr txBox="1"/>
            <p:nvPr/>
          </p:nvSpPr>
          <p:spPr>
            <a:xfrm>
              <a:off x="1395178" y="2125474"/>
              <a:ext cx="1584176" cy="892552"/>
            </a:xfrm>
            <a:prstGeom prst="rect">
              <a:avLst/>
            </a:prstGeom>
            <a:noFill/>
          </p:spPr>
          <p:txBody>
            <a:bodyPr wrap="square" rtlCol="0">
              <a:spAutoFit/>
            </a:bodyPr>
            <a:lstStyle/>
            <a:p>
              <a:pPr algn="ctr"/>
              <a:r>
                <a:rPr lang="zh-CN" altLang="en-US" sz="3600" b="1" dirty="0" smtClean="0">
                  <a:solidFill>
                    <a:schemeClr val="bg1"/>
                  </a:solidFill>
                  <a:latin typeface="微软雅黑" pitchFamily="34" charset="-122"/>
                  <a:ea typeface="微软雅黑" pitchFamily="34" charset="-122"/>
                </a:rPr>
                <a:t>目  录</a:t>
              </a:r>
              <a:endParaRPr lang="en-US" altLang="zh-CN" sz="3600" b="1" dirty="0" smtClean="0">
                <a:solidFill>
                  <a:schemeClr val="bg1"/>
                </a:solidFill>
                <a:latin typeface="微软雅黑" pitchFamily="34" charset="-122"/>
                <a:ea typeface="微软雅黑" pitchFamily="34" charset="-122"/>
              </a:endParaRPr>
            </a:p>
            <a:p>
              <a:pPr algn="ctr"/>
              <a:r>
                <a:rPr lang="en-US" altLang="zh-CN" sz="1600" b="1" dirty="0" smtClean="0">
                  <a:solidFill>
                    <a:schemeClr val="bg1"/>
                  </a:solidFill>
                  <a:latin typeface="微软雅黑" pitchFamily="34" charset="-122"/>
                  <a:ea typeface="微软雅黑" pitchFamily="34" charset="-122"/>
                </a:rPr>
                <a:t>CONTENTS</a:t>
              </a:r>
            </a:p>
          </p:txBody>
        </p:sp>
      </p:grpSp>
      <p:grpSp>
        <p:nvGrpSpPr>
          <p:cNvPr id="5" name="组合 4"/>
          <p:cNvGrpSpPr/>
          <p:nvPr/>
        </p:nvGrpSpPr>
        <p:grpSpPr>
          <a:xfrm>
            <a:off x="3894072" y="1131590"/>
            <a:ext cx="604868" cy="540000"/>
            <a:chOff x="4022431" y="654654"/>
            <a:chExt cx="604868" cy="540000"/>
          </a:xfrm>
          <a:solidFill>
            <a:schemeClr val="accent2"/>
          </a:solidFill>
        </p:grpSpPr>
        <p:sp>
          <p:nvSpPr>
            <p:cNvPr id="6" name="六边形 5"/>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7" name="TextBox 6"/>
            <p:cNvSpPr txBox="1"/>
            <p:nvPr/>
          </p:nvSpPr>
          <p:spPr>
            <a:xfrm>
              <a:off x="4180849" y="724599"/>
              <a:ext cx="288032" cy="400110"/>
            </a:xfrm>
            <a:prstGeom prst="rect">
              <a:avLst/>
            </a:prstGeom>
            <a:grpFill/>
          </p:spPr>
          <p:txBody>
            <a:bodyPr wrap="square" rtlCol="0">
              <a:spAutoFit/>
            </a:bodyPr>
            <a:lstStyle/>
            <a:p>
              <a:pPr algn="ctr"/>
              <a:r>
                <a:rPr lang="en-US" altLang="zh-CN" sz="2000" b="1" dirty="0" smtClean="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grpSp>
      <p:grpSp>
        <p:nvGrpSpPr>
          <p:cNvPr id="8" name="组合 7"/>
          <p:cNvGrpSpPr/>
          <p:nvPr/>
        </p:nvGrpSpPr>
        <p:grpSpPr>
          <a:xfrm>
            <a:off x="3894072" y="1779662"/>
            <a:ext cx="604868" cy="540000"/>
            <a:chOff x="4022431" y="654654"/>
            <a:chExt cx="604868" cy="540000"/>
          </a:xfrm>
          <a:solidFill>
            <a:schemeClr val="accent2"/>
          </a:solidFill>
        </p:grpSpPr>
        <p:sp>
          <p:nvSpPr>
            <p:cNvPr id="9" name="六边形 8"/>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0" name="TextBox 9"/>
            <p:cNvSpPr txBox="1"/>
            <p:nvPr/>
          </p:nvSpPr>
          <p:spPr>
            <a:xfrm>
              <a:off x="4180849" y="724599"/>
              <a:ext cx="288032" cy="400110"/>
            </a:xfrm>
            <a:prstGeom prst="rect">
              <a:avLst/>
            </a:prstGeom>
            <a:grpFill/>
          </p:spPr>
          <p:txBody>
            <a:bodyPr wrap="square" rtlCol="0">
              <a:spAutoFit/>
            </a:bodyPr>
            <a:lstStyle/>
            <a:p>
              <a:pPr algn="ctr"/>
              <a:r>
                <a:rPr lang="en-US" altLang="zh-CN" sz="2000" b="1" dirty="0" smtClean="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grpSp>
        <p:nvGrpSpPr>
          <p:cNvPr id="11" name="组合 10"/>
          <p:cNvGrpSpPr/>
          <p:nvPr/>
        </p:nvGrpSpPr>
        <p:grpSpPr>
          <a:xfrm>
            <a:off x="3894072" y="2445418"/>
            <a:ext cx="604868" cy="540000"/>
            <a:chOff x="4022431" y="654654"/>
            <a:chExt cx="604868" cy="540000"/>
          </a:xfrm>
          <a:solidFill>
            <a:schemeClr val="accent2"/>
          </a:solidFill>
        </p:grpSpPr>
        <p:sp>
          <p:nvSpPr>
            <p:cNvPr id="12" name="六边形 11"/>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3" name="TextBox 12"/>
            <p:cNvSpPr txBox="1"/>
            <p:nvPr/>
          </p:nvSpPr>
          <p:spPr>
            <a:xfrm>
              <a:off x="4180849" y="724599"/>
              <a:ext cx="288032" cy="400110"/>
            </a:xfrm>
            <a:prstGeom prst="rect">
              <a:avLst/>
            </a:prstGeom>
            <a:grpFill/>
          </p:spPr>
          <p:txBody>
            <a:bodyPr wrap="square" rtlCol="0">
              <a:spAutoFit/>
            </a:bodyPr>
            <a:lstStyle/>
            <a:p>
              <a:pPr algn="ctr"/>
              <a:r>
                <a:rPr lang="en-US" altLang="zh-CN" sz="2000" b="1" dirty="0" smtClean="0">
                  <a:solidFill>
                    <a:schemeClr val="bg1"/>
                  </a:solidFill>
                  <a:latin typeface="微软雅黑" pitchFamily="34" charset="-122"/>
                  <a:ea typeface="微软雅黑" pitchFamily="34" charset="-122"/>
                </a:rPr>
                <a:t>3</a:t>
              </a:r>
              <a:endParaRPr lang="zh-CN" altLang="en-US" sz="2000" b="1" dirty="0">
                <a:solidFill>
                  <a:schemeClr val="bg1"/>
                </a:solidFill>
                <a:latin typeface="微软雅黑" pitchFamily="34" charset="-122"/>
                <a:ea typeface="微软雅黑" pitchFamily="34" charset="-122"/>
              </a:endParaRPr>
            </a:p>
          </p:txBody>
        </p:sp>
      </p:grpSp>
      <p:grpSp>
        <p:nvGrpSpPr>
          <p:cNvPr id="14" name="组合 13"/>
          <p:cNvGrpSpPr/>
          <p:nvPr/>
        </p:nvGrpSpPr>
        <p:grpSpPr>
          <a:xfrm>
            <a:off x="3894072" y="3111870"/>
            <a:ext cx="604868" cy="540000"/>
            <a:chOff x="4022431" y="654654"/>
            <a:chExt cx="604868" cy="540000"/>
          </a:xfrm>
          <a:solidFill>
            <a:schemeClr val="accent2"/>
          </a:solidFill>
        </p:grpSpPr>
        <p:sp>
          <p:nvSpPr>
            <p:cNvPr id="15" name="六边形 14"/>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6" name="TextBox 15"/>
            <p:cNvSpPr txBox="1"/>
            <p:nvPr/>
          </p:nvSpPr>
          <p:spPr>
            <a:xfrm>
              <a:off x="4180849" y="724599"/>
              <a:ext cx="288032" cy="400110"/>
            </a:xfrm>
            <a:prstGeom prst="rect">
              <a:avLst/>
            </a:prstGeom>
            <a:grpFill/>
          </p:spPr>
          <p:txBody>
            <a:bodyPr wrap="square" rtlCol="0">
              <a:spAutoFit/>
            </a:bodyPr>
            <a:lstStyle/>
            <a:p>
              <a:pPr algn="ctr"/>
              <a:r>
                <a:rPr lang="en-US" altLang="zh-CN" sz="2000" b="1" dirty="0" smtClean="0">
                  <a:solidFill>
                    <a:schemeClr val="bg1"/>
                  </a:solidFill>
                  <a:latin typeface="微软雅黑" pitchFamily="34" charset="-122"/>
                  <a:ea typeface="微软雅黑" pitchFamily="34" charset="-122"/>
                </a:rPr>
                <a:t>4</a:t>
              </a:r>
              <a:endParaRPr lang="zh-CN" altLang="en-US" sz="2000" b="1" dirty="0">
                <a:solidFill>
                  <a:schemeClr val="bg1"/>
                </a:solidFill>
                <a:latin typeface="微软雅黑" pitchFamily="34" charset="-122"/>
                <a:ea typeface="微软雅黑" pitchFamily="34" charset="-122"/>
              </a:endParaRPr>
            </a:p>
          </p:txBody>
        </p:sp>
      </p:grpSp>
      <p:grpSp>
        <p:nvGrpSpPr>
          <p:cNvPr id="17" name="组合 16"/>
          <p:cNvGrpSpPr/>
          <p:nvPr/>
        </p:nvGrpSpPr>
        <p:grpSpPr>
          <a:xfrm>
            <a:off x="3894072" y="3759942"/>
            <a:ext cx="604868" cy="540000"/>
            <a:chOff x="4022431" y="654654"/>
            <a:chExt cx="604868" cy="540000"/>
          </a:xfrm>
          <a:solidFill>
            <a:schemeClr val="accent2"/>
          </a:solidFill>
        </p:grpSpPr>
        <p:sp>
          <p:nvSpPr>
            <p:cNvPr id="18" name="六边形 17"/>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9" name="TextBox 18"/>
            <p:cNvSpPr txBox="1"/>
            <p:nvPr/>
          </p:nvSpPr>
          <p:spPr>
            <a:xfrm>
              <a:off x="4180849" y="724599"/>
              <a:ext cx="288032" cy="400110"/>
            </a:xfrm>
            <a:prstGeom prst="rect">
              <a:avLst/>
            </a:prstGeom>
            <a:grpFill/>
          </p:spPr>
          <p:txBody>
            <a:bodyPr wrap="square" rtlCol="0">
              <a:spAutoFit/>
            </a:bodyPr>
            <a:lstStyle/>
            <a:p>
              <a:pPr algn="ctr"/>
              <a:r>
                <a:rPr lang="en-US" altLang="zh-CN" sz="2000" b="1" dirty="0" smtClean="0">
                  <a:solidFill>
                    <a:schemeClr val="bg1"/>
                  </a:solidFill>
                  <a:latin typeface="微软雅黑" pitchFamily="34" charset="-122"/>
                  <a:ea typeface="微软雅黑" pitchFamily="34" charset="-122"/>
                </a:rPr>
                <a:t>5</a:t>
              </a:r>
              <a:endParaRPr lang="zh-CN" altLang="en-US" sz="2000" b="1" dirty="0">
                <a:solidFill>
                  <a:schemeClr val="bg1"/>
                </a:solidFill>
                <a:latin typeface="微软雅黑" pitchFamily="34" charset="-122"/>
                <a:ea typeface="微软雅黑" pitchFamily="34" charset="-122"/>
              </a:endParaRPr>
            </a:p>
          </p:txBody>
        </p:sp>
      </p:grpSp>
      <p:sp>
        <p:nvSpPr>
          <p:cNvPr id="20" name="TextBox 19"/>
          <p:cNvSpPr txBox="1"/>
          <p:nvPr/>
        </p:nvSpPr>
        <p:spPr>
          <a:xfrm>
            <a:off x="4531187" y="1201535"/>
            <a:ext cx="3342371"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年度工作</a:t>
            </a:r>
            <a:r>
              <a:rPr lang="zh-CN" altLang="en-US" sz="2000" b="1" dirty="0" smtClean="0">
                <a:latin typeface="微软雅黑" pitchFamily="34" charset="-122"/>
                <a:ea typeface="微软雅黑" pitchFamily="34" charset="-122"/>
              </a:rPr>
              <a:t>概述</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此处添加文本内容</a:t>
            </a:r>
            <a:r>
              <a:rPr lang="en-US" altLang="zh-CN" sz="14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21" name="TextBox 20"/>
          <p:cNvSpPr txBox="1"/>
          <p:nvPr/>
        </p:nvSpPr>
        <p:spPr>
          <a:xfrm>
            <a:off x="4531187" y="1849607"/>
            <a:ext cx="3342371"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工作完成情况</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此处添加文本内容</a:t>
            </a:r>
            <a:r>
              <a:rPr lang="en-US" altLang="zh-CN" sz="14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22" name="TextBox 21"/>
          <p:cNvSpPr txBox="1"/>
          <p:nvPr/>
        </p:nvSpPr>
        <p:spPr>
          <a:xfrm>
            <a:off x="4531187" y="2515363"/>
            <a:ext cx="3342371"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项目成果展示</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此处添加文本内容</a:t>
            </a:r>
            <a:r>
              <a:rPr lang="en-US" altLang="zh-CN" sz="14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23" name="TextBox 22"/>
          <p:cNvSpPr txBox="1"/>
          <p:nvPr/>
        </p:nvSpPr>
        <p:spPr>
          <a:xfrm>
            <a:off x="4531187" y="3181815"/>
            <a:ext cx="3342371" cy="400110"/>
          </a:xfrm>
          <a:prstGeom prst="rect">
            <a:avLst/>
          </a:prstGeom>
          <a:noFill/>
        </p:spPr>
        <p:txBody>
          <a:bodyPr wrap="square" rtlCol="0">
            <a:spAutoFit/>
          </a:bodyPr>
          <a:lstStyle/>
          <a:p>
            <a:r>
              <a:rPr lang="zh-CN" altLang="en-US" sz="2000" b="1" dirty="0" smtClean="0">
                <a:latin typeface="微软雅黑" pitchFamily="34" charset="-122"/>
                <a:ea typeface="微软雅黑" pitchFamily="34" charset="-122"/>
              </a:rPr>
              <a:t>工作不足之处</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此处添加文本内容</a:t>
            </a:r>
            <a:r>
              <a:rPr lang="en-US" altLang="zh-CN" sz="14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
        <p:nvSpPr>
          <p:cNvPr id="24" name="TextBox 23"/>
          <p:cNvSpPr txBox="1"/>
          <p:nvPr/>
        </p:nvSpPr>
        <p:spPr>
          <a:xfrm>
            <a:off x="4531187" y="3829887"/>
            <a:ext cx="3342371" cy="400110"/>
          </a:xfrm>
          <a:prstGeom prst="rect">
            <a:avLst/>
          </a:prstGeom>
          <a:noFill/>
        </p:spPr>
        <p:txBody>
          <a:bodyPr wrap="square" rtlCol="0">
            <a:spAutoFit/>
          </a:bodyPr>
          <a:lstStyle/>
          <a:p>
            <a:r>
              <a:rPr lang="zh-CN" altLang="en-US" sz="2000" b="1" dirty="0">
                <a:latin typeface="微软雅黑" pitchFamily="34" charset="-122"/>
                <a:ea typeface="微软雅黑" pitchFamily="34" charset="-122"/>
              </a:rPr>
              <a:t>明年工作</a:t>
            </a:r>
            <a:r>
              <a:rPr lang="zh-CN" altLang="en-US" sz="2000" b="1" dirty="0" smtClean="0">
                <a:latin typeface="微软雅黑" pitchFamily="34" charset="-122"/>
                <a:ea typeface="微软雅黑" pitchFamily="34" charset="-122"/>
              </a:rPr>
              <a:t>计划</a:t>
            </a:r>
            <a:r>
              <a:rPr lang="en-US" altLang="zh-CN" sz="1400" dirty="0" smtClean="0">
                <a:latin typeface="微软雅黑" pitchFamily="34" charset="-122"/>
                <a:ea typeface="微软雅黑" pitchFamily="34" charset="-122"/>
              </a:rPr>
              <a:t>(</a:t>
            </a:r>
            <a:r>
              <a:rPr lang="zh-CN" altLang="en-US" sz="1400" dirty="0" smtClean="0">
                <a:latin typeface="微软雅黑" pitchFamily="34" charset="-122"/>
                <a:ea typeface="微软雅黑" pitchFamily="34" charset="-122"/>
              </a:rPr>
              <a:t>此处添加文本内容</a:t>
            </a:r>
            <a:r>
              <a:rPr lang="en-US" altLang="zh-CN" sz="14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xmlns="" val="87414760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450" decel="100000" fill="hold"/>
                                        <p:tgtEl>
                                          <p:spTgt spid="5"/>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450" decel="100000" fill="hold"/>
                                        <p:tgtEl>
                                          <p:spTgt spid="8"/>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000"/>
                                        <p:tgtEl>
                                          <p:spTgt spid="21"/>
                                        </p:tgtEl>
                                      </p:cBhvr>
                                    </p:animEffect>
                                  </p:childTnLst>
                                </p:cTn>
                              </p:par>
                            </p:childTnLst>
                          </p:cTn>
                        </p:par>
                        <p:par>
                          <p:cTn id="31" fill="hold">
                            <p:stCondLst>
                              <p:cond delay="3500"/>
                            </p:stCondLst>
                            <p:childTnLst>
                              <p:par>
                                <p:cTn id="32" presetID="37"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450" decel="100000" fill="hold"/>
                                        <p:tgtEl>
                                          <p:spTgt spid="11"/>
                                        </p:tgtEl>
                                        <p:attrNameLst>
                                          <p:attrName>ppt_y</p:attrName>
                                        </p:attrNameLst>
                                      </p:cBhvr>
                                      <p:tavLst>
                                        <p:tav tm="0">
                                          <p:val>
                                            <p:strVal val="#ppt_y+1"/>
                                          </p:val>
                                        </p:tav>
                                        <p:tav tm="100000">
                                          <p:val>
                                            <p:strVal val="#ppt_y-.03"/>
                                          </p:val>
                                        </p:tav>
                                      </p:tavLst>
                                    </p:anim>
                                    <p:anim calcmode="lin" valueType="num">
                                      <p:cBhvr>
                                        <p:cTn id="37"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1000"/>
                                        <p:tgtEl>
                                          <p:spTgt spid="22"/>
                                        </p:tgtEl>
                                      </p:cBhvr>
                                    </p:animEffect>
                                  </p:childTnLst>
                                </p:cTn>
                              </p:par>
                            </p:childTnLst>
                          </p:cTn>
                        </p:par>
                        <p:par>
                          <p:cTn id="42" fill="hold">
                            <p:stCondLst>
                              <p:cond delay="5000"/>
                            </p:stCondLst>
                            <p:childTnLst>
                              <p:par>
                                <p:cTn id="43" presetID="37"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450" decel="100000" fill="hold"/>
                                        <p:tgtEl>
                                          <p:spTgt spid="14"/>
                                        </p:tgtEl>
                                        <p:attrNameLst>
                                          <p:attrName>ppt_y</p:attrName>
                                        </p:attrNameLst>
                                      </p:cBhvr>
                                      <p:tavLst>
                                        <p:tav tm="0">
                                          <p:val>
                                            <p:strVal val="#ppt_y+1"/>
                                          </p:val>
                                        </p:tav>
                                        <p:tav tm="100000">
                                          <p:val>
                                            <p:strVal val="#ppt_y-.03"/>
                                          </p:val>
                                        </p:tav>
                                      </p:tavLst>
                                    </p:anim>
                                    <p:anim calcmode="lin" valueType="num">
                                      <p:cBhvr>
                                        <p:cTn id="48"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1000"/>
                                        <p:tgtEl>
                                          <p:spTgt spid="23"/>
                                        </p:tgtEl>
                                      </p:cBhvr>
                                    </p:animEffect>
                                  </p:childTnLst>
                                </p:cTn>
                              </p:par>
                            </p:childTnLst>
                          </p:cTn>
                        </p:par>
                        <p:par>
                          <p:cTn id="53" fill="hold">
                            <p:stCondLst>
                              <p:cond delay="6500"/>
                            </p:stCondLst>
                            <p:childTnLst>
                              <p:par>
                                <p:cTn id="54" presetID="37" presetClass="entr" presetSubtype="0"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anim calcmode="lin" valueType="num">
                                      <p:cBhvr>
                                        <p:cTn id="57" dur="500" fill="hold"/>
                                        <p:tgtEl>
                                          <p:spTgt spid="17"/>
                                        </p:tgtEl>
                                        <p:attrNameLst>
                                          <p:attrName>ppt_x</p:attrName>
                                        </p:attrNameLst>
                                      </p:cBhvr>
                                      <p:tavLst>
                                        <p:tav tm="0">
                                          <p:val>
                                            <p:strVal val="#ppt_x"/>
                                          </p:val>
                                        </p:tav>
                                        <p:tav tm="100000">
                                          <p:val>
                                            <p:strVal val="#ppt_x"/>
                                          </p:val>
                                        </p:tav>
                                      </p:tavLst>
                                    </p:anim>
                                    <p:anim calcmode="lin" valueType="num">
                                      <p:cBhvr>
                                        <p:cTn id="58" dur="450" decel="100000" fill="hold"/>
                                        <p:tgtEl>
                                          <p:spTgt spid="17"/>
                                        </p:tgtEl>
                                        <p:attrNameLst>
                                          <p:attrName>ppt_y</p:attrName>
                                        </p:attrNameLst>
                                      </p:cBhvr>
                                      <p:tavLst>
                                        <p:tav tm="0">
                                          <p:val>
                                            <p:strVal val="#ppt_y+1"/>
                                          </p:val>
                                        </p:tav>
                                        <p:tav tm="100000">
                                          <p:val>
                                            <p:strVal val="#ppt_y-.03"/>
                                          </p:val>
                                        </p:tav>
                                      </p:tavLst>
                                    </p:anim>
                                    <p:anim calcmode="lin" valueType="num">
                                      <p:cBhvr>
                                        <p:cTn id="59" dur="50" accel="100000" fill="hold">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椭圆 3"/>
          <p:cNvSpPr>
            <a:spLocks noChangeArrowheads="1"/>
          </p:cNvSpPr>
          <p:nvPr/>
        </p:nvSpPr>
        <p:spPr bwMode="auto">
          <a:xfrm>
            <a:off x="2119424" y="2018987"/>
            <a:ext cx="1932568" cy="1933127"/>
          </a:xfrm>
          <a:prstGeom prst="ellipse">
            <a:avLst/>
          </a:prstGeom>
          <a:solidFill>
            <a:schemeClr val="accent2">
              <a:alpha val="74000"/>
            </a:schemeClr>
          </a:solidFill>
          <a:ln>
            <a:noFill/>
          </a:ln>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4" name="椭圆 3"/>
          <p:cNvSpPr>
            <a:spLocks noChangeArrowheads="1"/>
          </p:cNvSpPr>
          <p:nvPr/>
        </p:nvSpPr>
        <p:spPr bwMode="auto">
          <a:xfrm>
            <a:off x="1926643" y="1827341"/>
            <a:ext cx="2318130" cy="2318801"/>
          </a:xfrm>
          <a:prstGeom prst="ellipse">
            <a:avLst/>
          </a:prstGeom>
          <a:noFill/>
          <a:ln w="25400" cap="flat" cmpd="sng">
            <a:solidFill>
              <a:schemeClr val="accent2"/>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5" name="椭圆 4"/>
          <p:cNvSpPr>
            <a:spLocks noChangeArrowheads="1"/>
          </p:cNvSpPr>
          <p:nvPr/>
        </p:nvSpPr>
        <p:spPr bwMode="auto">
          <a:xfrm>
            <a:off x="1764802" y="1664262"/>
            <a:ext cx="2641812" cy="2642576"/>
          </a:xfrm>
          <a:prstGeom prst="ellipse">
            <a:avLst/>
          </a:prstGeom>
          <a:noFill/>
          <a:ln w="25400" cap="flat" cmpd="sng">
            <a:solidFill>
              <a:schemeClr val="accent2"/>
            </a:solidFill>
            <a:bevel/>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6" name="椭圆 10"/>
          <p:cNvSpPr>
            <a:spLocks noChangeArrowheads="1"/>
          </p:cNvSpPr>
          <p:nvPr/>
        </p:nvSpPr>
        <p:spPr bwMode="auto">
          <a:xfrm>
            <a:off x="7268081" y="1348755"/>
            <a:ext cx="587863" cy="588033"/>
          </a:xfrm>
          <a:prstGeom prst="ellipse">
            <a:avLst/>
          </a:prstGeom>
          <a:solidFill>
            <a:schemeClr val="accent2"/>
          </a:solidFill>
          <a:ln>
            <a:noFill/>
          </a:ln>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7" name="椭圆 11"/>
          <p:cNvSpPr>
            <a:spLocks noChangeArrowheads="1"/>
          </p:cNvSpPr>
          <p:nvPr/>
        </p:nvSpPr>
        <p:spPr bwMode="auto">
          <a:xfrm>
            <a:off x="7268081" y="2272541"/>
            <a:ext cx="587863" cy="588033"/>
          </a:xfrm>
          <a:prstGeom prst="ellipse">
            <a:avLst/>
          </a:prstGeom>
          <a:solidFill>
            <a:schemeClr val="accent2"/>
          </a:solidFill>
          <a:ln>
            <a:noFill/>
          </a:ln>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8" name="椭圆 12"/>
          <p:cNvSpPr>
            <a:spLocks noChangeArrowheads="1"/>
          </p:cNvSpPr>
          <p:nvPr/>
        </p:nvSpPr>
        <p:spPr bwMode="auto">
          <a:xfrm>
            <a:off x="7268081" y="3136437"/>
            <a:ext cx="587863" cy="588033"/>
          </a:xfrm>
          <a:prstGeom prst="ellipse">
            <a:avLst/>
          </a:prstGeom>
          <a:solidFill>
            <a:schemeClr val="accent2"/>
          </a:solidFill>
          <a:ln>
            <a:noFill/>
          </a:ln>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9" name="椭圆 13"/>
          <p:cNvSpPr>
            <a:spLocks noChangeArrowheads="1"/>
          </p:cNvSpPr>
          <p:nvPr/>
        </p:nvSpPr>
        <p:spPr bwMode="auto">
          <a:xfrm>
            <a:off x="7268081" y="4000332"/>
            <a:ext cx="587863" cy="588033"/>
          </a:xfrm>
          <a:prstGeom prst="ellipse">
            <a:avLst/>
          </a:prstGeom>
          <a:solidFill>
            <a:schemeClr val="accent2"/>
          </a:solidFill>
          <a:ln>
            <a:noFill/>
          </a:ln>
          <a:extLst/>
        </p:spPr>
        <p:txBody>
          <a:bodyPr lIns="68543" tIns="34272" rIns="68543" bIns="34272" anchor="ctr"/>
          <a:lstStyle/>
          <a:p>
            <a:pPr algn="ctr"/>
            <a:endParaRPr lang="zh-CN" altLang="zh-CN">
              <a:solidFill>
                <a:schemeClr val="bg1"/>
              </a:solidFill>
              <a:latin typeface="宋体" pitchFamily="2" charset="-122"/>
              <a:sym typeface="宋体" pitchFamily="2" charset="-122"/>
            </a:endParaRPr>
          </a:p>
        </p:txBody>
      </p:sp>
      <p:sp>
        <p:nvSpPr>
          <p:cNvPr id="10" name="Freeform 145"/>
          <p:cNvSpPr>
            <a:spLocks noEditPoints="1" noChangeArrowheads="1"/>
          </p:cNvSpPr>
          <p:nvPr/>
        </p:nvSpPr>
        <p:spPr bwMode="auto">
          <a:xfrm>
            <a:off x="7394221" y="3291182"/>
            <a:ext cx="357002" cy="330917"/>
          </a:xfrm>
          <a:custGeom>
            <a:avLst/>
            <a:gdLst>
              <a:gd name="T0" fmla="*/ 197 w 197"/>
              <a:gd name="T1" fmla="*/ 29 h 183"/>
              <a:gd name="T2" fmla="*/ 99 w 197"/>
              <a:gd name="T3" fmla="*/ 0 h 183"/>
              <a:gd name="T4" fmla="*/ 0 w 197"/>
              <a:gd name="T5" fmla="*/ 29 h 183"/>
              <a:gd name="T6" fmla="*/ 1 w 197"/>
              <a:gd name="T7" fmla="*/ 30 h 183"/>
              <a:gd name="T8" fmla="*/ 0 w 197"/>
              <a:gd name="T9" fmla="*/ 30 h 183"/>
              <a:gd name="T10" fmla="*/ 75 w 197"/>
              <a:gd name="T11" fmla="*/ 130 h 183"/>
              <a:gd name="T12" fmla="*/ 75 w 197"/>
              <a:gd name="T13" fmla="*/ 171 h 183"/>
              <a:gd name="T14" fmla="*/ 99 w 197"/>
              <a:gd name="T15" fmla="*/ 183 h 183"/>
              <a:gd name="T16" fmla="*/ 122 w 197"/>
              <a:gd name="T17" fmla="*/ 171 h 183"/>
              <a:gd name="T18" fmla="*/ 122 w 197"/>
              <a:gd name="T19" fmla="*/ 130 h 183"/>
              <a:gd name="T20" fmla="*/ 197 w 197"/>
              <a:gd name="T21" fmla="*/ 30 h 183"/>
              <a:gd name="T22" fmla="*/ 196 w 197"/>
              <a:gd name="T23" fmla="*/ 30 h 183"/>
              <a:gd name="T24" fmla="*/ 197 w 197"/>
              <a:gd name="T25" fmla="*/ 29 h 183"/>
              <a:gd name="T26" fmla="*/ 99 w 197"/>
              <a:gd name="T27" fmla="*/ 53 h 183"/>
              <a:gd name="T28" fmla="*/ 13 w 197"/>
              <a:gd name="T29" fmla="*/ 31 h 183"/>
              <a:gd name="T30" fmla="*/ 99 w 197"/>
              <a:gd name="T31" fmla="*/ 6 h 183"/>
              <a:gd name="T32" fmla="*/ 186 w 197"/>
              <a:gd name="T33" fmla="*/ 31 h 183"/>
              <a:gd name="T34" fmla="*/ 99 w 197"/>
              <a:gd name="T35" fmla="*/ 53 h 1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183"/>
              <a:gd name="T56" fmla="*/ 197 w 197"/>
              <a:gd name="T57" fmla="*/ 183 h 1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183">
                <a:moveTo>
                  <a:pt x="197" y="29"/>
                </a:moveTo>
                <a:cubicBezTo>
                  <a:pt x="197" y="16"/>
                  <a:pt x="153" y="0"/>
                  <a:pt x="99" y="0"/>
                </a:cubicBezTo>
                <a:cubicBezTo>
                  <a:pt x="44" y="0"/>
                  <a:pt x="0" y="16"/>
                  <a:pt x="0" y="29"/>
                </a:cubicBezTo>
                <a:cubicBezTo>
                  <a:pt x="0" y="30"/>
                  <a:pt x="1" y="30"/>
                  <a:pt x="1" y="30"/>
                </a:cubicBezTo>
                <a:cubicBezTo>
                  <a:pt x="0" y="30"/>
                  <a:pt x="0" y="30"/>
                  <a:pt x="0" y="30"/>
                </a:cubicBezTo>
                <a:cubicBezTo>
                  <a:pt x="0" y="53"/>
                  <a:pt x="64" y="107"/>
                  <a:pt x="75" y="130"/>
                </a:cubicBezTo>
                <a:cubicBezTo>
                  <a:pt x="75" y="171"/>
                  <a:pt x="75" y="171"/>
                  <a:pt x="75" y="171"/>
                </a:cubicBezTo>
                <a:cubicBezTo>
                  <a:pt x="75" y="178"/>
                  <a:pt x="86" y="183"/>
                  <a:pt x="99" y="183"/>
                </a:cubicBezTo>
                <a:cubicBezTo>
                  <a:pt x="111" y="183"/>
                  <a:pt x="122" y="178"/>
                  <a:pt x="122" y="171"/>
                </a:cubicBezTo>
                <a:cubicBezTo>
                  <a:pt x="122" y="130"/>
                  <a:pt x="122" y="130"/>
                  <a:pt x="122" y="130"/>
                </a:cubicBezTo>
                <a:cubicBezTo>
                  <a:pt x="133" y="107"/>
                  <a:pt x="197" y="53"/>
                  <a:pt x="197" y="30"/>
                </a:cubicBezTo>
                <a:cubicBezTo>
                  <a:pt x="196" y="30"/>
                  <a:pt x="196" y="30"/>
                  <a:pt x="196" y="30"/>
                </a:cubicBezTo>
                <a:cubicBezTo>
                  <a:pt x="197" y="30"/>
                  <a:pt x="197" y="30"/>
                  <a:pt x="197" y="29"/>
                </a:cubicBezTo>
                <a:close/>
                <a:moveTo>
                  <a:pt x="99" y="53"/>
                </a:moveTo>
                <a:cubicBezTo>
                  <a:pt x="52" y="53"/>
                  <a:pt x="13" y="43"/>
                  <a:pt x="13" y="31"/>
                </a:cubicBezTo>
                <a:cubicBezTo>
                  <a:pt x="13" y="19"/>
                  <a:pt x="52" y="6"/>
                  <a:pt x="99" y="6"/>
                </a:cubicBezTo>
                <a:cubicBezTo>
                  <a:pt x="147" y="6"/>
                  <a:pt x="186" y="19"/>
                  <a:pt x="186" y="31"/>
                </a:cubicBezTo>
                <a:cubicBezTo>
                  <a:pt x="186" y="43"/>
                  <a:pt x="147" y="53"/>
                  <a:pt x="99" y="5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latin typeface="Calibri" pitchFamily="34" charset="0"/>
              <a:sym typeface="宋体" pitchFamily="2" charset="-122"/>
            </a:endParaRPr>
          </a:p>
        </p:txBody>
      </p:sp>
      <p:grpSp>
        <p:nvGrpSpPr>
          <p:cNvPr id="11" name="Group 32"/>
          <p:cNvGrpSpPr>
            <a:grpSpLocks/>
          </p:cNvGrpSpPr>
          <p:nvPr/>
        </p:nvGrpSpPr>
        <p:grpSpPr bwMode="auto">
          <a:xfrm>
            <a:off x="7463242" y="1478504"/>
            <a:ext cx="197541" cy="358295"/>
            <a:chOff x="0" y="0"/>
            <a:chExt cx="409575" cy="742950"/>
          </a:xfrm>
        </p:grpSpPr>
        <p:sp>
          <p:nvSpPr>
            <p:cNvPr id="12" name="Freeform 189"/>
            <p:cNvSpPr>
              <a:spLocks noChangeArrowheads="1"/>
            </p:cNvSpPr>
            <p:nvPr/>
          </p:nvSpPr>
          <p:spPr bwMode="auto">
            <a:xfrm>
              <a:off x="60325" y="390525"/>
              <a:ext cx="293688" cy="352425"/>
            </a:xfrm>
            <a:custGeom>
              <a:avLst/>
              <a:gdLst>
                <a:gd name="T0" fmla="*/ 72 w 78"/>
                <a:gd name="T1" fmla="*/ 8 h 94"/>
                <a:gd name="T2" fmla="*/ 65 w 78"/>
                <a:gd name="T3" fmla="*/ 12 h 94"/>
                <a:gd name="T4" fmla="*/ 63 w 78"/>
                <a:gd name="T5" fmla="*/ 12 h 94"/>
                <a:gd name="T6" fmla="*/ 52 w 78"/>
                <a:gd name="T7" fmla="*/ 15 h 94"/>
                <a:gd name="T8" fmla="*/ 37 w 78"/>
                <a:gd name="T9" fmla="*/ 11 h 94"/>
                <a:gd name="T10" fmla="*/ 24 w 78"/>
                <a:gd name="T11" fmla="*/ 14 h 94"/>
                <a:gd name="T12" fmla="*/ 13 w 78"/>
                <a:gd name="T13" fmla="*/ 12 h 94"/>
                <a:gd name="T14" fmla="*/ 11 w 78"/>
                <a:gd name="T15" fmla="*/ 11 h 94"/>
                <a:gd name="T16" fmla="*/ 7 w 78"/>
                <a:gd name="T17" fmla="*/ 9 h 94"/>
                <a:gd name="T18" fmla="*/ 0 w 78"/>
                <a:gd name="T19" fmla="*/ 3 h 94"/>
                <a:gd name="T20" fmla="*/ 0 w 78"/>
                <a:gd name="T21" fmla="*/ 87 h 94"/>
                <a:gd name="T22" fmla="*/ 4 w 78"/>
                <a:gd name="T23" fmla="*/ 93 h 94"/>
                <a:gd name="T24" fmla="*/ 7 w 78"/>
                <a:gd name="T25" fmla="*/ 94 h 94"/>
                <a:gd name="T26" fmla="*/ 11 w 78"/>
                <a:gd name="T27" fmla="*/ 92 h 94"/>
                <a:gd name="T28" fmla="*/ 39 w 78"/>
                <a:gd name="T29" fmla="*/ 64 h 94"/>
                <a:gd name="T30" fmla="*/ 67 w 78"/>
                <a:gd name="T31" fmla="*/ 92 h 94"/>
                <a:gd name="T32" fmla="*/ 74 w 78"/>
                <a:gd name="T33" fmla="*/ 93 h 94"/>
                <a:gd name="T34" fmla="*/ 78 w 78"/>
                <a:gd name="T35" fmla="*/ 87 h 94"/>
                <a:gd name="T36" fmla="*/ 78 w 78"/>
                <a:gd name="T37" fmla="*/ 0 h 94"/>
                <a:gd name="T38" fmla="*/ 72 w 78"/>
                <a:gd name="T39" fmla="*/ 8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94"/>
                <a:gd name="T62" fmla="*/ 78 w 78"/>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94">
                  <a:moveTo>
                    <a:pt x="72" y="8"/>
                  </a:moveTo>
                  <a:cubicBezTo>
                    <a:pt x="70" y="9"/>
                    <a:pt x="68" y="10"/>
                    <a:pt x="65" y="12"/>
                  </a:cubicBezTo>
                  <a:cubicBezTo>
                    <a:pt x="65" y="12"/>
                    <a:pt x="64" y="12"/>
                    <a:pt x="63" y="12"/>
                  </a:cubicBezTo>
                  <a:cubicBezTo>
                    <a:pt x="60" y="14"/>
                    <a:pt x="56" y="15"/>
                    <a:pt x="52" y="15"/>
                  </a:cubicBezTo>
                  <a:cubicBezTo>
                    <a:pt x="47" y="15"/>
                    <a:pt x="42" y="13"/>
                    <a:pt x="37" y="11"/>
                  </a:cubicBezTo>
                  <a:cubicBezTo>
                    <a:pt x="33" y="13"/>
                    <a:pt x="29" y="14"/>
                    <a:pt x="24" y="14"/>
                  </a:cubicBezTo>
                  <a:cubicBezTo>
                    <a:pt x="20" y="14"/>
                    <a:pt x="17" y="13"/>
                    <a:pt x="13" y="12"/>
                  </a:cubicBezTo>
                  <a:cubicBezTo>
                    <a:pt x="13" y="12"/>
                    <a:pt x="12" y="11"/>
                    <a:pt x="11" y="11"/>
                  </a:cubicBezTo>
                  <a:cubicBezTo>
                    <a:pt x="10" y="10"/>
                    <a:pt x="8" y="10"/>
                    <a:pt x="7" y="9"/>
                  </a:cubicBezTo>
                  <a:cubicBezTo>
                    <a:pt x="4" y="7"/>
                    <a:pt x="2" y="5"/>
                    <a:pt x="0" y="3"/>
                  </a:cubicBezTo>
                  <a:cubicBezTo>
                    <a:pt x="0" y="87"/>
                    <a:pt x="0" y="87"/>
                    <a:pt x="0" y="87"/>
                  </a:cubicBezTo>
                  <a:cubicBezTo>
                    <a:pt x="0" y="90"/>
                    <a:pt x="2" y="92"/>
                    <a:pt x="4" y="93"/>
                  </a:cubicBezTo>
                  <a:cubicBezTo>
                    <a:pt x="5" y="94"/>
                    <a:pt x="6" y="94"/>
                    <a:pt x="7" y="94"/>
                  </a:cubicBezTo>
                  <a:cubicBezTo>
                    <a:pt x="8" y="94"/>
                    <a:pt x="10" y="93"/>
                    <a:pt x="11" y="92"/>
                  </a:cubicBezTo>
                  <a:cubicBezTo>
                    <a:pt x="39" y="64"/>
                    <a:pt x="39" y="64"/>
                    <a:pt x="39" y="64"/>
                  </a:cubicBezTo>
                  <a:cubicBezTo>
                    <a:pt x="67" y="92"/>
                    <a:pt x="67" y="92"/>
                    <a:pt x="67" y="92"/>
                  </a:cubicBezTo>
                  <a:cubicBezTo>
                    <a:pt x="69" y="94"/>
                    <a:pt x="72" y="94"/>
                    <a:pt x="74" y="93"/>
                  </a:cubicBezTo>
                  <a:cubicBezTo>
                    <a:pt x="77" y="92"/>
                    <a:pt x="78" y="90"/>
                    <a:pt x="78" y="87"/>
                  </a:cubicBezTo>
                  <a:cubicBezTo>
                    <a:pt x="78" y="0"/>
                    <a:pt x="78" y="0"/>
                    <a:pt x="78" y="0"/>
                  </a:cubicBezTo>
                  <a:cubicBezTo>
                    <a:pt x="77" y="3"/>
                    <a:pt x="75" y="5"/>
                    <a:pt x="72" y="8"/>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13" name="Freeform 190"/>
            <p:cNvSpPr>
              <a:spLocks noEditPoints="1" noChangeArrowheads="1"/>
            </p:cNvSpPr>
            <p:nvPr/>
          </p:nvSpPr>
          <p:spPr bwMode="auto">
            <a:xfrm>
              <a:off x="0" y="0"/>
              <a:ext cx="409575" cy="396875"/>
            </a:xfrm>
            <a:custGeom>
              <a:avLst/>
              <a:gdLst>
                <a:gd name="T0" fmla="*/ 104 w 109"/>
                <a:gd name="T1" fmla="*/ 29 h 106"/>
                <a:gd name="T2" fmla="*/ 101 w 109"/>
                <a:gd name="T3" fmla="*/ 26 h 106"/>
                <a:gd name="T4" fmla="*/ 98 w 109"/>
                <a:gd name="T5" fmla="*/ 24 h 106"/>
                <a:gd name="T6" fmla="*/ 94 w 109"/>
                <a:gd name="T7" fmla="*/ 22 h 106"/>
                <a:gd name="T8" fmla="*/ 90 w 109"/>
                <a:gd name="T9" fmla="*/ 21 h 106"/>
                <a:gd name="T10" fmla="*/ 75 w 109"/>
                <a:gd name="T11" fmla="*/ 2 h 106"/>
                <a:gd name="T12" fmla="*/ 71 w 109"/>
                <a:gd name="T13" fmla="*/ 1 h 106"/>
                <a:gd name="T14" fmla="*/ 66 w 109"/>
                <a:gd name="T15" fmla="*/ 1 h 106"/>
                <a:gd name="T16" fmla="*/ 63 w 109"/>
                <a:gd name="T17" fmla="*/ 2 h 106"/>
                <a:gd name="T18" fmla="*/ 58 w 109"/>
                <a:gd name="T19" fmla="*/ 5 h 106"/>
                <a:gd name="T20" fmla="*/ 54 w 109"/>
                <a:gd name="T21" fmla="*/ 5 h 106"/>
                <a:gd name="T22" fmla="*/ 52 w 109"/>
                <a:gd name="T23" fmla="*/ 3 h 106"/>
                <a:gd name="T24" fmla="*/ 47 w 109"/>
                <a:gd name="T25" fmla="*/ 1 h 106"/>
                <a:gd name="T26" fmla="*/ 44 w 109"/>
                <a:gd name="T27" fmla="*/ 0 h 106"/>
                <a:gd name="T28" fmla="*/ 38 w 109"/>
                <a:gd name="T29" fmla="*/ 1 h 106"/>
                <a:gd name="T30" fmla="*/ 23 w 109"/>
                <a:gd name="T31" fmla="*/ 20 h 106"/>
                <a:gd name="T32" fmla="*/ 18 w 109"/>
                <a:gd name="T33" fmla="*/ 20 h 106"/>
                <a:gd name="T34" fmla="*/ 14 w 109"/>
                <a:gd name="T35" fmla="*/ 21 h 106"/>
                <a:gd name="T36" fmla="*/ 11 w 109"/>
                <a:gd name="T37" fmla="*/ 23 h 106"/>
                <a:gd name="T38" fmla="*/ 8 w 109"/>
                <a:gd name="T39" fmla="*/ 26 h 106"/>
                <a:gd name="T40" fmla="*/ 4 w 109"/>
                <a:gd name="T41" fmla="*/ 31 h 106"/>
                <a:gd name="T42" fmla="*/ 5 w 109"/>
                <a:gd name="T43" fmla="*/ 75 h 106"/>
                <a:gd name="T44" fmla="*/ 7 w 109"/>
                <a:gd name="T45" fmla="*/ 79 h 106"/>
                <a:gd name="T46" fmla="*/ 11 w 109"/>
                <a:gd name="T47" fmla="*/ 81 h 106"/>
                <a:gd name="T48" fmla="*/ 14 w 109"/>
                <a:gd name="T49" fmla="*/ 83 h 106"/>
                <a:gd name="T50" fmla="*/ 17 w 109"/>
                <a:gd name="T51" fmla="*/ 84 h 106"/>
                <a:gd name="T52" fmla="*/ 21 w 109"/>
                <a:gd name="T53" fmla="*/ 84 h 106"/>
                <a:gd name="T54" fmla="*/ 29 w 109"/>
                <a:gd name="T55" fmla="*/ 101 h 106"/>
                <a:gd name="T56" fmla="*/ 36 w 109"/>
                <a:gd name="T57" fmla="*/ 104 h 106"/>
                <a:gd name="T58" fmla="*/ 41 w 109"/>
                <a:gd name="T59" fmla="*/ 105 h 106"/>
                <a:gd name="T60" fmla="*/ 44 w 109"/>
                <a:gd name="T61" fmla="*/ 104 h 106"/>
                <a:gd name="T62" fmla="*/ 49 w 109"/>
                <a:gd name="T63" fmla="*/ 102 h 106"/>
                <a:gd name="T64" fmla="*/ 52 w 109"/>
                <a:gd name="T65" fmla="*/ 100 h 106"/>
                <a:gd name="T66" fmla="*/ 56 w 109"/>
                <a:gd name="T67" fmla="*/ 101 h 106"/>
                <a:gd name="T68" fmla="*/ 60 w 109"/>
                <a:gd name="T69" fmla="*/ 104 h 106"/>
                <a:gd name="T70" fmla="*/ 64 w 109"/>
                <a:gd name="T71" fmla="*/ 105 h 106"/>
                <a:gd name="T72" fmla="*/ 69 w 109"/>
                <a:gd name="T73" fmla="*/ 105 h 106"/>
                <a:gd name="T74" fmla="*/ 72 w 109"/>
                <a:gd name="T75" fmla="*/ 105 h 106"/>
                <a:gd name="T76" fmla="*/ 86 w 109"/>
                <a:gd name="T77" fmla="*/ 86 h 106"/>
                <a:gd name="T78" fmla="*/ 90 w 109"/>
                <a:gd name="T79" fmla="*/ 86 h 106"/>
                <a:gd name="T80" fmla="*/ 94 w 109"/>
                <a:gd name="T81" fmla="*/ 85 h 106"/>
                <a:gd name="T82" fmla="*/ 97 w 109"/>
                <a:gd name="T83" fmla="*/ 84 h 106"/>
                <a:gd name="T84" fmla="*/ 100 w 109"/>
                <a:gd name="T85" fmla="*/ 82 h 106"/>
                <a:gd name="T86" fmla="*/ 103 w 109"/>
                <a:gd name="T87" fmla="*/ 78 h 106"/>
                <a:gd name="T88" fmla="*/ 100 w 109"/>
                <a:gd name="T89" fmla="*/ 54 h 106"/>
                <a:gd name="T90" fmla="*/ 70 w 109"/>
                <a:gd name="T91" fmla="*/ 62 h 106"/>
                <a:gd name="T92" fmla="*/ 68 w 109"/>
                <a:gd name="T93" fmla="*/ 64 h 106"/>
                <a:gd name="T94" fmla="*/ 66 w 109"/>
                <a:gd name="T95" fmla="*/ 66 h 106"/>
                <a:gd name="T96" fmla="*/ 62 w 109"/>
                <a:gd name="T97" fmla="*/ 69 h 106"/>
                <a:gd name="T98" fmla="*/ 60 w 109"/>
                <a:gd name="T99" fmla="*/ 70 h 106"/>
                <a:gd name="T100" fmla="*/ 55 w 109"/>
                <a:gd name="T101" fmla="*/ 71 h 106"/>
                <a:gd name="T102" fmla="*/ 54 w 109"/>
                <a:gd name="T103" fmla="*/ 71 h 106"/>
                <a:gd name="T104" fmla="*/ 51 w 109"/>
                <a:gd name="T105" fmla="*/ 70 h 106"/>
                <a:gd name="T106" fmla="*/ 48 w 109"/>
                <a:gd name="T107" fmla="*/ 69 h 106"/>
                <a:gd name="T108" fmla="*/ 40 w 109"/>
                <a:gd name="T109" fmla="*/ 44 h 106"/>
                <a:gd name="T110" fmla="*/ 41 w 109"/>
                <a:gd name="T111" fmla="*/ 41 h 106"/>
                <a:gd name="T112" fmla="*/ 45 w 109"/>
                <a:gd name="T113" fmla="*/ 38 h 106"/>
                <a:gd name="T114" fmla="*/ 48 w 109"/>
                <a:gd name="T115" fmla="*/ 37 h 106"/>
                <a:gd name="T116" fmla="*/ 52 w 109"/>
                <a:gd name="T117" fmla="*/ 35 h 106"/>
                <a:gd name="T118" fmla="*/ 55 w 109"/>
                <a:gd name="T119" fmla="*/ 35 h 106"/>
                <a:gd name="T120" fmla="*/ 57 w 109"/>
                <a:gd name="T121" fmla="*/ 35 h 106"/>
                <a:gd name="T122" fmla="*/ 60 w 109"/>
                <a:gd name="T123" fmla="*/ 36 h 106"/>
                <a:gd name="T124" fmla="*/ 71 w 109"/>
                <a:gd name="T125" fmla="*/ 60 h 1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
                <a:gd name="T190" fmla="*/ 0 h 106"/>
                <a:gd name="T191" fmla="*/ 109 w 109"/>
                <a:gd name="T192" fmla="*/ 106 h 1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 h="106">
                  <a:moveTo>
                    <a:pt x="106" y="33"/>
                  </a:moveTo>
                  <a:cubicBezTo>
                    <a:pt x="106" y="32"/>
                    <a:pt x="105" y="31"/>
                    <a:pt x="105" y="30"/>
                  </a:cubicBezTo>
                  <a:cubicBezTo>
                    <a:pt x="105" y="30"/>
                    <a:pt x="105" y="30"/>
                    <a:pt x="104" y="29"/>
                  </a:cubicBezTo>
                  <a:cubicBezTo>
                    <a:pt x="104" y="29"/>
                    <a:pt x="104" y="28"/>
                    <a:pt x="103" y="28"/>
                  </a:cubicBezTo>
                  <a:cubicBezTo>
                    <a:pt x="103" y="28"/>
                    <a:pt x="103" y="27"/>
                    <a:pt x="103" y="27"/>
                  </a:cubicBezTo>
                  <a:cubicBezTo>
                    <a:pt x="102" y="27"/>
                    <a:pt x="102" y="26"/>
                    <a:pt x="101" y="26"/>
                  </a:cubicBezTo>
                  <a:cubicBezTo>
                    <a:pt x="101" y="26"/>
                    <a:pt x="101" y="25"/>
                    <a:pt x="100" y="25"/>
                  </a:cubicBezTo>
                  <a:cubicBezTo>
                    <a:pt x="100" y="25"/>
                    <a:pt x="100" y="25"/>
                    <a:pt x="99" y="24"/>
                  </a:cubicBezTo>
                  <a:cubicBezTo>
                    <a:pt x="99" y="24"/>
                    <a:pt x="98" y="24"/>
                    <a:pt x="98" y="24"/>
                  </a:cubicBezTo>
                  <a:cubicBezTo>
                    <a:pt x="98" y="23"/>
                    <a:pt x="97" y="23"/>
                    <a:pt x="97" y="23"/>
                  </a:cubicBezTo>
                  <a:cubicBezTo>
                    <a:pt x="96" y="23"/>
                    <a:pt x="96" y="23"/>
                    <a:pt x="95" y="23"/>
                  </a:cubicBezTo>
                  <a:cubicBezTo>
                    <a:pt x="95" y="22"/>
                    <a:pt x="95" y="22"/>
                    <a:pt x="94" y="22"/>
                  </a:cubicBezTo>
                  <a:cubicBezTo>
                    <a:pt x="94" y="22"/>
                    <a:pt x="93" y="22"/>
                    <a:pt x="93" y="22"/>
                  </a:cubicBezTo>
                  <a:cubicBezTo>
                    <a:pt x="92" y="22"/>
                    <a:pt x="92" y="22"/>
                    <a:pt x="91" y="22"/>
                  </a:cubicBezTo>
                  <a:cubicBezTo>
                    <a:pt x="91" y="21"/>
                    <a:pt x="90" y="21"/>
                    <a:pt x="90" y="21"/>
                  </a:cubicBezTo>
                  <a:cubicBezTo>
                    <a:pt x="89" y="21"/>
                    <a:pt x="89" y="21"/>
                    <a:pt x="88" y="21"/>
                  </a:cubicBezTo>
                  <a:cubicBezTo>
                    <a:pt x="89" y="14"/>
                    <a:pt x="85" y="6"/>
                    <a:pt x="77" y="2"/>
                  </a:cubicBezTo>
                  <a:cubicBezTo>
                    <a:pt x="76" y="2"/>
                    <a:pt x="75" y="2"/>
                    <a:pt x="75" y="2"/>
                  </a:cubicBezTo>
                  <a:cubicBezTo>
                    <a:pt x="74" y="2"/>
                    <a:pt x="74" y="2"/>
                    <a:pt x="74" y="1"/>
                  </a:cubicBezTo>
                  <a:cubicBezTo>
                    <a:pt x="73" y="1"/>
                    <a:pt x="72" y="1"/>
                    <a:pt x="71" y="1"/>
                  </a:cubicBezTo>
                  <a:cubicBezTo>
                    <a:pt x="71" y="1"/>
                    <a:pt x="71" y="1"/>
                    <a:pt x="71" y="1"/>
                  </a:cubicBezTo>
                  <a:cubicBezTo>
                    <a:pt x="70" y="1"/>
                    <a:pt x="70" y="1"/>
                    <a:pt x="69" y="1"/>
                  </a:cubicBezTo>
                  <a:cubicBezTo>
                    <a:pt x="69" y="1"/>
                    <a:pt x="68" y="1"/>
                    <a:pt x="68" y="1"/>
                  </a:cubicBezTo>
                  <a:cubicBezTo>
                    <a:pt x="67" y="1"/>
                    <a:pt x="67" y="1"/>
                    <a:pt x="66" y="1"/>
                  </a:cubicBezTo>
                  <a:cubicBezTo>
                    <a:pt x="66" y="1"/>
                    <a:pt x="65" y="2"/>
                    <a:pt x="65" y="2"/>
                  </a:cubicBezTo>
                  <a:cubicBezTo>
                    <a:pt x="65" y="2"/>
                    <a:pt x="64" y="2"/>
                    <a:pt x="63" y="2"/>
                  </a:cubicBezTo>
                  <a:cubicBezTo>
                    <a:pt x="63" y="2"/>
                    <a:pt x="63" y="2"/>
                    <a:pt x="63" y="2"/>
                  </a:cubicBezTo>
                  <a:cubicBezTo>
                    <a:pt x="62" y="3"/>
                    <a:pt x="61" y="3"/>
                    <a:pt x="60" y="4"/>
                  </a:cubicBezTo>
                  <a:cubicBezTo>
                    <a:pt x="60" y="4"/>
                    <a:pt x="60" y="4"/>
                    <a:pt x="60" y="4"/>
                  </a:cubicBezTo>
                  <a:cubicBezTo>
                    <a:pt x="60" y="4"/>
                    <a:pt x="59" y="5"/>
                    <a:pt x="58" y="5"/>
                  </a:cubicBezTo>
                  <a:cubicBezTo>
                    <a:pt x="58" y="5"/>
                    <a:pt x="58" y="5"/>
                    <a:pt x="58" y="6"/>
                  </a:cubicBezTo>
                  <a:cubicBezTo>
                    <a:pt x="57" y="6"/>
                    <a:pt x="56" y="7"/>
                    <a:pt x="56" y="7"/>
                  </a:cubicBezTo>
                  <a:cubicBezTo>
                    <a:pt x="55" y="7"/>
                    <a:pt x="55" y="6"/>
                    <a:pt x="54" y="5"/>
                  </a:cubicBezTo>
                  <a:cubicBezTo>
                    <a:pt x="54" y="5"/>
                    <a:pt x="54" y="5"/>
                    <a:pt x="54" y="5"/>
                  </a:cubicBezTo>
                  <a:cubicBezTo>
                    <a:pt x="53" y="4"/>
                    <a:pt x="53" y="4"/>
                    <a:pt x="52" y="4"/>
                  </a:cubicBezTo>
                  <a:cubicBezTo>
                    <a:pt x="52" y="4"/>
                    <a:pt x="52" y="3"/>
                    <a:pt x="52" y="3"/>
                  </a:cubicBezTo>
                  <a:cubicBezTo>
                    <a:pt x="51" y="3"/>
                    <a:pt x="50" y="2"/>
                    <a:pt x="49" y="2"/>
                  </a:cubicBezTo>
                  <a:cubicBezTo>
                    <a:pt x="49" y="2"/>
                    <a:pt x="49" y="2"/>
                    <a:pt x="49" y="2"/>
                  </a:cubicBezTo>
                  <a:cubicBezTo>
                    <a:pt x="48" y="2"/>
                    <a:pt x="48" y="1"/>
                    <a:pt x="47" y="1"/>
                  </a:cubicBezTo>
                  <a:cubicBezTo>
                    <a:pt x="47" y="1"/>
                    <a:pt x="46" y="1"/>
                    <a:pt x="46" y="1"/>
                  </a:cubicBezTo>
                  <a:cubicBezTo>
                    <a:pt x="45" y="1"/>
                    <a:pt x="45" y="1"/>
                    <a:pt x="44" y="0"/>
                  </a:cubicBezTo>
                  <a:cubicBezTo>
                    <a:pt x="44" y="0"/>
                    <a:pt x="44" y="0"/>
                    <a:pt x="44" y="0"/>
                  </a:cubicBezTo>
                  <a:cubicBezTo>
                    <a:pt x="43" y="0"/>
                    <a:pt x="42" y="0"/>
                    <a:pt x="41" y="0"/>
                  </a:cubicBezTo>
                  <a:cubicBezTo>
                    <a:pt x="41" y="0"/>
                    <a:pt x="41" y="0"/>
                    <a:pt x="41" y="0"/>
                  </a:cubicBezTo>
                  <a:cubicBezTo>
                    <a:pt x="40" y="0"/>
                    <a:pt x="39" y="0"/>
                    <a:pt x="38" y="1"/>
                  </a:cubicBezTo>
                  <a:cubicBezTo>
                    <a:pt x="38" y="1"/>
                    <a:pt x="38" y="1"/>
                    <a:pt x="38" y="1"/>
                  </a:cubicBezTo>
                  <a:cubicBezTo>
                    <a:pt x="37" y="1"/>
                    <a:pt x="36" y="1"/>
                    <a:pt x="35" y="1"/>
                  </a:cubicBezTo>
                  <a:cubicBezTo>
                    <a:pt x="27" y="4"/>
                    <a:pt x="23" y="12"/>
                    <a:pt x="23" y="20"/>
                  </a:cubicBezTo>
                  <a:cubicBezTo>
                    <a:pt x="23" y="20"/>
                    <a:pt x="22" y="20"/>
                    <a:pt x="21" y="20"/>
                  </a:cubicBezTo>
                  <a:cubicBezTo>
                    <a:pt x="20" y="20"/>
                    <a:pt x="20" y="20"/>
                    <a:pt x="20" y="20"/>
                  </a:cubicBezTo>
                  <a:cubicBezTo>
                    <a:pt x="19" y="20"/>
                    <a:pt x="19" y="20"/>
                    <a:pt x="18" y="20"/>
                  </a:cubicBezTo>
                  <a:cubicBezTo>
                    <a:pt x="18" y="20"/>
                    <a:pt x="17" y="20"/>
                    <a:pt x="17" y="20"/>
                  </a:cubicBezTo>
                  <a:cubicBezTo>
                    <a:pt x="16" y="20"/>
                    <a:pt x="16" y="21"/>
                    <a:pt x="15" y="21"/>
                  </a:cubicBezTo>
                  <a:cubicBezTo>
                    <a:pt x="15" y="21"/>
                    <a:pt x="15" y="21"/>
                    <a:pt x="14" y="21"/>
                  </a:cubicBezTo>
                  <a:cubicBezTo>
                    <a:pt x="14" y="21"/>
                    <a:pt x="13" y="22"/>
                    <a:pt x="13" y="22"/>
                  </a:cubicBezTo>
                  <a:cubicBezTo>
                    <a:pt x="13" y="22"/>
                    <a:pt x="12" y="22"/>
                    <a:pt x="12" y="22"/>
                  </a:cubicBezTo>
                  <a:cubicBezTo>
                    <a:pt x="11" y="23"/>
                    <a:pt x="11" y="23"/>
                    <a:pt x="11" y="23"/>
                  </a:cubicBezTo>
                  <a:cubicBezTo>
                    <a:pt x="10" y="23"/>
                    <a:pt x="10" y="24"/>
                    <a:pt x="10" y="24"/>
                  </a:cubicBezTo>
                  <a:cubicBezTo>
                    <a:pt x="9" y="24"/>
                    <a:pt x="9" y="25"/>
                    <a:pt x="8" y="25"/>
                  </a:cubicBezTo>
                  <a:cubicBezTo>
                    <a:pt x="8" y="25"/>
                    <a:pt x="8" y="26"/>
                    <a:pt x="8" y="26"/>
                  </a:cubicBezTo>
                  <a:cubicBezTo>
                    <a:pt x="7" y="26"/>
                    <a:pt x="7" y="27"/>
                    <a:pt x="6" y="27"/>
                  </a:cubicBezTo>
                  <a:cubicBezTo>
                    <a:pt x="6" y="28"/>
                    <a:pt x="6" y="28"/>
                    <a:pt x="6" y="28"/>
                  </a:cubicBezTo>
                  <a:cubicBezTo>
                    <a:pt x="5" y="29"/>
                    <a:pt x="5" y="30"/>
                    <a:pt x="4" y="31"/>
                  </a:cubicBezTo>
                  <a:cubicBezTo>
                    <a:pt x="1" y="38"/>
                    <a:pt x="3" y="47"/>
                    <a:pt x="9" y="52"/>
                  </a:cubicBezTo>
                  <a:cubicBezTo>
                    <a:pt x="3" y="57"/>
                    <a:pt x="0" y="65"/>
                    <a:pt x="3" y="73"/>
                  </a:cubicBezTo>
                  <a:cubicBezTo>
                    <a:pt x="4" y="74"/>
                    <a:pt x="4" y="75"/>
                    <a:pt x="5" y="75"/>
                  </a:cubicBezTo>
                  <a:cubicBezTo>
                    <a:pt x="5" y="76"/>
                    <a:pt x="5" y="76"/>
                    <a:pt x="5" y="76"/>
                  </a:cubicBezTo>
                  <a:cubicBezTo>
                    <a:pt x="6" y="77"/>
                    <a:pt x="6" y="77"/>
                    <a:pt x="6" y="78"/>
                  </a:cubicBezTo>
                  <a:cubicBezTo>
                    <a:pt x="7" y="78"/>
                    <a:pt x="7" y="78"/>
                    <a:pt x="7" y="79"/>
                  </a:cubicBezTo>
                  <a:cubicBezTo>
                    <a:pt x="8" y="79"/>
                    <a:pt x="8" y="79"/>
                    <a:pt x="8" y="80"/>
                  </a:cubicBezTo>
                  <a:cubicBezTo>
                    <a:pt x="9" y="80"/>
                    <a:pt x="9" y="80"/>
                    <a:pt x="9" y="81"/>
                  </a:cubicBezTo>
                  <a:cubicBezTo>
                    <a:pt x="10" y="81"/>
                    <a:pt x="10" y="81"/>
                    <a:pt x="11" y="81"/>
                  </a:cubicBezTo>
                  <a:cubicBezTo>
                    <a:pt x="11" y="82"/>
                    <a:pt x="11" y="82"/>
                    <a:pt x="12" y="82"/>
                  </a:cubicBezTo>
                  <a:cubicBezTo>
                    <a:pt x="12" y="82"/>
                    <a:pt x="13" y="83"/>
                    <a:pt x="13" y="83"/>
                  </a:cubicBezTo>
                  <a:cubicBezTo>
                    <a:pt x="13" y="83"/>
                    <a:pt x="14" y="83"/>
                    <a:pt x="14" y="83"/>
                  </a:cubicBezTo>
                  <a:cubicBezTo>
                    <a:pt x="15" y="83"/>
                    <a:pt x="15" y="84"/>
                    <a:pt x="16" y="84"/>
                  </a:cubicBezTo>
                  <a:cubicBezTo>
                    <a:pt x="16" y="84"/>
                    <a:pt x="16" y="84"/>
                    <a:pt x="16" y="84"/>
                  </a:cubicBezTo>
                  <a:cubicBezTo>
                    <a:pt x="16" y="84"/>
                    <a:pt x="17" y="84"/>
                    <a:pt x="17" y="84"/>
                  </a:cubicBezTo>
                  <a:cubicBezTo>
                    <a:pt x="17" y="84"/>
                    <a:pt x="18" y="84"/>
                    <a:pt x="18" y="84"/>
                  </a:cubicBezTo>
                  <a:cubicBezTo>
                    <a:pt x="19" y="84"/>
                    <a:pt x="19" y="84"/>
                    <a:pt x="20" y="84"/>
                  </a:cubicBezTo>
                  <a:cubicBezTo>
                    <a:pt x="20" y="84"/>
                    <a:pt x="20" y="84"/>
                    <a:pt x="21" y="84"/>
                  </a:cubicBezTo>
                  <a:cubicBezTo>
                    <a:pt x="21" y="84"/>
                    <a:pt x="21" y="84"/>
                    <a:pt x="22" y="84"/>
                  </a:cubicBezTo>
                  <a:cubicBezTo>
                    <a:pt x="22" y="87"/>
                    <a:pt x="22" y="89"/>
                    <a:pt x="23" y="92"/>
                  </a:cubicBezTo>
                  <a:cubicBezTo>
                    <a:pt x="24" y="95"/>
                    <a:pt x="26" y="99"/>
                    <a:pt x="29" y="101"/>
                  </a:cubicBezTo>
                  <a:cubicBezTo>
                    <a:pt x="30" y="102"/>
                    <a:pt x="31" y="103"/>
                    <a:pt x="33" y="103"/>
                  </a:cubicBezTo>
                  <a:cubicBezTo>
                    <a:pt x="33" y="104"/>
                    <a:pt x="34" y="104"/>
                    <a:pt x="35" y="104"/>
                  </a:cubicBezTo>
                  <a:cubicBezTo>
                    <a:pt x="35" y="104"/>
                    <a:pt x="36" y="104"/>
                    <a:pt x="36" y="104"/>
                  </a:cubicBezTo>
                  <a:cubicBezTo>
                    <a:pt x="37" y="104"/>
                    <a:pt x="37" y="105"/>
                    <a:pt x="38" y="105"/>
                  </a:cubicBezTo>
                  <a:cubicBezTo>
                    <a:pt x="38" y="105"/>
                    <a:pt x="39" y="105"/>
                    <a:pt x="39" y="105"/>
                  </a:cubicBezTo>
                  <a:cubicBezTo>
                    <a:pt x="39" y="105"/>
                    <a:pt x="40" y="105"/>
                    <a:pt x="41" y="105"/>
                  </a:cubicBezTo>
                  <a:cubicBezTo>
                    <a:pt x="41" y="105"/>
                    <a:pt x="41" y="105"/>
                    <a:pt x="41" y="105"/>
                  </a:cubicBezTo>
                  <a:cubicBezTo>
                    <a:pt x="42" y="105"/>
                    <a:pt x="43" y="104"/>
                    <a:pt x="44" y="104"/>
                  </a:cubicBezTo>
                  <a:cubicBezTo>
                    <a:pt x="44" y="104"/>
                    <a:pt x="44" y="104"/>
                    <a:pt x="44" y="104"/>
                  </a:cubicBezTo>
                  <a:cubicBezTo>
                    <a:pt x="45" y="104"/>
                    <a:pt x="46" y="104"/>
                    <a:pt x="46" y="103"/>
                  </a:cubicBezTo>
                  <a:cubicBezTo>
                    <a:pt x="47" y="103"/>
                    <a:pt x="47" y="103"/>
                    <a:pt x="47" y="103"/>
                  </a:cubicBezTo>
                  <a:cubicBezTo>
                    <a:pt x="48" y="103"/>
                    <a:pt x="49" y="103"/>
                    <a:pt x="49" y="102"/>
                  </a:cubicBezTo>
                  <a:cubicBezTo>
                    <a:pt x="49" y="102"/>
                    <a:pt x="49" y="102"/>
                    <a:pt x="50" y="102"/>
                  </a:cubicBezTo>
                  <a:cubicBezTo>
                    <a:pt x="50" y="102"/>
                    <a:pt x="51" y="101"/>
                    <a:pt x="51" y="101"/>
                  </a:cubicBezTo>
                  <a:cubicBezTo>
                    <a:pt x="52" y="100"/>
                    <a:pt x="52" y="100"/>
                    <a:pt x="52" y="100"/>
                  </a:cubicBezTo>
                  <a:cubicBezTo>
                    <a:pt x="53" y="100"/>
                    <a:pt x="53" y="99"/>
                    <a:pt x="54" y="98"/>
                  </a:cubicBezTo>
                  <a:cubicBezTo>
                    <a:pt x="54" y="99"/>
                    <a:pt x="55" y="100"/>
                    <a:pt x="56" y="100"/>
                  </a:cubicBezTo>
                  <a:cubicBezTo>
                    <a:pt x="56" y="100"/>
                    <a:pt x="56" y="101"/>
                    <a:pt x="56" y="101"/>
                  </a:cubicBezTo>
                  <a:cubicBezTo>
                    <a:pt x="57" y="101"/>
                    <a:pt x="57" y="102"/>
                    <a:pt x="58" y="102"/>
                  </a:cubicBezTo>
                  <a:cubicBezTo>
                    <a:pt x="58" y="102"/>
                    <a:pt x="58" y="102"/>
                    <a:pt x="58" y="102"/>
                  </a:cubicBezTo>
                  <a:cubicBezTo>
                    <a:pt x="59" y="103"/>
                    <a:pt x="60" y="103"/>
                    <a:pt x="60" y="104"/>
                  </a:cubicBezTo>
                  <a:cubicBezTo>
                    <a:pt x="61" y="104"/>
                    <a:pt x="61" y="104"/>
                    <a:pt x="61" y="104"/>
                  </a:cubicBezTo>
                  <a:cubicBezTo>
                    <a:pt x="62" y="104"/>
                    <a:pt x="62" y="104"/>
                    <a:pt x="63" y="105"/>
                  </a:cubicBezTo>
                  <a:cubicBezTo>
                    <a:pt x="63" y="105"/>
                    <a:pt x="63" y="105"/>
                    <a:pt x="64" y="105"/>
                  </a:cubicBezTo>
                  <a:cubicBezTo>
                    <a:pt x="64" y="105"/>
                    <a:pt x="65" y="105"/>
                    <a:pt x="66" y="105"/>
                  </a:cubicBezTo>
                  <a:cubicBezTo>
                    <a:pt x="66" y="105"/>
                    <a:pt x="66" y="105"/>
                    <a:pt x="66" y="105"/>
                  </a:cubicBezTo>
                  <a:cubicBezTo>
                    <a:pt x="67" y="105"/>
                    <a:pt x="68" y="106"/>
                    <a:pt x="69" y="105"/>
                  </a:cubicBezTo>
                  <a:cubicBezTo>
                    <a:pt x="69" y="105"/>
                    <a:pt x="69" y="105"/>
                    <a:pt x="69" y="105"/>
                  </a:cubicBezTo>
                  <a:cubicBezTo>
                    <a:pt x="70" y="105"/>
                    <a:pt x="71" y="105"/>
                    <a:pt x="72" y="105"/>
                  </a:cubicBezTo>
                  <a:cubicBezTo>
                    <a:pt x="72" y="105"/>
                    <a:pt x="72" y="105"/>
                    <a:pt x="72" y="105"/>
                  </a:cubicBezTo>
                  <a:cubicBezTo>
                    <a:pt x="73" y="105"/>
                    <a:pt x="74" y="105"/>
                    <a:pt x="75" y="104"/>
                  </a:cubicBezTo>
                  <a:cubicBezTo>
                    <a:pt x="77" y="103"/>
                    <a:pt x="80" y="102"/>
                    <a:pt x="81" y="100"/>
                  </a:cubicBezTo>
                  <a:cubicBezTo>
                    <a:pt x="85" y="96"/>
                    <a:pt x="87" y="91"/>
                    <a:pt x="86" y="86"/>
                  </a:cubicBezTo>
                  <a:cubicBezTo>
                    <a:pt x="87" y="86"/>
                    <a:pt x="87" y="86"/>
                    <a:pt x="88" y="86"/>
                  </a:cubicBezTo>
                  <a:cubicBezTo>
                    <a:pt x="88" y="86"/>
                    <a:pt x="89" y="86"/>
                    <a:pt x="89" y="86"/>
                  </a:cubicBezTo>
                  <a:cubicBezTo>
                    <a:pt x="89" y="86"/>
                    <a:pt x="90" y="86"/>
                    <a:pt x="90" y="86"/>
                  </a:cubicBezTo>
                  <a:cubicBezTo>
                    <a:pt x="91" y="86"/>
                    <a:pt x="91" y="86"/>
                    <a:pt x="92" y="86"/>
                  </a:cubicBezTo>
                  <a:cubicBezTo>
                    <a:pt x="92" y="86"/>
                    <a:pt x="92" y="85"/>
                    <a:pt x="93" y="85"/>
                  </a:cubicBezTo>
                  <a:cubicBezTo>
                    <a:pt x="93" y="85"/>
                    <a:pt x="94" y="85"/>
                    <a:pt x="94" y="85"/>
                  </a:cubicBezTo>
                  <a:cubicBezTo>
                    <a:pt x="94" y="85"/>
                    <a:pt x="94" y="85"/>
                    <a:pt x="94" y="85"/>
                  </a:cubicBezTo>
                  <a:cubicBezTo>
                    <a:pt x="95" y="85"/>
                    <a:pt x="95" y="85"/>
                    <a:pt x="95" y="85"/>
                  </a:cubicBezTo>
                  <a:cubicBezTo>
                    <a:pt x="96" y="84"/>
                    <a:pt x="96" y="84"/>
                    <a:pt x="97" y="84"/>
                  </a:cubicBezTo>
                  <a:cubicBezTo>
                    <a:pt x="97" y="84"/>
                    <a:pt x="97" y="84"/>
                    <a:pt x="98" y="83"/>
                  </a:cubicBezTo>
                  <a:cubicBezTo>
                    <a:pt x="98" y="83"/>
                    <a:pt x="99" y="83"/>
                    <a:pt x="99" y="82"/>
                  </a:cubicBezTo>
                  <a:cubicBezTo>
                    <a:pt x="99" y="82"/>
                    <a:pt x="100" y="82"/>
                    <a:pt x="100" y="82"/>
                  </a:cubicBezTo>
                  <a:cubicBezTo>
                    <a:pt x="101" y="81"/>
                    <a:pt x="101" y="81"/>
                    <a:pt x="101" y="81"/>
                  </a:cubicBezTo>
                  <a:cubicBezTo>
                    <a:pt x="102" y="80"/>
                    <a:pt x="102" y="80"/>
                    <a:pt x="102" y="80"/>
                  </a:cubicBezTo>
                  <a:cubicBezTo>
                    <a:pt x="103" y="79"/>
                    <a:pt x="103" y="79"/>
                    <a:pt x="103" y="78"/>
                  </a:cubicBezTo>
                  <a:cubicBezTo>
                    <a:pt x="103" y="78"/>
                    <a:pt x="104" y="78"/>
                    <a:pt x="104" y="78"/>
                  </a:cubicBezTo>
                  <a:cubicBezTo>
                    <a:pt x="104" y="77"/>
                    <a:pt x="105" y="76"/>
                    <a:pt x="105" y="75"/>
                  </a:cubicBezTo>
                  <a:cubicBezTo>
                    <a:pt x="109" y="68"/>
                    <a:pt x="106" y="59"/>
                    <a:pt x="100" y="54"/>
                  </a:cubicBezTo>
                  <a:cubicBezTo>
                    <a:pt x="107" y="49"/>
                    <a:pt x="109" y="41"/>
                    <a:pt x="106" y="33"/>
                  </a:cubicBezTo>
                  <a:close/>
                  <a:moveTo>
                    <a:pt x="71" y="60"/>
                  </a:moveTo>
                  <a:cubicBezTo>
                    <a:pt x="71" y="61"/>
                    <a:pt x="70" y="61"/>
                    <a:pt x="70" y="62"/>
                  </a:cubicBezTo>
                  <a:cubicBezTo>
                    <a:pt x="70" y="62"/>
                    <a:pt x="70" y="62"/>
                    <a:pt x="70" y="63"/>
                  </a:cubicBezTo>
                  <a:cubicBezTo>
                    <a:pt x="69" y="63"/>
                    <a:pt x="69" y="64"/>
                    <a:pt x="68" y="64"/>
                  </a:cubicBezTo>
                  <a:cubicBezTo>
                    <a:pt x="68" y="64"/>
                    <a:pt x="68" y="64"/>
                    <a:pt x="68" y="64"/>
                  </a:cubicBezTo>
                  <a:cubicBezTo>
                    <a:pt x="68" y="64"/>
                    <a:pt x="68" y="64"/>
                    <a:pt x="68" y="65"/>
                  </a:cubicBezTo>
                  <a:cubicBezTo>
                    <a:pt x="68" y="65"/>
                    <a:pt x="67" y="66"/>
                    <a:pt x="67" y="66"/>
                  </a:cubicBezTo>
                  <a:cubicBezTo>
                    <a:pt x="66" y="66"/>
                    <a:pt x="66" y="66"/>
                    <a:pt x="66" y="66"/>
                  </a:cubicBezTo>
                  <a:cubicBezTo>
                    <a:pt x="66" y="67"/>
                    <a:pt x="65" y="67"/>
                    <a:pt x="65" y="68"/>
                  </a:cubicBezTo>
                  <a:cubicBezTo>
                    <a:pt x="65" y="68"/>
                    <a:pt x="64" y="68"/>
                    <a:pt x="64" y="68"/>
                  </a:cubicBezTo>
                  <a:cubicBezTo>
                    <a:pt x="64" y="68"/>
                    <a:pt x="63" y="69"/>
                    <a:pt x="62" y="69"/>
                  </a:cubicBezTo>
                  <a:cubicBezTo>
                    <a:pt x="62" y="69"/>
                    <a:pt x="62" y="69"/>
                    <a:pt x="62" y="69"/>
                  </a:cubicBezTo>
                  <a:cubicBezTo>
                    <a:pt x="61" y="69"/>
                    <a:pt x="61" y="70"/>
                    <a:pt x="60" y="70"/>
                  </a:cubicBezTo>
                  <a:cubicBezTo>
                    <a:pt x="60" y="70"/>
                    <a:pt x="60" y="70"/>
                    <a:pt x="60" y="70"/>
                  </a:cubicBezTo>
                  <a:cubicBezTo>
                    <a:pt x="59" y="70"/>
                    <a:pt x="58" y="70"/>
                    <a:pt x="58" y="70"/>
                  </a:cubicBezTo>
                  <a:cubicBezTo>
                    <a:pt x="57" y="70"/>
                    <a:pt x="57" y="70"/>
                    <a:pt x="57" y="70"/>
                  </a:cubicBezTo>
                  <a:cubicBezTo>
                    <a:pt x="56" y="71"/>
                    <a:pt x="56" y="71"/>
                    <a:pt x="55" y="71"/>
                  </a:cubicBezTo>
                  <a:cubicBezTo>
                    <a:pt x="55" y="71"/>
                    <a:pt x="55" y="71"/>
                    <a:pt x="55" y="71"/>
                  </a:cubicBezTo>
                  <a:cubicBezTo>
                    <a:pt x="55" y="71"/>
                    <a:pt x="55" y="71"/>
                    <a:pt x="55" y="71"/>
                  </a:cubicBezTo>
                  <a:cubicBezTo>
                    <a:pt x="54" y="71"/>
                    <a:pt x="54" y="71"/>
                    <a:pt x="54" y="71"/>
                  </a:cubicBezTo>
                  <a:cubicBezTo>
                    <a:pt x="53" y="71"/>
                    <a:pt x="53" y="71"/>
                    <a:pt x="53" y="71"/>
                  </a:cubicBezTo>
                  <a:cubicBezTo>
                    <a:pt x="53" y="70"/>
                    <a:pt x="52" y="70"/>
                    <a:pt x="52" y="70"/>
                  </a:cubicBezTo>
                  <a:cubicBezTo>
                    <a:pt x="52" y="70"/>
                    <a:pt x="51" y="70"/>
                    <a:pt x="51" y="70"/>
                  </a:cubicBezTo>
                  <a:cubicBezTo>
                    <a:pt x="51" y="70"/>
                    <a:pt x="50" y="70"/>
                    <a:pt x="50" y="70"/>
                  </a:cubicBezTo>
                  <a:cubicBezTo>
                    <a:pt x="50" y="70"/>
                    <a:pt x="50" y="70"/>
                    <a:pt x="49" y="70"/>
                  </a:cubicBezTo>
                  <a:cubicBezTo>
                    <a:pt x="49" y="70"/>
                    <a:pt x="48" y="69"/>
                    <a:pt x="48" y="69"/>
                  </a:cubicBezTo>
                  <a:cubicBezTo>
                    <a:pt x="45" y="68"/>
                    <a:pt x="43" y="66"/>
                    <a:pt x="41" y="64"/>
                  </a:cubicBezTo>
                  <a:cubicBezTo>
                    <a:pt x="37" y="59"/>
                    <a:pt x="36" y="52"/>
                    <a:pt x="39" y="46"/>
                  </a:cubicBezTo>
                  <a:cubicBezTo>
                    <a:pt x="39" y="45"/>
                    <a:pt x="39" y="44"/>
                    <a:pt x="40" y="44"/>
                  </a:cubicBezTo>
                  <a:cubicBezTo>
                    <a:pt x="40" y="43"/>
                    <a:pt x="40" y="43"/>
                    <a:pt x="40" y="43"/>
                  </a:cubicBezTo>
                  <a:cubicBezTo>
                    <a:pt x="40" y="42"/>
                    <a:pt x="41" y="42"/>
                    <a:pt x="41" y="41"/>
                  </a:cubicBezTo>
                  <a:cubicBezTo>
                    <a:pt x="41" y="41"/>
                    <a:pt x="41" y="41"/>
                    <a:pt x="41" y="41"/>
                  </a:cubicBezTo>
                  <a:cubicBezTo>
                    <a:pt x="42" y="41"/>
                    <a:pt x="42" y="40"/>
                    <a:pt x="43" y="40"/>
                  </a:cubicBezTo>
                  <a:cubicBezTo>
                    <a:pt x="43" y="39"/>
                    <a:pt x="43" y="39"/>
                    <a:pt x="43" y="39"/>
                  </a:cubicBezTo>
                  <a:cubicBezTo>
                    <a:pt x="44" y="39"/>
                    <a:pt x="45" y="38"/>
                    <a:pt x="45" y="38"/>
                  </a:cubicBezTo>
                  <a:cubicBezTo>
                    <a:pt x="45" y="38"/>
                    <a:pt x="45" y="38"/>
                    <a:pt x="45" y="38"/>
                  </a:cubicBezTo>
                  <a:cubicBezTo>
                    <a:pt x="46" y="37"/>
                    <a:pt x="47" y="37"/>
                    <a:pt x="47" y="37"/>
                  </a:cubicBezTo>
                  <a:cubicBezTo>
                    <a:pt x="47" y="37"/>
                    <a:pt x="48" y="37"/>
                    <a:pt x="48" y="37"/>
                  </a:cubicBezTo>
                  <a:cubicBezTo>
                    <a:pt x="48" y="36"/>
                    <a:pt x="49" y="36"/>
                    <a:pt x="50" y="36"/>
                  </a:cubicBezTo>
                  <a:cubicBezTo>
                    <a:pt x="50" y="36"/>
                    <a:pt x="50" y="36"/>
                    <a:pt x="50" y="36"/>
                  </a:cubicBezTo>
                  <a:cubicBezTo>
                    <a:pt x="51" y="36"/>
                    <a:pt x="51" y="35"/>
                    <a:pt x="52" y="35"/>
                  </a:cubicBezTo>
                  <a:cubicBezTo>
                    <a:pt x="52" y="35"/>
                    <a:pt x="52" y="35"/>
                    <a:pt x="53" y="35"/>
                  </a:cubicBezTo>
                  <a:cubicBezTo>
                    <a:pt x="53" y="35"/>
                    <a:pt x="54" y="35"/>
                    <a:pt x="55" y="35"/>
                  </a:cubicBezTo>
                  <a:cubicBezTo>
                    <a:pt x="55" y="35"/>
                    <a:pt x="55" y="35"/>
                    <a:pt x="55" y="35"/>
                  </a:cubicBezTo>
                  <a:cubicBezTo>
                    <a:pt x="55" y="35"/>
                    <a:pt x="55" y="35"/>
                    <a:pt x="55" y="35"/>
                  </a:cubicBezTo>
                  <a:cubicBezTo>
                    <a:pt x="55" y="35"/>
                    <a:pt x="56" y="35"/>
                    <a:pt x="56" y="35"/>
                  </a:cubicBezTo>
                  <a:cubicBezTo>
                    <a:pt x="56" y="35"/>
                    <a:pt x="56" y="35"/>
                    <a:pt x="57" y="35"/>
                  </a:cubicBezTo>
                  <a:cubicBezTo>
                    <a:pt x="57" y="35"/>
                    <a:pt x="57" y="35"/>
                    <a:pt x="58" y="35"/>
                  </a:cubicBezTo>
                  <a:cubicBezTo>
                    <a:pt x="58" y="35"/>
                    <a:pt x="58" y="35"/>
                    <a:pt x="59" y="35"/>
                  </a:cubicBezTo>
                  <a:cubicBezTo>
                    <a:pt x="59" y="36"/>
                    <a:pt x="59" y="36"/>
                    <a:pt x="60" y="36"/>
                  </a:cubicBezTo>
                  <a:cubicBezTo>
                    <a:pt x="60" y="36"/>
                    <a:pt x="60" y="36"/>
                    <a:pt x="60" y="36"/>
                  </a:cubicBezTo>
                  <a:cubicBezTo>
                    <a:pt x="61" y="36"/>
                    <a:pt x="61" y="36"/>
                    <a:pt x="62" y="37"/>
                  </a:cubicBezTo>
                  <a:cubicBezTo>
                    <a:pt x="71" y="41"/>
                    <a:pt x="75" y="51"/>
                    <a:pt x="71" y="6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grpSp>
      <p:sp>
        <p:nvSpPr>
          <p:cNvPr id="14" name="Freeform 755"/>
          <p:cNvSpPr>
            <a:spLocks noChangeArrowheads="1"/>
          </p:cNvSpPr>
          <p:nvPr/>
        </p:nvSpPr>
        <p:spPr bwMode="auto">
          <a:xfrm>
            <a:off x="7477522" y="4106274"/>
            <a:ext cx="182071" cy="355914"/>
          </a:xfrm>
          <a:custGeom>
            <a:avLst/>
            <a:gdLst>
              <a:gd name="T0" fmla="*/ 101 w 101"/>
              <a:gd name="T1" fmla="*/ 50 h 197"/>
              <a:gd name="T2" fmla="*/ 50 w 101"/>
              <a:gd name="T3" fmla="*/ 0 h 197"/>
              <a:gd name="T4" fmla="*/ 0 w 101"/>
              <a:gd name="T5" fmla="*/ 50 h 197"/>
              <a:gd name="T6" fmla="*/ 14 w 101"/>
              <a:gd name="T7" fmla="*/ 63 h 197"/>
              <a:gd name="T8" fmla="*/ 28 w 101"/>
              <a:gd name="T9" fmla="*/ 50 h 197"/>
              <a:gd name="T10" fmla="*/ 50 w 101"/>
              <a:gd name="T11" fmla="*/ 27 h 197"/>
              <a:gd name="T12" fmla="*/ 73 w 101"/>
              <a:gd name="T13" fmla="*/ 50 h 197"/>
              <a:gd name="T14" fmla="*/ 50 w 101"/>
              <a:gd name="T15" fmla="*/ 78 h 197"/>
              <a:gd name="T16" fmla="*/ 49 w 101"/>
              <a:gd name="T17" fmla="*/ 78 h 197"/>
              <a:gd name="T18" fmla="*/ 0 w 101"/>
              <a:gd name="T19" fmla="*/ 121 h 197"/>
              <a:gd name="T20" fmla="*/ 0 w 101"/>
              <a:gd name="T21" fmla="*/ 183 h 197"/>
              <a:gd name="T22" fmla="*/ 14 w 101"/>
              <a:gd name="T23" fmla="*/ 197 h 197"/>
              <a:gd name="T24" fmla="*/ 87 w 101"/>
              <a:gd name="T25" fmla="*/ 197 h 197"/>
              <a:gd name="T26" fmla="*/ 101 w 101"/>
              <a:gd name="T27" fmla="*/ 183 h 197"/>
              <a:gd name="T28" fmla="*/ 101 w 101"/>
              <a:gd name="T29" fmla="*/ 130 h 197"/>
              <a:gd name="T30" fmla="*/ 101 w 101"/>
              <a:gd name="T31" fmla="*/ 57 h 197"/>
              <a:gd name="T32" fmla="*/ 101 w 101"/>
              <a:gd name="T33" fmla="*/ 50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
              <a:gd name="T52" fmla="*/ 0 h 197"/>
              <a:gd name="T53" fmla="*/ 101 w 101"/>
              <a:gd name="T54" fmla="*/ 197 h 1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 h="197">
                <a:moveTo>
                  <a:pt x="101" y="50"/>
                </a:moveTo>
                <a:cubicBezTo>
                  <a:pt x="101" y="22"/>
                  <a:pt x="78" y="0"/>
                  <a:pt x="50" y="0"/>
                </a:cubicBezTo>
                <a:cubicBezTo>
                  <a:pt x="23" y="0"/>
                  <a:pt x="0" y="22"/>
                  <a:pt x="0" y="50"/>
                </a:cubicBezTo>
                <a:cubicBezTo>
                  <a:pt x="0" y="57"/>
                  <a:pt x="6" y="63"/>
                  <a:pt x="14" y="63"/>
                </a:cubicBezTo>
                <a:cubicBezTo>
                  <a:pt x="22" y="63"/>
                  <a:pt x="28" y="57"/>
                  <a:pt x="28" y="50"/>
                </a:cubicBezTo>
                <a:cubicBezTo>
                  <a:pt x="28" y="37"/>
                  <a:pt x="38" y="27"/>
                  <a:pt x="50" y="27"/>
                </a:cubicBezTo>
                <a:cubicBezTo>
                  <a:pt x="63" y="27"/>
                  <a:pt x="73" y="37"/>
                  <a:pt x="73" y="50"/>
                </a:cubicBezTo>
                <a:cubicBezTo>
                  <a:pt x="73" y="63"/>
                  <a:pt x="63" y="75"/>
                  <a:pt x="50" y="78"/>
                </a:cubicBezTo>
                <a:cubicBezTo>
                  <a:pt x="49" y="78"/>
                  <a:pt x="49" y="78"/>
                  <a:pt x="49" y="78"/>
                </a:cubicBezTo>
                <a:cubicBezTo>
                  <a:pt x="33" y="80"/>
                  <a:pt x="0" y="86"/>
                  <a:pt x="0" y="121"/>
                </a:cubicBezTo>
                <a:cubicBezTo>
                  <a:pt x="0" y="183"/>
                  <a:pt x="0" y="183"/>
                  <a:pt x="0" y="183"/>
                </a:cubicBezTo>
                <a:cubicBezTo>
                  <a:pt x="0" y="191"/>
                  <a:pt x="6" y="197"/>
                  <a:pt x="14" y="197"/>
                </a:cubicBezTo>
                <a:cubicBezTo>
                  <a:pt x="87" y="197"/>
                  <a:pt x="87" y="197"/>
                  <a:pt x="87" y="197"/>
                </a:cubicBezTo>
                <a:cubicBezTo>
                  <a:pt x="94" y="197"/>
                  <a:pt x="101" y="191"/>
                  <a:pt x="101" y="183"/>
                </a:cubicBezTo>
                <a:cubicBezTo>
                  <a:pt x="101" y="130"/>
                  <a:pt x="101" y="130"/>
                  <a:pt x="101" y="130"/>
                </a:cubicBezTo>
                <a:cubicBezTo>
                  <a:pt x="101" y="57"/>
                  <a:pt x="101" y="57"/>
                  <a:pt x="101" y="57"/>
                </a:cubicBezTo>
                <a:cubicBezTo>
                  <a:pt x="101" y="50"/>
                  <a:pt x="101" y="50"/>
                  <a:pt x="101" y="5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latin typeface="Calibri" pitchFamily="34" charset="0"/>
              <a:sym typeface="宋体" pitchFamily="2" charset="-122"/>
            </a:endParaRPr>
          </a:p>
        </p:txBody>
      </p:sp>
      <p:grpSp>
        <p:nvGrpSpPr>
          <p:cNvPr id="15" name="Group 36"/>
          <p:cNvGrpSpPr>
            <a:grpSpLocks/>
          </p:cNvGrpSpPr>
          <p:nvPr/>
        </p:nvGrpSpPr>
        <p:grpSpPr bwMode="auto">
          <a:xfrm>
            <a:off x="7390652" y="2435618"/>
            <a:ext cx="357002" cy="333298"/>
            <a:chOff x="0" y="0"/>
            <a:chExt cx="739775" cy="690562"/>
          </a:xfrm>
        </p:grpSpPr>
        <p:sp>
          <p:nvSpPr>
            <p:cNvPr id="16" name="Freeform 876"/>
            <p:cNvSpPr>
              <a:spLocks noChangeArrowheads="1"/>
            </p:cNvSpPr>
            <p:nvPr/>
          </p:nvSpPr>
          <p:spPr bwMode="auto">
            <a:xfrm>
              <a:off x="608013" y="71437"/>
              <a:ext cx="115888" cy="101600"/>
            </a:xfrm>
            <a:custGeom>
              <a:avLst/>
              <a:gdLst>
                <a:gd name="T0" fmla="*/ 2 w 31"/>
                <a:gd name="T1" fmla="*/ 25 h 27"/>
                <a:gd name="T2" fmla="*/ 2 w 31"/>
                <a:gd name="T3" fmla="*/ 27 h 27"/>
                <a:gd name="T4" fmla="*/ 4 w 31"/>
                <a:gd name="T5" fmla="*/ 27 h 27"/>
                <a:gd name="T6" fmla="*/ 28 w 31"/>
                <a:gd name="T7" fmla="*/ 9 h 27"/>
                <a:gd name="T8" fmla="*/ 30 w 31"/>
                <a:gd name="T9" fmla="*/ 6 h 27"/>
                <a:gd name="T10" fmla="*/ 30 w 31"/>
                <a:gd name="T11" fmla="*/ 3 h 27"/>
                <a:gd name="T12" fmla="*/ 23 w 31"/>
                <a:gd name="T13" fmla="*/ 1 h 27"/>
                <a:gd name="T14" fmla="*/ 0 w 31"/>
                <a:gd name="T15" fmla="*/ 18 h 27"/>
                <a:gd name="T16" fmla="*/ 1 w 31"/>
                <a:gd name="T17" fmla="*/ 20 h 27"/>
                <a:gd name="T18" fmla="*/ 2 w 31"/>
                <a:gd name="T19" fmla="*/ 2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7"/>
                <a:gd name="T32" fmla="*/ 31 w 31"/>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7">
                  <a:moveTo>
                    <a:pt x="2" y="25"/>
                  </a:moveTo>
                  <a:cubicBezTo>
                    <a:pt x="2" y="26"/>
                    <a:pt x="2" y="26"/>
                    <a:pt x="2" y="27"/>
                  </a:cubicBezTo>
                  <a:cubicBezTo>
                    <a:pt x="3" y="27"/>
                    <a:pt x="3" y="27"/>
                    <a:pt x="4" y="27"/>
                  </a:cubicBezTo>
                  <a:cubicBezTo>
                    <a:pt x="28" y="9"/>
                    <a:pt x="28" y="9"/>
                    <a:pt x="28" y="9"/>
                  </a:cubicBezTo>
                  <a:cubicBezTo>
                    <a:pt x="29" y="9"/>
                    <a:pt x="30" y="7"/>
                    <a:pt x="30" y="6"/>
                  </a:cubicBezTo>
                  <a:cubicBezTo>
                    <a:pt x="31" y="5"/>
                    <a:pt x="30" y="4"/>
                    <a:pt x="30" y="3"/>
                  </a:cubicBezTo>
                  <a:cubicBezTo>
                    <a:pt x="28" y="0"/>
                    <a:pt x="25" y="0"/>
                    <a:pt x="23" y="1"/>
                  </a:cubicBezTo>
                  <a:cubicBezTo>
                    <a:pt x="0" y="18"/>
                    <a:pt x="0" y="18"/>
                    <a:pt x="0" y="18"/>
                  </a:cubicBezTo>
                  <a:cubicBezTo>
                    <a:pt x="0" y="18"/>
                    <a:pt x="0" y="19"/>
                    <a:pt x="1" y="20"/>
                  </a:cubicBezTo>
                  <a:cubicBezTo>
                    <a:pt x="1" y="22"/>
                    <a:pt x="1" y="23"/>
                    <a:pt x="2" y="25"/>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17" name="Freeform 877"/>
            <p:cNvSpPr>
              <a:spLocks noChangeArrowheads="1"/>
            </p:cNvSpPr>
            <p:nvPr/>
          </p:nvSpPr>
          <p:spPr bwMode="auto">
            <a:xfrm>
              <a:off x="612775" y="225425"/>
              <a:ext cx="127000" cy="55563"/>
            </a:xfrm>
            <a:custGeom>
              <a:avLst/>
              <a:gdLst>
                <a:gd name="T0" fmla="*/ 33 w 34"/>
                <a:gd name="T1" fmla="*/ 7 h 15"/>
                <a:gd name="T2" fmla="*/ 30 w 34"/>
                <a:gd name="T3" fmla="*/ 5 h 15"/>
                <a:gd name="T4" fmla="*/ 1 w 34"/>
                <a:gd name="T5" fmla="*/ 0 h 15"/>
                <a:gd name="T6" fmla="*/ 1 w 34"/>
                <a:gd name="T7" fmla="*/ 3 h 15"/>
                <a:gd name="T8" fmla="*/ 1 w 34"/>
                <a:gd name="T9" fmla="*/ 7 h 15"/>
                <a:gd name="T10" fmla="*/ 0 w 34"/>
                <a:gd name="T11" fmla="*/ 10 h 15"/>
                <a:gd name="T12" fmla="*/ 28 w 34"/>
                <a:gd name="T13" fmla="*/ 15 h 15"/>
                <a:gd name="T14" fmla="*/ 29 w 34"/>
                <a:gd name="T15" fmla="*/ 15 h 15"/>
                <a:gd name="T16" fmla="*/ 34 w 34"/>
                <a:gd name="T17" fmla="*/ 11 h 15"/>
                <a:gd name="T18" fmla="*/ 33 w 34"/>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5"/>
                <a:gd name="T32" fmla="*/ 34 w 34"/>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5">
                  <a:moveTo>
                    <a:pt x="33" y="7"/>
                  </a:moveTo>
                  <a:cubicBezTo>
                    <a:pt x="32" y="6"/>
                    <a:pt x="31" y="5"/>
                    <a:pt x="30" y="5"/>
                  </a:cubicBezTo>
                  <a:cubicBezTo>
                    <a:pt x="1" y="0"/>
                    <a:pt x="1" y="0"/>
                    <a:pt x="1" y="0"/>
                  </a:cubicBezTo>
                  <a:cubicBezTo>
                    <a:pt x="1" y="1"/>
                    <a:pt x="1" y="2"/>
                    <a:pt x="1" y="3"/>
                  </a:cubicBezTo>
                  <a:cubicBezTo>
                    <a:pt x="1" y="4"/>
                    <a:pt x="1" y="6"/>
                    <a:pt x="1" y="7"/>
                  </a:cubicBezTo>
                  <a:cubicBezTo>
                    <a:pt x="1" y="8"/>
                    <a:pt x="0" y="9"/>
                    <a:pt x="0" y="10"/>
                  </a:cubicBezTo>
                  <a:cubicBezTo>
                    <a:pt x="28" y="15"/>
                    <a:pt x="28" y="15"/>
                    <a:pt x="28" y="15"/>
                  </a:cubicBezTo>
                  <a:cubicBezTo>
                    <a:pt x="28" y="15"/>
                    <a:pt x="28" y="15"/>
                    <a:pt x="29" y="15"/>
                  </a:cubicBezTo>
                  <a:cubicBezTo>
                    <a:pt x="31" y="15"/>
                    <a:pt x="33" y="13"/>
                    <a:pt x="34" y="11"/>
                  </a:cubicBezTo>
                  <a:cubicBezTo>
                    <a:pt x="34" y="10"/>
                    <a:pt x="33" y="8"/>
                    <a:pt x="33"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18" name="Freeform 878"/>
            <p:cNvSpPr>
              <a:spLocks noChangeArrowheads="1"/>
            </p:cNvSpPr>
            <p:nvPr/>
          </p:nvSpPr>
          <p:spPr bwMode="auto">
            <a:xfrm>
              <a:off x="585788" y="304800"/>
              <a:ext cx="93663" cy="127000"/>
            </a:xfrm>
            <a:custGeom>
              <a:avLst/>
              <a:gdLst>
                <a:gd name="T0" fmla="*/ 6 w 25"/>
                <a:gd name="T1" fmla="*/ 2 h 34"/>
                <a:gd name="T2" fmla="*/ 4 w 25"/>
                <a:gd name="T3" fmla="*/ 0 h 34"/>
                <a:gd name="T4" fmla="*/ 3 w 25"/>
                <a:gd name="T5" fmla="*/ 3 h 34"/>
                <a:gd name="T6" fmla="*/ 1 w 25"/>
                <a:gd name="T7" fmla="*/ 7 h 34"/>
                <a:gd name="T8" fmla="*/ 0 w 25"/>
                <a:gd name="T9" fmla="*/ 10 h 34"/>
                <a:gd name="T10" fmla="*/ 16 w 25"/>
                <a:gd name="T11" fmla="*/ 32 h 34"/>
                <a:gd name="T12" fmla="*/ 19 w 25"/>
                <a:gd name="T13" fmla="*/ 34 h 34"/>
                <a:gd name="T14" fmla="*/ 20 w 25"/>
                <a:gd name="T15" fmla="*/ 34 h 34"/>
                <a:gd name="T16" fmla="*/ 22 w 25"/>
                <a:gd name="T17" fmla="*/ 33 h 34"/>
                <a:gd name="T18" fmla="*/ 24 w 25"/>
                <a:gd name="T19" fmla="*/ 30 h 34"/>
                <a:gd name="T20" fmla="*/ 24 w 25"/>
                <a:gd name="T21" fmla="*/ 27 h 34"/>
                <a:gd name="T22" fmla="*/ 6 w 25"/>
                <a:gd name="T23" fmla="*/ 2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34"/>
                <a:gd name="T38" fmla="*/ 25 w 25"/>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34">
                  <a:moveTo>
                    <a:pt x="6" y="2"/>
                  </a:moveTo>
                  <a:cubicBezTo>
                    <a:pt x="6" y="1"/>
                    <a:pt x="5" y="1"/>
                    <a:pt x="4" y="0"/>
                  </a:cubicBezTo>
                  <a:cubicBezTo>
                    <a:pt x="4" y="1"/>
                    <a:pt x="3" y="2"/>
                    <a:pt x="3" y="3"/>
                  </a:cubicBezTo>
                  <a:cubicBezTo>
                    <a:pt x="3" y="4"/>
                    <a:pt x="2" y="6"/>
                    <a:pt x="1" y="7"/>
                  </a:cubicBezTo>
                  <a:cubicBezTo>
                    <a:pt x="1" y="8"/>
                    <a:pt x="0" y="9"/>
                    <a:pt x="0" y="10"/>
                  </a:cubicBezTo>
                  <a:cubicBezTo>
                    <a:pt x="16" y="32"/>
                    <a:pt x="16" y="32"/>
                    <a:pt x="16" y="32"/>
                  </a:cubicBezTo>
                  <a:cubicBezTo>
                    <a:pt x="16" y="33"/>
                    <a:pt x="18" y="34"/>
                    <a:pt x="19" y="34"/>
                  </a:cubicBezTo>
                  <a:cubicBezTo>
                    <a:pt x="19" y="34"/>
                    <a:pt x="19" y="34"/>
                    <a:pt x="20" y="34"/>
                  </a:cubicBezTo>
                  <a:cubicBezTo>
                    <a:pt x="21" y="34"/>
                    <a:pt x="22" y="34"/>
                    <a:pt x="22" y="33"/>
                  </a:cubicBezTo>
                  <a:cubicBezTo>
                    <a:pt x="24" y="33"/>
                    <a:pt x="24" y="32"/>
                    <a:pt x="24" y="30"/>
                  </a:cubicBezTo>
                  <a:cubicBezTo>
                    <a:pt x="25" y="29"/>
                    <a:pt x="24" y="28"/>
                    <a:pt x="24" y="27"/>
                  </a:cubicBezTo>
                  <a:lnTo>
                    <a:pt x="6" y="2"/>
                  </a:ln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19" name="Freeform 879"/>
            <p:cNvSpPr>
              <a:spLocks noChangeArrowheads="1"/>
            </p:cNvSpPr>
            <p:nvPr/>
          </p:nvSpPr>
          <p:spPr bwMode="auto">
            <a:xfrm>
              <a:off x="15875" y="71437"/>
              <a:ext cx="112713" cy="101600"/>
            </a:xfrm>
            <a:custGeom>
              <a:avLst/>
              <a:gdLst>
                <a:gd name="T0" fmla="*/ 2 w 30"/>
                <a:gd name="T1" fmla="*/ 9 h 27"/>
                <a:gd name="T2" fmla="*/ 27 w 30"/>
                <a:gd name="T3" fmla="*/ 27 h 27"/>
                <a:gd name="T4" fmla="*/ 28 w 30"/>
                <a:gd name="T5" fmla="*/ 27 h 27"/>
                <a:gd name="T6" fmla="*/ 28 w 30"/>
                <a:gd name="T7" fmla="*/ 24 h 27"/>
                <a:gd name="T8" fmla="*/ 29 w 30"/>
                <a:gd name="T9" fmla="*/ 20 h 27"/>
                <a:gd name="T10" fmla="*/ 30 w 30"/>
                <a:gd name="T11" fmla="*/ 17 h 27"/>
                <a:gd name="T12" fmla="*/ 8 w 30"/>
                <a:gd name="T13" fmla="*/ 1 h 27"/>
                <a:gd name="T14" fmla="*/ 1 w 30"/>
                <a:gd name="T15" fmla="*/ 3 h 27"/>
                <a:gd name="T16" fmla="*/ 0 w 30"/>
                <a:gd name="T17" fmla="*/ 6 h 27"/>
                <a:gd name="T18" fmla="*/ 2 w 30"/>
                <a:gd name="T19" fmla="*/ 9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7"/>
                <a:gd name="T32" fmla="*/ 30 w 3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7">
                  <a:moveTo>
                    <a:pt x="2" y="9"/>
                  </a:moveTo>
                  <a:cubicBezTo>
                    <a:pt x="27" y="27"/>
                    <a:pt x="27" y="27"/>
                    <a:pt x="27" y="27"/>
                  </a:cubicBezTo>
                  <a:cubicBezTo>
                    <a:pt x="27" y="27"/>
                    <a:pt x="27" y="27"/>
                    <a:pt x="28" y="27"/>
                  </a:cubicBezTo>
                  <a:cubicBezTo>
                    <a:pt x="28" y="26"/>
                    <a:pt x="28" y="25"/>
                    <a:pt x="28" y="24"/>
                  </a:cubicBezTo>
                  <a:cubicBezTo>
                    <a:pt x="28" y="23"/>
                    <a:pt x="29" y="21"/>
                    <a:pt x="29" y="20"/>
                  </a:cubicBezTo>
                  <a:cubicBezTo>
                    <a:pt x="29" y="19"/>
                    <a:pt x="30" y="18"/>
                    <a:pt x="30" y="17"/>
                  </a:cubicBezTo>
                  <a:cubicBezTo>
                    <a:pt x="8" y="1"/>
                    <a:pt x="8" y="1"/>
                    <a:pt x="8" y="1"/>
                  </a:cubicBezTo>
                  <a:cubicBezTo>
                    <a:pt x="5" y="0"/>
                    <a:pt x="2" y="0"/>
                    <a:pt x="1" y="3"/>
                  </a:cubicBezTo>
                  <a:cubicBezTo>
                    <a:pt x="0" y="4"/>
                    <a:pt x="0" y="5"/>
                    <a:pt x="0" y="6"/>
                  </a:cubicBezTo>
                  <a:cubicBezTo>
                    <a:pt x="0" y="7"/>
                    <a:pt x="1" y="9"/>
                    <a:pt x="2" y="9"/>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20" name="Freeform 880"/>
            <p:cNvSpPr>
              <a:spLocks noChangeArrowheads="1"/>
            </p:cNvSpPr>
            <p:nvPr/>
          </p:nvSpPr>
          <p:spPr bwMode="auto">
            <a:xfrm>
              <a:off x="0" y="225425"/>
              <a:ext cx="120650" cy="55563"/>
            </a:xfrm>
            <a:custGeom>
              <a:avLst/>
              <a:gdLst>
                <a:gd name="T0" fmla="*/ 32 w 32"/>
                <a:gd name="T1" fmla="*/ 7 h 15"/>
                <a:gd name="T2" fmla="*/ 31 w 32"/>
                <a:gd name="T3" fmla="*/ 3 h 15"/>
                <a:gd name="T4" fmla="*/ 31 w 32"/>
                <a:gd name="T5" fmla="*/ 0 h 15"/>
                <a:gd name="T6" fmla="*/ 4 w 32"/>
                <a:gd name="T7" fmla="*/ 5 h 15"/>
                <a:gd name="T8" fmla="*/ 1 w 32"/>
                <a:gd name="T9" fmla="*/ 7 h 15"/>
                <a:gd name="T10" fmla="*/ 0 w 32"/>
                <a:gd name="T11" fmla="*/ 11 h 15"/>
                <a:gd name="T12" fmla="*/ 5 w 32"/>
                <a:gd name="T13" fmla="*/ 15 h 15"/>
                <a:gd name="T14" fmla="*/ 5 w 32"/>
                <a:gd name="T15" fmla="*/ 15 h 15"/>
                <a:gd name="T16" fmla="*/ 32 w 32"/>
                <a:gd name="T17" fmla="*/ 10 h 15"/>
                <a:gd name="T18" fmla="*/ 32 w 32"/>
                <a:gd name="T19" fmla="*/ 7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5"/>
                <a:gd name="T32" fmla="*/ 32 w 32"/>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5">
                  <a:moveTo>
                    <a:pt x="32" y="7"/>
                  </a:moveTo>
                  <a:cubicBezTo>
                    <a:pt x="32" y="6"/>
                    <a:pt x="31" y="5"/>
                    <a:pt x="31" y="3"/>
                  </a:cubicBezTo>
                  <a:cubicBezTo>
                    <a:pt x="31" y="2"/>
                    <a:pt x="31" y="1"/>
                    <a:pt x="31" y="0"/>
                  </a:cubicBezTo>
                  <a:cubicBezTo>
                    <a:pt x="4" y="5"/>
                    <a:pt x="4" y="5"/>
                    <a:pt x="4" y="5"/>
                  </a:cubicBezTo>
                  <a:cubicBezTo>
                    <a:pt x="3" y="5"/>
                    <a:pt x="1" y="6"/>
                    <a:pt x="1" y="7"/>
                  </a:cubicBezTo>
                  <a:cubicBezTo>
                    <a:pt x="0" y="8"/>
                    <a:pt x="0" y="10"/>
                    <a:pt x="0" y="11"/>
                  </a:cubicBezTo>
                  <a:cubicBezTo>
                    <a:pt x="0" y="13"/>
                    <a:pt x="2" y="15"/>
                    <a:pt x="5" y="15"/>
                  </a:cubicBezTo>
                  <a:cubicBezTo>
                    <a:pt x="5" y="15"/>
                    <a:pt x="5" y="15"/>
                    <a:pt x="5" y="15"/>
                  </a:cubicBezTo>
                  <a:cubicBezTo>
                    <a:pt x="32" y="10"/>
                    <a:pt x="32" y="10"/>
                    <a:pt x="32" y="10"/>
                  </a:cubicBezTo>
                  <a:cubicBezTo>
                    <a:pt x="32" y="9"/>
                    <a:pt x="32" y="8"/>
                    <a:pt x="32" y="7"/>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21" name="Freeform 881"/>
            <p:cNvSpPr>
              <a:spLocks noChangeArrowheads="1"/>
            </p:cNvSpPr>
            <p:nvPr/>
          </p:nvSpPr>
          <p:spPr bwMode="auto">
            <a:xfrm>
              <a:off x="60325" y="307975"/>
              <a:ext cx="90488" cy="123825"/>
            </a:xfrm>
            <a:custGeom>
              <a:avLst/>
              <a:gdLst>
                <a:gd name="T0" fmla="*/ 21 w 24"/>
                <a:gd name="T1" fmla="*/ 2 h 33"/>
                <a:gd name="T2" fmla="*/ 20 w 24"/>
                <a:gd name="T3" fmla="*/ 0 h 33"/>
                <a:gd name="T4" fmla="*/ 18 w 24"/>
                <a:gd name="T5" fmla="*/ 1 h 33"/>
                <a:gd name="T6" fmla="*/ 1 w 24"/>
                <a:gd name="T7" fmla="*/ 26 h 33"/>
                <a:gd name="T8" fmla="*/ 0 w 24"/>
                <a:gd name="T9" fmla="*/ 29 h 33"/>
                <a:gd name="T10" fmla="*/ 2 w 24"/>
                <a:gd name="T11" fmla="*/ 32 h 33"/>
                <a:gd name="T12" fmla="*/ 5 w 24"/>
                <a:gd name="T13" fmla="*/ 33 h 33"/>
                <a:gd name="T14" fmla="*/ 6 w 24"/>
                <a:gd name="T15" fmla="*/ 33 h 33"/>
                <a:gd name="T16" fmla="*/ 9 w 24"/>
                <a:gd name="T17" fmla="*/ 31 h 33"/>
                <a:gd name="T18" fmla="*/ 24 w 24"/>
                <a:gd name="T19" fmla="*/ 10 h 33"/>
                <a:gd name="T20" fmla="*/ 23 w 24"/>
                <a:gd name="T21" fmla="*/ 7 h 33"/>
                <a:gd name="T22" fmla="*/ 21 w 24"/>
                <a:gd name="T23" fmla="*/ 2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3"/>
                <a:gd name="T38" fmla="*/ 24 w 24"/>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3">
                  <a:moveTo>
                    <a:pt x="21" y="2"/>
                  </a:moveTo>
                  <a:cubicBezTo>
                    <a:pt x="20" y="1"/>
                    <a:pt x="20" y="1"/>
                    <a:pt x="20" y="0"/>
                  </a:cubicBezTo>
                  <a:cubicBezTo>
                    <a:pt x="19" y="0"/>
                    <a:pt x="18" y="0"/>
                    <a:pt x="18" y="1"/>
                  </a:cubicBezTo>
                  <a:cubicBezTo>
                    <a:pt x="1" y="26"/>
                    <a:pt x="1" y="26"/>
                    <a:pt x="1" y="26"/>
                  </a:cubicBezTo>
                  <a:cubicBezTo>
                    <a:pt x="0" y="27"/>
                    <a:pt x="0" y="28"/>
                    <a:pt x="0" y="29"/>
                  </a:cubicBezTo>
                  <a:cubicBezTo>
                    <a:pt x="0" y="31"/>
                    <a:pt x="1" y="32"/>
                    <a:pt x="2" y="32"/>
                  </a:cubicBezTo>
                  <a:cubicBezTo>
                    <a:pt x="3" y="33"/>
                    <a:pt x="4" y="33"/>
                    <a:pt x="5" y="33"/>
                  </a:cubicBezTo>
                  <a:cubicBezTo>
                    <a:pt x="5" y="33"/>
                    <a:pt x="5" y="33"/>
                    <a:pt x="6" y="33"/>
                  </a:cubicBezTo>
                  <a:cubicBezTo>
                    <a:pt x="7" y="33"/>
                    <a:pt x="8" y="32"/>
                    <a:pt x="9" y="31"/>
                  </a:cubicBezTo>
                  <a:cubicBezTo>
                    <a:pt x="24" y="10"/>
                    <a:pt x="24" y="10"/>
                    <a:pt x="24" y="10"/>
                  </a:cubicBezTo>
                  <a:cubicBezTo>
                    <a:pt x="23" y="9"/>
                    <a:pt x="23" y="8"/>
                    <a:pt x="23" y="7"/>
                  </a:cubicBezTo>
                  <a:cubicBezTo>
                    <a:pt x="22" y="5"/>
                    <a:pt x="21" y="4"/>
                    <a:pt x="21" y="2"/>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22" name="Freeform 882"/>
            <p:cNvSpPr>
              <a:spLocks noEditPoints="1" noChangeArrowheads="1"/>
            </p:cNvSpPr>
            <p:nvPr/>
          </p:nvSpPr>
          <p:spPr bwMode="auto">
            <a:xfrm>
              <a:off x="158750" y="0"/>
              <a:ext cx="419100" cy="506413"/>
            </a:xfrm>
            <a:custGeom>
              <a:avLst/>
              <a:gdLst>
                <a:gd name="T0" fmla="*/ 56 w 112"/>
                <a:gd name="T1" fmla="*/ 0 h 135"/>
                <a:gd name="T2" fmla="*/ 0 w 112"/>
                <a:gd name="T3" fmla="*/ 56 h 135"/>
                <a:gd name="T4" fmla="*/ 17 w 112"/>
                <a:gd name="T5" fmla="*/ 101 h 135"/>
                <a:gd name="T6" fmla="*/ 18 w 112"/>
                <a:gd name="T7" fmla="*/ 101 h 135"/>
                <a:gd name="T8" fmla="*/ 30 w 112"/>
                <a:gd name="T9" fmla="*/ 128 h 135"/>
                <a:gd name="T10" fmla="*/ 37 w 112"/>
                <a:gd name="T11" fmla="*/ 135 h 135"/>
                <a:gd name="T12" fmla="*/ 74 w 112"/>
                <a:gd name="T13" fmla="*/ 135 h 135"/>
                <a:gd name="T14" fmla="*/ 74 w 112"/>
                <a:gd name="T15" fmla="*/ 135 h 135"/>
                <a:gd name="T16" fmla="*/ 77 w 112"/>
                <a:gd name="T17" fmla="*/ 134 h 135"/>
                <a:gd name="T18" fmla="*/ 81 w 112"/>
                <a:gd name="T19" fmla="*/ 128 h 135"/>
                <a:gd name="T20" fmla="*/ 94 w 112"/>
                <a:gd name="T21" fmla="*/ 101 h 135"/>
                <a:gd name="T22" fmla="*/ 95 w 112"/>
                <a:gd name="T23" fmla="*/ 100 h 135"/>
                <a:gd name="T24" fmla="*/ 112 w 112"/>
                <a:gd name="T25" fmla="*/ 56 h 135"/>
                <a:gd name="T26" fmla="*/ 56 w 112"/>
                <a:gd name="T27" fmla="*/ 0 h 135"/>
                <a:gd name="T28" fmla="*/ 83 w 112"/>
                <a:gd name="T29" fmla="*/ 93 h 135"/>
                <a:gd name="T30" fmla="*/ 82 w 112"/>
                <a:gd name="T31" fmla="*/ 94 h 135"/>
                <a:gd name="T32" fmla="*/ 68 w 112"/>
                <a:gd name="T33" fmla="*/ 121 h 135"/>
                <a:gd name="T34" fmla="*/ 43 w 112"/>
                <a:gd name="T35" fmla="*/ 121 h 135"/>
                <a:gd name="T36" fmla="*/ 29 w 112"/>
                <a:gd name="T37" fmla="*/ 93 h 135"/>
                <a:gd name="T38" fmla="*/ 28 w 112"/>
                <a:gd name="T39" fmla="*/ 93 h 135"/>
                <a:gd name="T40" fmla="*/ 14 w 112"/>
                <a:gd name="T41" fmla="*/ 56 h 135"/>
                <a:gd name="T42" fmla="*/ 56 w 112"/>
                <a:gd name="T43" fmla="*/ 14 h 135"/>
                <a:gd name="T44" fmla="*/ 98 w 112"/>
                <a:gd name="T45" fmla="*/ 56 h 135"/>
                <a:gd name="T46" fmla="*/ 83 w 112"/>
                <a:gd name="T47" fmla="*/ 93 h 1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135"/>
                <a:gd name="T74" fmla="*/ 112 w 112"/>
                <a:gd name="T75" fmla="*/ 135 h 1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135">
                  <a:moveTo>
                    <a:pt x="56" y="0"/>
                  </a:moveTo>
                  <a:cubicBezTo>
                    <a:pt x="25" y="0"/>
                    <a:pt x="0" y="25"/>
                    <a:pt x="0" y="56"/>
                  </a:cubicBezTo>
                  <a:cubicBezTo>
                    <a:pt x="0" y="71"/>
                    <a:pt x="6" y="88"/>
                    <a:pt x="17" y="101"/>
                  </a:cubicBezTo>
                  <a:cubicBezTo>
                    <a:pt x="17" y="101"/>
                    <a:pt x="17" y="101"/>
                    <a:pt x="18" y="101"/>
                  </a:cubicBezTo>
                  <a:cubicBezTo>
                    <a:pt x="21" y="106"/>
                    <a:pt x="30" y="119"/>
                    <a:pt x="30" y="128"/>
                  </a:cubicBezTo>
                  <a:cubicBezTo>
                    <a:pt x="30" y="132"/>
                    <a:pt x="33" y="135"/>
                    <a:pt x="37" y="135"/>
                  </a:cubicBezTo>
                  <a:cubicBezTo>
                    <a:pt x="74" y="135"/>
                    <a:pt x="74" y="135"/>
                    <a:pt x="74" y="135"/>
                  </a:cubicBezTo>
                  <a:cubicBezTo>
                    <a:pt x="74" y="135"/>
                    <a:pt x="74" y="135"/>
                    <a:pt x="74" y="135"/>
                  </a:cubicBezTo>
                  <a:cubicBezTo>
                    <a:pt x="75" y="135"/>
                    <a:pt x="76" y="135"/>
                    <a:pt x="77" y="134"/>
                  </a:cubicBezTo>
                  <a:cubicBezTo>
                    <a:pt x="80" y="133"/>
                    <a:pt x="81" y="131"/>
                    <a:pt x="81" y="128"/>
                  </a:cubicBezTo>
                  <a:cubicBezTo>
                    <a:pt x="81" y="120"/>
                    <a:pt x="89" y="108"/>
                    <a:pt x="94" y="101"/>
                  </a:cubicBezTo>
                  <a:cubicBezTo>
                    <a:pt x="94" y="101"/>
                    <a:pt x="95" y="101"/>
                    <a:pt x="95" y="100"/>
                  </a:cubicBezTo>
                  <a:cubicBezTo>
                    <a:pt x="105" y="87"/>
                    <a:pt x="112" y="71"/>
                    <a:pt x="112" y="56"/>
                  </a:cubicBezTo>
                  <a:cubicBezTo>
                    <a:pt x="112" y="25"/>
                    <a:pt x="87" y="0"/>
                    <a:pt x="56" y="0"/>
                  </a:cubicBezTo>
                  <a:close/>
                  <a:moveTo>
                    <a:pt x="83" y="93"/>
                  </a:moveTo>
                  <a:cubicBezTo>
                    <a:pt x="83" y="93"/>
                    <a:pt x="83" y="94"/>
                    <a:pt x="82" y="94"/>
                  </a:cubicBezTo>
                  <a:cubicBezTo>
                    <a:pt x="79" y="98"/>
                    <a:pt x="71" y="110"/>
                    <a:pt x="68" y="121"/>
                  </a:cubicBezTo>
                  <a:cubicBezTo>
                    <a:pt x="43" y="121"/>
                    <a:pt x="43" y="121"/>
                    <a:pt x="43" y="121"/>
                  </a:cubicBezTo>
                  <a:cubicBezTo>
                    <a:pt x="40" y="109"/>
                    <a:pt x="31" y="97"/>
                    <a:pt x="29" y="93"/>
                  </a:cubicBezTo>
                  <a:cubicBezTo>
                    <a:pt x="29" y="93"/>
                    <a:pt x="28" y="93"/>
                    <a:pt x="28" y="93"/>
                  </a:cubicBezTo>
                  <a:cubicBezTo>
                    <a:pt x="19" y="82"/>
                    <a:pt x="14" y="68"/>
                    <a:pt x="14" y="56"/>
                  </a:cubicBezTo>
                  <a:cubicBezTo>
                    <a:pt x="14" y="33"/>
                    <a:pt x="32" y="14"/>
                    <a:pt x="56" y="14"/>
                  </a:cubicBezTo>
                  <a:cubicBezTo>
                    <a:pt x="79" y="14"/>
                    <a:pt x="98" y="33"/>
                    <a:pt x="98" y="56"/>
                  </a:cubicBezTo>
                  <a:cubicBezTo>
                    <a:pt x="98" y="68"/>
                    <a:pt x="92" y="82"/>
                    <a:pt x="83" y="93"/>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sp>
          <p:nvSpPr>
            <p:cNvPr id="23" name="Freeform 883"/>
            <p:cNvSpPr>
              <a:spLocks noChangeArrowheads="1"/>
            </p:cNvSpPr>
            <p:nvPr/>
          </p:nvSpPr>
          <p:spPr bwMode="auto">
            <a:xfrm>
              <a:off x="288925" y="547687"/>
              <a:ext cx="158750" cy="142875"/>
            </a:xfrm>
            <a:custGeom>
              <a:avLst/>
              <a:gdLst>
                <a:gd name="T0" fmla="*/ 36 w 42"/>
                <a:gd name="T1" fmla="*/ 0 h 38"/>
                <a:gd name="T2" fmla="*/ 5 w 42"/>
                <a:gd name="T3" fmla="*/ 0 h 38"/>
                <a:gd name="T4" fmla="*/ 0 w 42"/>
                <a:gd name="T5" fmla="*/ 6 h 38"/>
                <a:gd name="T6" fmla="*/ 0 w 42"/>
                <a:gd name="T7" fmla="*/ 27 h 38"/>
                <a:gd name="T8" fmla="*/ 5 w 42"/>
                <a:gd name="T9" fmla="*/ 33 h 38"/>
                <a:gd name="T10" fmla="*/ 10 w 42"/>
                <a:gd name="T11" fmla="*/ 33 h 38"/>
                <a:gd name="T12" fmla="*/ 13 w 42"/>
                <a:gd name="T13" fmla="*/ 36 h 38"/>
                <a:gd name="T14" fmla="*/ 17 w 42"/>
                <a:gd name="T15" fmla="*/ 38 h 38"/>
                <a:gd name="T16" fmla="*/ 24 w 42"/>
                <a:gd name="T17" fmla="*/ 38 h 38"/>
                <a:gd name="T18" fmla="*/ 28 w 42"/>
                <a:gd name="T19" fmla="*/ 36 h 38"/>
                <a:gd name="T20" fmla="*/ 31 w 42"/>
                <a:gd name="T21" fmla="*/ 33 h 38"/>
                <a:gd name="T22" fmla="*/ 36 w 42"/>
                <a:gd name="T23" fmla="*/ 33 h 38"/>
                <a:gd name="T24" fmla="*/ 42 w 42"/>
                <a:gd name="T25" fmla="*/ 27 h 38"/>
                <a:gd name="T26" fmla="*/ 42 w 42"/>
                <a:gd name="T27" fmla="*/ 6 h 38"/>
                <a:gd name="T28" fmla="*/ 36 w 42"/>
                <a:gd name="T29" fmla="*/ 0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
                <a:gd name="T46" fmla="*/ 0 h 38"/>
                <a:gd name="T47" fmla="*/ 42 w 42"/>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 h="38">
                  <a:moveTo>
                    <a:pt x="36" y="0"/>
                  </a:moveTo>
                  <a:cubicBezTo>
                    <a:pt x="5" y="0"/>
                    <a:pt x="5" y="0"/>
                    <a:pt x="5" y="0"/>
                  </a:cubicBezTo>
                  <a:cubicBezTo>
                    <a:pt x="2" y="0"/>
                    <a:pt x="0" y="3"/>
                    <a:pt x="0" y="6"/>
                  </a:cubicBezTo>
                  <a:cubicBezTo>
                    <a:pt x="0" y="27"/>
                    <a:pt x="0" y="27"/>
                    <a:pt x="0" y="27"/>
                  </a:cubicBezTo>
                  <a:cubicBezTo>
                    <a:pt x="0" y="30"/>
                    <a:pt x="2" y="33"/>
                    <a:pt x="5" y="33"/>
                  </a:cubicBezTo>
                  <a:cubicBezTo>
                    <a:pt x="10" y="33"/>
                    <a:pt x="10" y="33"/>
                    <a:pt x="10" y="33"/>
                  </a:cubicBezTo>
                  <a:cubicBezTo>
                    <a:pt x="13" y="36"/>
                    <a:pt x="13" y="36"/>
                    <a:pt x="13" y="36"/>
                  </a:cubicBezTo>
                  <a:cubicBezTo>
                    <a:pt x="14" y="37"/>
                    <a:pt x="16" y="38"/>
                    <a:pt x="17" y="38"/>
                  </a:cubicBezTo>
                  <a:cubicBezTo>
                    <a:pt x="24" y="38"/>
                    <a:pt x="24" y="38"/>
                    <a:pt x="24" y="38"/>
                  </a:cubicBezTo>
                  <a:cubicBezTo>
                    <a:pt x="26" y="38"/>
                    <a:pt x="27" y="37"/>
                    <a:pt x="28" y="36"/>
                  </a:cubicBezTo>
                  <a:cubicBezTo>
                    <a:pt x="31" y="33"/>
                    <a:pt x="31" y="33"/>
                    <a:pt x="31" y="33"/>
                  </a:cubicBezTo>
                  <a:cubicBezTo>
                    <a:pt x="36" y="33"/>
                    <a:pt x="36" y="33"/>
                    <a:pt x="36" y="33"/>
                  </a:cubicBezTo>
                  <a:cubicBezTo>
                    <a:pt x="39" y="33"/>
                    <a:pt x="42" y="30"/>
                    <a:pt x="42" y="27"/>
                  </a:cubicBezTo>
                  <a:cubicBezTo>
                    <a:pt x="42" y="6"/>
                    <a:pt x="42" y="6"/>
                    <a:pt x="42" y="6"/>
                  </a:cubicBezTo>
                  <a:cubicBezTo>
                    <a:pt x="42" y="3"/>
                    <a:pt x="39" y="0"/>
                    <a:pt x="36" y="0"/>
                  </a:cubicBezTo>
                  <a:close/>
                </a:path>
              </a:pathLst>
            </a:custGeom>
            <a:solidFill>
              <a:schemeClr val="bg1"/>
            </a:soli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latin typeface="Calibri" pitchFamily="34" charset="0"/>
                <a:sym typeface="宋体" pitchFamily="2" charset="-122"/>
              </a:endParaRPr>
            </a:p>
          </p:txBody>
        </p:sp>
      </p:grpSp>
      <p:sp>
        <p:nvSpPr>
          <p:cNvPr id="24" name="矩形 23"/>
          <p:cNvSpPr>
            <a:spLocks noChangeArrowheads="1"/>
          </p:cNvSpPr>
          <p:nvPr/>
        </p:nvSpPr>
        <p:spPr bwMode="auto">
          <a:xfrm>
            <a:off x="4891817" y="1347630"/>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请在此处输入您的文本或者复制您的文本粘贴到此处，请在此处输入您的文本或者复制</a:t>
            </a:r>
            <a:endParaRPr lang="zh-CN" altLang="en-US" sz="1800" dirty="0"/>
          </a:p>
        </p:txBody>
      </p:sp>
      <p:sp>
        <p:nvSpPr>
          <p:cNvPr id="25" name="矩形 24"/>
          <p:cNvSpPr>
            <a:spLocks noChangeArrowheads="1"/>
          </p:cNvSpPr>
          <p:nvPr/>
        </p:nvSpPr>
        <p:spPr bwMode="auto">
          <a:xfrm>
            <a:off x="4891817" y="2242773"/>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6" name="矩形 25"/>
          <p:cNvSpPr>
            <a:spLocks noChangeArrowheads="1"/>
          </p:cNvSpPr>
          <p:nvPr/>
        </p:nvSpPr>
        <p:spPr bwMode="auto">
          <a:xfrm>
            <a:off x="4891817" y="3128393"/>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7" name="矩形 26"/>
          <p:cNvSpPr>
            <a:spLocks noChangeArrowheads="1"/>
          </p:cNvSpPr>
          <p:nvPr/>
        </p:nvSpPr>
        <p:spPr bwMode="auto">
          <a:xfrm>
            <a:off x="4891817" y="3974732"/>
            <a:ext cx="2318390"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p>
            <a:pPr algn="r"/>
            <a:r>
              <a:rPr lang="zh-CN" altLang="en-US" sz="1200" dirty="0">
                <a:latin typeface="Adobe 黑体 Std R" pitchFamily="34" charset="-122"/>
                <a:ea typeface="Adobe 黑体 Std R" pitchFamily="34" charset="-122"/>
              </a:rPr>
              <a:t>在此处输入您的文本或者复制您的文本粘贴到此处，请在此处输入您的文本或者复制</a:t>
            </a:r>
            <a:endParaRPr lang="zh-CN" altLang="en-US" sz="1200" dirty="0"/>
          </a:p>
        </p:txBody>
      </p:sp>
      <p:sp>
        <p:nvSpPr>
          <p:cNvPr id="28" name="TextBox 27"/>
          <p:cNvSpPr txBox="1"/>
          <p:nvPr/>
        </p:nvSpPr>
        <p:spPr>
          <a:xfrm>
            <a:off x="2662717" y="2392646"/>
            <a:ext cx="984372" cy="1084661"/>
          </a:xfrm>
          <a:prstGeom prst="rect">
            <a:avLst/>
          </a:prstGeom>
          <a:noFill/>
        </p:spPr>
        <p:txBody>
          <a:bodyPr wrap="none" lIns="68543" tIns="34272" rIns="68543" bIns="34272" rtlCol="0">
            <a:spAutoFit/>
          </a:bodyPr>
          <a:lstStyle/>
          <a:p>
            <a:pPr algn="ctr"/>
            <a:r>
              <a:rPr lang="zh-CN" altLang="en-US" sz="3300" dirty="0">
                <a:solidFill>
                  <a:schemeClr val="bg1"/>
                </a:solidFill>
                <a:latin typeface="微软雅黑" panose="020B0503020204020204" pitchFamily="34" charset="-122"/>
                <a:ea typeface="微软雅黑" panose="020B0503020204020204" pitchFamily="34" charset="-122"/>
              </a:rPr>
              <a:t>输入</a:t>
            </a:r>
            <a:endParaRPr lang="en-US" altLang="zh-CN" sz="3300" dirty="0">
              <a:solidFill>
                <a:schemeClr val="bg1"/>
              </a:solidFill>
              <a:latin typeface="微软雅黑" panose="020B0503020204020204" pitchFamily="34" charset="-122"/>
              <a:ea typeface="微软雅黑" panose="020B0503020204020204" pitchFamily="34" charset="-122"/>
            </a:endParaRPr>
          </a:p>
          <a:p>
            <a:pPr algn="ctr"/>
            <a:r>
              <a:rPr lang="zh-CN" altLang="en-US" sz="3300" dirty="0">
                <a:solidFill>
                  <a:schemeClr val="bg1"/>
                </a:solidFill>
                <a:latin typeface="微软雅黑" panose="020B0503020204020204" pitchFamily="34" charset="-122"/>
                <a:ea typeface="微软雅黑" panose="020B0503020204020204" pitchFamily="34" charset="-122"/>
              </a:rPr>
              <a:t>标题</a:t>
            </a:r>
          </a:p>
        </p:txBody>
      </p:sp>
      <p:grpSp>
        <p:nvGrpSpPr>
          <p:cNvPr id="29" name="组合 28"/>
          <p:cNvGrpSpPr/>
          <p:nvPr/>
        </p:nvGrpSpPr>
        <p:grpSpPr>
          <a:xfrm>
            <a:off x="1331640" y="1203598"/>
            <a:ext cx="3524795" cy="3456775"/>
            <a:chOff x="1083121" y="1628006"/>
            <a:chExt cx="4702175" cy="4610100"/>
          </a:xfrm>
        </p:grpSpPr>
        <p:sp>
          <p:nvSpPr>
            <p:cNvPr id="30" name="椭圆 6"/>
            <p:cNvSpPr>
              <a:spLocks noChangeArrowheads="1"/>
            </p:cNvSpPr>
            <p:nvPr/>
          </p:nvSpPr>
          <p:spPr bwMode="auto">
            <a:xfrm>
              <a:off x="1083121" y="3318693"/>
              <a:ext cx="1373188" cy="1373188"/>
            </a:xfrm>
            <a:prstGeom prst="ellipse">
              <a:avLst/>
            </a:prstGeom>
            <a:solidFill>
              <a:schemeClr val="accent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31" name="椭圆 7"/>
            <p:cNvSpPr>
              <a:spLocks noChangeArrowheads="1"/>
            </p:cNvSpPr>
            <p:nvPr/>
          </p:nvSpPr>
          <p:spPr bwMode="auto">
            <a:xfrm>
              <a:off x="2737296" y="1628006"/>
              <a:ext cx="1373188" cy="1373187"/>
            </a:xfrm>
            <a:prstGeom prst="ellipse">
              <a:avLst/>
            </a:prstGeom>
            <a:solidFill>
              <a:schemeClr val="accent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32" name="椭圆 8"/>
            <p:cNvSpPr>
              <a:spLocks noChangeArrowheads="1"/>
            </p:cNvSpPr>
            <p:nvPr/>
          </p:nvSpPr>
          <p:spPr bwMode="auto">
            <a:xfrm>
              <a:off x="4410521" y="3318693"/>
              <a:ext cx="1374775" cy="1373188"/>
            </a:xfrm>
            <a:prstGeom prst="ellipse">
              <a:avLst/>
            </a:prstGeom>
            <a:solidFill>
              <a:schemeClr val="accent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33" name="椭圆 9"/>
            <p:cNvSpPr>
              <a:spLocks noChangeArrowheads="1"/>
            </p:cNvSpPr>
            <p:nvPr/>
          </p:nvSpPr>
          <p:spPr bwMode="auto">
            <a:xfrm>
              <a:off x="2772221" y="4864918"/>
              <a:ext cx="1373188" cy="1373188"/>
            </a:xfrm>
            <a:prstGeom prst="ellipse">
              <a:avLst/>
            </a:prstGeom>
            <a:solidFill>
              <a:schemeClr val="accent2"/>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chemeClr val="bg1"/>
                </a:solidFill>
                <a:latin typeface="宋体" pitchFamily="2" charset="-122"/>
                <a:sym typeface="宋体" pitchFamily="2" charset="-122"/>
              </a:endParaRPr>
            </a:p>
          </p:txBody>
        </p:sp>
        <p:sp>
          <p:nvSpPr>
            <p:cNvPr id="34" name="矩形 33"/>
            <p:cNvSpPr>
              <a:spLocks noChangeArrowheads="1"/>
            </p:cNvSpPr>
            <p:nvPr/>
          </p:nvSpPr>
          <p:spPr bwMode="auto">
            <a:xfrm>
              <a:off x="1227807" y="3616139"/>
              <a:ext cx="1067515"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35" name="矩形 34"/>
            <p:cNvSpPr>
              <a:spLocks noChangeArrowheads="1"/>
            </p:cNvSpPr>
            <p:nvPr/>
          </p:nvSpPr>
          <p:spPr bwMode="auto">
            <a:xfrm>
              <a:off x="4545236" y="3616139"/>
              <a:ext cx="1191582"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36" name="矩形 35"/>
            <p:cNvSpPr>
              <a:spLocks noChangeArrowheads="1"/>
            </p:cNvSpPr>
            <p:nvPr/>
          </p:nvSpPr>
          <p:spPr bwMode="auto">
            <a:xfrm>
              <a:off x="2858815" y="1962537"/>
              <a:ext cx="1108389"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sp>
          <p:nvSpPr>
            <p:cNvPr id="37" name="矩形 36"/>
            <p:cNvSpPr>
              <a:spLocks noChangeArrowheads="1"/>
            </p:cNvSpPr>
            <p:nvPr/>
          </p:nvSpPr>
          <p:spPr bwMode="auto">
            <a:xfrm>
              <a:off x="2925056" y="5162365"/>
              <a:ext cx="1067515" cy="779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服务不</a:t>
              </a:r>
              <a:endParaRPr lang="en-US" altLang="zh-CN" sz="1600" dirty="0" smtClean="0">
                <a:solidFill>
                  <a:schemeClr val="bg1"/>
                </a:solidFill>
                <a:latin typeface="微软雅黑" panose="020B0503020204020204" pitchFamily="34" charset="-122"/>
                <a:ea typeface="微软雅黑" panose="020B0503020204020204" pitchFamily="34" charset="-122"/>
                <a:sym typeface="宋体" pitchFamily="2" charset="-122"/>
              </a:endParaRPr>
            </a:p>
            <a:p>
              <a:pPr algn="ctr"/>
              <a:r>
                <a:rPr lang="zh-CN" altLang="en-US" sz="1600" dirty="0" smtClean="0">
                  <a:solidFill>
                    <a:schemeClr val="bg1"/>
                  </a:solidFill>
                  <a:latin typeface="微软雅黑" panose="020B0503020204020204" pitchFamily="34" charset="-122"/>
                  <a:ea typeface="微软雅黑" panose="020B0503020204020204" pitchFamily="34" charset="-122"/>
                  <a:sym typeface="宋体" pitchFamily="2" charset="-122"/>
                </a:rPr>
                <a:t>足之一</a:t>
              </a:r>
              <a:endParaRPr lang="zh-CN" altLang="en-US" sz="1600" dirty="0">
                <a:solidFill>
                  <a:schemeClr val="bg1"/>
                </a:solidFill>
                <a:latin typeface="微软雅黑" panose="020B0503020204020204" pitchFamily="34" charset="-122"/>
                <a:ea typeface="微软雅黑" panose="020B0503020204020204" pitchFamily="34" charset="-122"/>
                <a:sym typeface="宋体" pitchFamily="2" charset="-122"/>
              </a:endParaRPr>
            </a:p>
          </p:txBody>
        </p:sp>
      </p:grpSp>
    </p:spTree>
    <p:extLst>
      <p:ext uri="{BB962C8B-B14F-4D97-AF65-F5344CB8AC3E}">
        <p14:creationId xmlns:p14="http://schemas.microsoft.com/office/powerpoint/2010/main" xmlns="" val="219701169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Effect transition="in" filter="fade">
                                      <p:cBhvr>
                                        <p:cTn id="25" dur="1000"/>
                                        <p:tgtEl>
                                          <p:spTgt spid="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Effect transition="in" filter="fade">
                                      <p:cBhvr>
                                        <p:cTn id="37" dur="1000"/>
                                        <p:tgtEl>
                                          <p:spTgt spid="29"/>
                                        </p:tgtEl>
                                      </p:cBhvr>
                                    </p:animEffect>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1+#ppt_w/2"/>
                                          </p:val>
                                        </p:tav>
                                        <p:tav tm="100000">
                                          <p:val>
                                            <p:strVal val="#ppt_x"/>
                                          </p:val>
                                        </p:tav>
                                      </p:tavLst>
                                    </p:anim>
                                    <p:anim calcmode="lin" valueType="num">
                                      <p:cBhvr additive="base">
                                        <p:cTn id="62" dur="500" fill="hold"/>
                                        <p:tgtEl>
                                          <p:spTgt spid="1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par>
                          <p:cTn id="71" fill="hold">
                            <p:stCondLst>
                              <p:cond delay="5000"/>
                            </p:stCondLst>
                            <p:childTnLst>
                              <p:par>
                                <p:cTn id="72" presetID="42" presetClass="entr" presetSubtype="0" fill="hold" grpId="0" nodeType="afterEffect">
                                  <p:stCondLst>
                                    <p:cond delay="0"/>
                                  </p:stCondLst>
                                  <p:iterate type="lt">
                                    <p:tmPct val="10000"/>
                                  </p:iterate>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anim calcmode="lin" valueType="num">
                                      <p:cBhvr>
                                        <p:cTn id="75" dur="500" fill="hold"/>
                                        <p:tgtEl>
                                          <p:spTgt spid="24"/>
                                        </p:tgtEl>
                                        <p:attrNameLst>
                                          <p:attrName>ppt_x</p:attrName>
                                        </p:attrNameLst>
                                      </p:cBhvr>
                                      <p:tavLst>
                                        <p:tav tm="0">
                                          <p:val>
                                            <p:strVal val="#ppt_x"/>
                                          </p:val>
                                        </p:tav>
                                        <p:tav tm="100000">
                                          <p:val>
                                            <p:strVal val="#ppt_x"/>
                                          </p:val>
                                        </p:tav>
                                      </p:tavLst>
                                    </p:anim>
                                    <p:anim calcmode="lin" valueType="num">
                                      <p:cBhvr>
                                        <p:cTn id="76" dur="500" fill="hold"/>
                                        <p:tgtEl>
                                          <p:spTgt spid="24"/>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iterate type="lt">
                                    <p:tmPct val="10000"/>
                                  </p:iterate>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strVal val="#ppt_x"/>
                                          </p:val>
                                        </p:tav>
                                        <p:tav tm="100000">
                                          <p:val>
                                            <p:strVal val="#ppt_x"/>
                                          </p:val>
                                        </p:tav>
                                      </p:tavLst>
                                    </p:anim>
                                    <p:anim calcmode="lin" valueType="num">
                                      <p:cBhvr>
                                        <p:cTn id="81" dur="500" fill="hold"/>
                                        <p:tgtEl>
                                          <p:spTgt spid="2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iterate type="lt">
                                    <p:tmPct val="10000"/>
                                  </p:iterate>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anim calcmode="lin" valueType="num">
                                      <p:cBhvr>
                                        <p:cTn id="85" dur="500" fill="hold"/>
                                        <p:tgtEl>
                                          <p:spTgt spid="26"/>
                                        </p:tgtEl>
                                        <p:attrNameLst>
                                          <p:attrName>ppt_x</p:attrName>
                                        </p:attrNameLst>
                                      </p:cBhvr>
                                      <p:tavLst>
                                        <p:tav tm="0">
                                          <p:val>
                                            <p:strVal val="#ppt_x"/>
                                          </p:val>
                                        </p:tav>
                                        <p:tav tm="100000">
                                          <p:val>
                                            <p:strVal val="#ppt_x"/>
                                          </p:val>
                                        </p:tav>
                                      </p:tavLst>
                                    </p:anim>
                                    <p:anim calcmode="lin" valueType="num">
                                      <p:cBhvr>
                                        <p:cTn id="86" dur="500" fill="hold"/>
                                        <p:tgtEl>
                                          <p:spTgt spid="2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iterate type="lt">
                                    <p:tmPct val="10000"/>
                                  </p:iterate>
                                  <p:childTnLst>
                                    <p:set>
                                      <p:cBhvr>
                                        <p:cTn id="88" dur="1" fill="hold">
                                          <p:stCondLst>
                                            <p:cond delay="0"/>
                                          </p:stCondLst>
                                        </p:cTn>
                                        <p:tgtEl>
                                          <p:spTgt spid="27"/>
                                        </p:tgtEl>
                                        <p:attrNameLst>
                                          <p:attrName>style.visibility</p:attrName>
                                        </p:attrNameLst>
                                      </p:cBhvr>
                                      <p:to>
                                        <p:strVal val="visible"/>
                                      </p:to>
                                    </p:set>
                                    <p:animEffect transition="in" filter="fade">
                                      <p:cBhvr>
                                        <p:cTn id="89" dur="500"/>
                                        <p:tgtEl>
                                          <p:spTgt spid="27"/>
                                        </p:tgtEl>
                                      </p:cBhvr>
                                    </p:animEffect>
                                    <p:anim calcmode="lin" valueType="num">
                                      <p:cBhvr>
                                        <p:cTn id="90" dur="500" fill="hold"/>
                                        <p:tgtEl>
                                          <p:spTgt spid="27"/>
                                        </p:tgtEl>
                                        <p:attrNameLst>
                                          <p:attrName>ppt_x</p:attrName>
                                        </p:attrNameLst>
                                      </p:cBhvr>
                                      <p:tavLst>
                                        <p:tav tm="0">
                                          <p:val>
                                            <p:strVal val="#ppt_x"/>
                                          </p:val>
                                        </p:tav>
                                        <p:tav tm="100000">
                                          <p:val>
                                            <p:strVal val="#ppt_x"/>
                                          </p:val>
                                        </p:tav>
                                      </p:tavLst>
                                    </p:anim>
                                    <p:anim calcmode="lin" valueType="num">
                                      <p:cBhvr>
                                        <p:cTn id="91"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4" grpId="0" animBg="1"/>
      <p:bldP spid="24" grpId="0"/>
      <p:bldP spid="25" grpId="0"/>
      <p:bldP spid="26" grpId="0"/>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十字箭头 2"/>
          <p:cNvSpPr/>
          <p:nvPr/>
        </p:nvSpPr>
        <p:spPr>
          <a:xfrm>
            <a:off x="3138091" y="1314938"/>
            <a:ext cx="2867819" cy="2867819"/>
          </a:xfrm>
          <a:prstGeom prst="quadArrow">
            <a:avLst>
              <a:gd name="adj1" fmla="val 2000"/>
              <a:gd name="adj2" fmla="val 4000"/>
              <a:gd name="adj3" fmla="val 5000"/>
            </a:avLst>
          </a:prstGeom>
          <a:solidFill>
            <a:schemeClr val="tx1">
              <a:lumMod val="75000"/>
              <a:lumOff val="2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 name="组合 3"/>
          <p:cNvGrpSpPr/>
          <p:nvPr/>
        </p:nvGrpSpPr>
        <p:grpSpPr>
          <a:xfrm>
            <a:off x="3324500" y="1501347"/>
            <a:ext cx="1147127" cy="1147127"/>
            <a:chOff x="4432666" y="1953520"/>
            <a:chExt cx="1529503" cy="1529503"/>
          </a:xfrm>
        </p:grpSpPr>
        <p:sp>
          <p:nvSpPr>
            <p:cNvPr id="5" name="任意多边形 4"/>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dirty="0">
                <a:solidFill>
                  <a:schemeClr val="tx1"/>
                </a:solidFill>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5114" y="2315966"/>
              <a:ext cx="804605" cy="804605"/>
            </a:xfrm>
            <a:prstGeom prst="rect">
              <a:avLst/>
            </a:prstGeom>
          </p:spPr>
        </p:pic>
      </p:grpSp>
      <p:grpSp>
        <p:nvGrpSpPr>
          <p:cNvPr id="7" name="组合 6"/>
          <p:cNvGrpSpPr/>
          <p:nvPr/>
        </p:nvGrpSpPr>
        <p:grpSpPr>
          <a:xfrm>
            <a:off x="3324500" y="2849221"/>
            <a:ext cx="1147127" cy="1147127"/>
            <a:chOff x="4432666" y="3750686"/>
            <a:chExt cx="1529503" cy="1529503"/>
          </a:xfrm>
        </p:grpSpPr>
        <p:sp>
          <p:nvSpPr>
            <p:cNvPr id="8" name="任意多边形 7"/>
            <p:cNvSpPr/>
            <p:nvPr/>
          </p:nvSpPr>
          <p:spPr>
            <a:xfrm>
              <a:off x="4432666"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solidFill>
                  <a:schemeClr val="tx1"/>
                </a:solidFill>
              </a:endParaRPr>
            </a:p>
          </p:txBody>
        </p:sp>
        <p:pic>
          <p:nvPicPr>
            <p:cNvPr id="9" name="图片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774" y="4043880"/>
              <a:ext cx="945284" cy="945284"/>
            </a:xfrm>
            <a:prstGeom prst="rect">
              <a:avLst/>
            </a:prstGeom>
          </p:spPr>
        </p:pic>
      </p:grpSp>
      <p:grpSp>
        <p:nvGrpSpPr>
          <p:cNvPr id="10" name="组合 9"/>
          <p:cNvGrpSpPr/>
          <p:nvPr/>
        </p:nvGrpSpPr>
        <p:grpSpPr>
          <a:xfrm>
            <a:off x="4672375" y="1501347"/>
            <a:ext cx="1147127" cy="1147127"/>
            <a:chOff x="6229832" y="1953520"/>
            <a:chExt cx="1529503" cy="1529503"/>
          </a:xfrm>
        </p:grpSpPr>
        <p:sp>
          <p:nvSpPr>
            <p:cNvPr id="11" name="任意多边形 10"/>
            <p:cNvSpPr/>
            <p:nvPr/>
          </p:nvSpPr>
          <p:spPr>
            <a:xfrm>
              <a:off x="6229832"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solidFill>
                  <a:schemeClr val="tx1"/>
                </a:solidFill>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70767" y="2435557"/>
              <a:ext cx="1046362" cy="565425"/>
            </a:xfrm>
            <a:prstGeom prst="rect">
              <a:avLst/>
            </a:prstGeom>
          </p:spPr>
        </p:pic>
      </p:grpSp>
      <p:grpSp>
        <p:nvGrpSpPr>
          <p:cNvPr id="13" name="组合 12"/>
          <p:cNvGrpSpPr/>
          <p:nvPr/>
        </p:nvGrpSpPr>
        <p:grpSpPr>
          <a:xfrm>
            <a:off x="4672375" y="2849221"/>
            <a:ext cx="1147127" cy="1147127"/>
            <a:chOff x="6229832" y="3750686"/>
            <a:chExt cx="1529503" cy="1529503"/>
          </a:xfrm>
        </p:grpSpPr>
        <p:sp>
          <p:nvSpPr>
            <p:cNvPr id="14" name="任意多边形 13"/>
            <p:cNvSpPr/>
            <p:nvPr/>
          </p:nvSpPr>
          <p:spPr>
            <a:xfrm>
              <a:off x="6229832" y="3750686"/>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634" tIns="215634" rIns="215634" bIns="215634" numCol="1" spcCol="1270" anchor="ctr" anchorCtr="0">
              <a:noAutofit/>
            </a:bodyPr>
            <a:lstStyle/>
            <a:p>
              <a:pPr algn="ctr" defTabSz="1233488">
                <a:lnSpc>
                  <a:spcPct val="90000"/>
                </a:lnSpc>
                <a:spcBef>
                  <a:spcPct val="0"/>
                </a:spcBef>
                <a:spcAft>
                  <a:spcPct val="35000"/>
                </a:spcAft>
              </a:pPr>
              <a:endParaRPr lang="zh-CN" altLang="en-US" sz="2800">
                <a:solidFill>
                  <a:schemeClr val="tx1"/>
                </a:solidFill>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566360" y="4090165"/>
              <a:ext cx="855175" cy="855175"/>
            </a:xfrm>
            <a:prstGeom prst="rect">
              <a:avLst/>
            </a:prstGeom>
          </p:spPr>
        </p:pic>
      </p:grpSp>
      <p:grpSp>
        <p:nvGrpSpPr>
          <p:cNvPr id="16" name="组合 15"/>
          <p:cNvGrpSpPr/>
          <p:nvPr/>
        </p:nvGrpSpPr>
        <p:grpSpPr>
          <a:xfrm>
            <a:off x="845625" y="1480061"/>
            <a:ext cx="2106059" cy="1399999"/>
            <a:chOff x="1127500" y="1925139"/>
            <a:chExt cx="2808078" cy="1866666"/>
          </a:xfrm>
        </p:grpSpPr>
        <p:sp>
          <p:nvSpPr>
            <p:cNvPr id="17" name="文本框 33"/>
            <p:cNvSpPr txBox="1"/>
            <p:nvPr/>
          </p:nvSpPr>
          <p:spPr>
            <a:xfrm>
              <a:off x="1127501" y="1925139"/>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18" name="文本框 34"/>
            <p:cNvSpPr txBox="1"/>
            <p:nvPr/>
          </p:nvSpPr>
          <p:spPr>
            <a:xfrm>
              <a:off x="1127500" y="2201626"/>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45625" y="2827935"/>
            <a:ext cx="2106059" cy="1399999"/>
            <a:chOff x="1127500" y="3722304"/>
            <a:chExt cx="2808078" cy="1866666"/>
          </a:xfrm>
        </p:grpSpPr>
        <p:sp>
          <p:nvSpPr>
            <p:cNvPr id="20" name="文本框 37"/>
            <p:cNvSpPr txBox="1"/>
            <p:nvPr/>
          </p:nvSpPr>
          <p:spPr>
            <a:xfrm>
              <a:off x="1127501" y="3722304"/>
              <a:ext cx="2808075" cy="418576"/>
            </a:xfrm>
            <a:prstGeom prst="rect">
              <a:avLst/>
            </a:prstGeom>
            <a:noFill/>
          </p:spPr>
          <p:txBody>
            <a:bodyPr wrap="square" rtlCol="0">
              <a:spAutoFit/>
            </a:bodyPr>
            <a:lstStyle/>
            <a:p>
              <a:pPr algn="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1" name="文本框 38"/>
            <p:cNvSpPr txBox="1"/>
            <p:nvPr/>
          </p:nvSpPr>
          <p:spPr>
            <a:xfrm>
              <a:off x="1127500" y="3998791"/>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186610" y="1480061"/>
            <a:ext cx="2106059" cy="1399999"/>
            <a:chOff x="8248814" y="1925139"/>
            <a:chExt cx="2808078" cy="1866666"/>
          </a:xfrm>
        </p:grpSpPr>
        <p:sp>
          <p:nvSpPr>
            <p:cNvPr id="23" name="文本框 39"/>
            <p:cNvSpPr txBox="1"/>
            <p:nvPr/>
          </p:nvSpPr>
          <p:spPr>
            <a:xfrm>
              <a:off x="8248815" y="1925139"/>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4" name="文本框 40"/>
            <p:cNvSpPr txBox="1"/>
            <p:nvPr/>
          </p:nvSpPr>
          <p:spPr>
            <a:xfrm>
              <a:off x="8248814" y="2201626"/>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186610" y="2827935"/>
            <a:ext cx="2106059" cy="1399999"/>
            <a:chOff x="8248814" y="3722304"/>
            <a:chExt cx="2808078" cy="1866666"/>
          </a:xfrm>
        </p:grpSpPr>
        <p:sp>
          <p:nvSpPr>
            <p:cNvPr id="26" name="文本框 41"/>
            <p:cNvSpPr txBox="1"/>
            <p:nvPr/>
          </p:nvSpPr>
          <p:spPr>
            <a:xfrm>
              <a:off x="8248815" y="3722304"/>
              <a:ext cx="2808075"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anose="020B0503020204020204" pitchFamily="34" charset="-122"/>
                  <a:ea typeface="微软雅黑" panose="020B0503020204020204" pitchFamily="34" charset="-122"/>
                </a:rPr>
                <a:t>添加标题</a:t>
              </a:r>
            </a:p>
          </p:txBody>
        </p:sp>
        <p:sp>
          <p:nvSpPr>
            <p:cNvPr id="27" name="文本框 42"/>
            <p:cNvSpPr txBox="1"/>
            <p:nvPr/>
          </p:nvSpPr>
          <p:spPr>
            <a:xfrm>
              <a:off x="8248814" y="3998791"/>
              <a:ext cx="2808078" cy="1590179"/>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13082621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1000"/>
                                        <p:tgtEl>
                                          <p:spTgt spid="3"/>
                                        </p:tgtEl>
                                      </p:cBhvr>
                                    </p:animEffect>
                                  </p:childTnLst>
                                </p:cTn>
                              </p:par>
                            </p:childTnLst>
                          </p:cTn>
                        </p:par>
                        <p:par>
                          <p:cTn id="12" fill="hold">
                            <p:stCondLst>
                              <p:cond delay="1500"/>
                            </p:stCondLst>
                            <p:childTnLst>
                              <p:par>
                                <p:cTn id="13" presetID="18" presetClass="entr" presetSubtype="9"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upLeft)">
                                      <p:cBhvr>
                                        <p:cTn id="15" dur="500"/>
                                        <p:tgtEl>
                                          <p:spTgt spid="4"/>
                                        </p:tgtEl>
                                      </p:cBhvr>
                                    </p:animEffect>
                                  </p:childTnLst>
                                </p:cTn>
                              </p:par>
                              <p:par>
                                <p:cTn id="16" presetID="18" presetClass="entr" presetSubtype="3"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upRigh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Right)">
                                      <p:cBhvr>
                                        <p:cTn id="21" dur="500"/>
                                        <p:tgtEl>
                                          <p:spTgt spid="13"/>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par>
                          <p:cTn id="25" fill="hold">
                            <p:stCondLst>
                              <p:cond delay="2000"/>
                            </p:stCondLst>
                            <p:childTnLst>
                              <p:par>
                                <p:cTn id="26" presetID="49" presetClass="entr" presetSubtype="0" decel="10000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360"/>
                                          </p:val>
                                        </p:tav>
                                        <p:tav tm="100000">
                                          <p:val>
                                            <p:fltVal val="0"/>
                                          </p:val>
                                        </p:tav>
                                      </p:tavLst>
                                    </p:anim>
                                    <p:animEffect transition="in" filter="fade">
                                      <p:cBhvr>
                                        <p:cTn id="31" dur="500"/>
                                        <p:tgtEl>
                                          <p:spTgt spid="16"/>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 calcmode="lin" valueType="num">
                                      <p:cBhvr>
                                        <p:cTn id="36" dur="500" fill="hold"/>
                                        <p:tgtEl>
                                          <p:spTgt spid="19"/>
                                        </p:tgtEl>
                                        <p:attrNameLst>
                                          <p:attrName>style.rotation</p:attrName>
                                        </p:attrNameLst>
                                      </p:cBhvr>
                                      <p:tavLst>
                                        <p:tav tm="0">
                                          <p:val>
                                            <p:fltVal val="360"/>
                                          </p:val>
                                        </p:tav>
                                        <p:tav tm="100000">
                                          <p:val>
                                            <p:fltVal val="0"/>
                                          </p:val>
                                        </p:tav>
                                      </p:tavLst>
                                    </p:anim>
                                    <p:animEffect transition="in" filter="fade">
                                      <p:cBhvr>
                                        <p:cTn id="37" dur="500"/>
                                        <p:tgtEl>
                                          <p:spTgt spid="19"/>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 calcmode="lin" valueType="num">
                                      <p:cBhvr>
                                        <p:cTn id="42" dur="500" fill="hold"/>
                                        <p:tgtEl>
                                          <p:spTgt spid="22"/>
                                        </p:tgtEl>
                                        <p:attrNameLst>
                                          <p:attrName>style.rotation</p:attrName>
                                        </p:attrNameLst>
                                      </p:cBhvr>
                                      <p:tavLst>
                                        <p:tav tm="0">
                                          <p:val>
                                            <p:fltVal val="360"/>
                                          </p:val>
                                        </p:tav>
                                        <p:tav tm="100000">
                                          <p:val>
                                            <p:fltVal val="0"/>
                                          </p:val>
                                        </p:tav>
                                      </p:tavLst>
                                    </p:anim>
                                    <p:animEffect transition="in" filter="fade">
                                      <p:cBhvr>
                                        <p:cTn id="43" dur="500"/>
                                        <p:tgtEl>
                                          <p:spTgt spid="22"/>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 calcmode="lin" valueType="num">
                                      <p:cBhvr>
                                        <p:cTn id="48" dur="500" fill="hold"/>
                                        <p:tgtEl>
                                          <p:spTgt spid="25"/>
                                        </p:tgtEl>
                                        <p:attrNameLst>
                                          <p:attrName>style.rotation</p:attrName>
                                        </p:attrNameLst>
                                      </p:cBhvr>
                                      <p:tavLst>
                                        <p:tav tm="0">
                                          <p:val>
                                            <p:fltVal val="360"/>
                                          </p:val>
                                        </p:tav>
                                        <p:tav tm="100000">
                                          <p:val>
                                            <p:fltVal val="0"/>
                                          </p:val>
                                        </p:tav>
                                      </p:tavLst>
                                    </p:anim>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梯形 2"/>
          <p:cNvSpPr/>
          <p:nvPr/>
        </p:nvSpPr>
        <p:spPr>
          <a:xfrm rot="16200000">
            <a:off x="6307263" y="1697313"/>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梯形 3"/>
          <p:cNvSpPr/>
          <p:nvPr/>
        </p:nvSpPr>
        <p:spPr>
          <a:xfrm rot="16200000">
            <a:off x="6307263" y="-76530"/>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梯形 4"/>
          <p:cNvSpPr/>
          <p:nvPr/>
        </p:nvSpPr>
        <p:spPr>
          <a:xfrm rot="5400000" flipH="1">
            <a:off x="1650875" y="2582305"/>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梯形 5"/>
          <p:cNvSpPr/>
          <p:nvPr/>
        </p:nvSpPr>
        <p:spPr>
          <a:xfrm rot="5400000" flipH="1">
            <a:off x="1650875" y="809749"/>
            <a:ext cx="1185864" cy="3113506"/>
          </a:xfrm>
          <a:prstGeom prst="trapezoid">
            <a:avLst>
              <a:gd name="adj" fmla="val 156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 name="组合 6"/>
          <p:cNvGrpSpPr/>
          <p:nvPr/>
        </p:nvGrpSpPr>
        <p:grpSpPr>
          <a:xfrm>
            <a:off x="3800560" y="1075223"/>
            <a:ext cx="1350000" cy="810000"/>
            <a:chOff x="5067414" y="1325994"/>
            <a:chExt cx="1800000" cy="1080000"/>
          </a:xfrm>
          <a:solidFill>
            <a:schemeClr val="accent2"/>
          </a:solidFill>
        </p:grpSpPr>
        <p:sp>
          <p:nvSpPr>
            <p:cNvPr id="8" name="矩形 7"/>
            <p:cNvSpPr/>
            <p:nvPr/>
          </p:nvSpPr>
          <p:spPr>
            <a:xfrm flipH="1">
              <a:off x="5067414" y="1325994"/>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cstate="print">
              <a:biLevel thresh="25000"/>
            </a:blip>
            <a:stretch>
              <a:fillRect/>
            </a:stretch>
          </p:blipFill>
          <p:spPr>
            <a:xfrm>
              <a:off x="5644794" y="1553735"/>
              <a:ext cx="844962" cy="551062"/>
            </a:xfrm>
            <a:prstGeom prst="rect">
              <a:avLst/>
            </a:prstGeom>
            <a:grpFill/>
          </p:spPr>
        </p:pic>
      </p:grpSp>
      <p:grpSp>
        <p:nvGrpSpPr>
          <p:cNvPr id="10" name="组合 9"/>
          <p:cNvGrpSpPr/>
          <p:nvPr/>
        </p:nvGrpSpPr>
        <p:grpSpPr>
          <a:xfrm>
            <a:off x="3993442" y="1961502"/>
            <a:ext cx="1350000" cy="810000"/>
            <a:chOff x="5324589" y="2507698"/>
            <a:chExt cx="1800000" cy="1080000"/>
          </a:xfrm>
          <a:solidFill>
            <a:schemeClr val="accent2"/>
          </a:solidFill>
        </p:grpSpPr>
        <p:sp>
          <p:nvSpPr>
            <p:cNvPr id="11" name="矩形 10"/>
            <p:cNvSpPr/>
            <p:nvPr/>
          </p:nvSpPr>
          <p:spPr>
            <a:xfrm flipH="1">
              <a:off x="5324589" y="2507698"/>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print">
              <a:biLevel thresh="25000"/>
            </a:blip>
            <a:stretch>
              <a:fillRect/>
            </a:stretch>
          </p:blipFill>
          <p:spPr>
            <a:xfrm>
              <a:off x="5793579" y="2605663"/>
              <a:ext cx="698315" cy="711327"/>
            </a:xfrm>
            <a:prstGeom prst="rect">
              <a:avLst/>
            </a:prstGeom>
            <a:grpFill/>
          </p:spPr>
        </p:pic>
      </p:grpSp>
      <p:grpSp>
        <p:nvGrpSpPr>
          <p:cNvPr id="13" name="组合 12"/>
          <p:cNvGrpSpPr/>
          <p:nvPr/>
        </p:nvGrpSpPr>
        <p:grpSpPr>
          <a:xfrm>
            <a:off x="3993442" y="3734058"/>
            <a:ext cx="1350000" cy="810000"/>
            <a:chOff x="5324589" y="4871107"/>
            <a:chExt cx="1800000" cy="1080000"/>
          </a:xfrm>
          <a:solidFill>
            <a:schemeClr val="accent2"/>
          </a:solidFill>
        </p:grpSpPr>
        <p:sp>
          <p:nvSpPr>
            <p:cNvPr id="14" name="矩形 13"/>
            <p:cNvSpPr/>
            <p:nvPr/>
          </p:nvSpPr>
          <p:spPr>
            <a:xfrm flipH="1">
              <a:off x="5324589" y="4871107"/>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4" cstate="print">
              <a:biLevel thresh="25000"/>
            </a:blip>
            <a:stretch>
              <a:fillRect/>
            </a:stretch>
          </p:blipFill>
          <p:spPr>
            <a:xfrm>
              <a:off x="5736436" y="5117683"/>
              <a:ext cx="877882" cy="586845"/>
            </a:xfrm>
            <a:prstGeom prst="rect">
              <a:avLst/>
            </a:prstGeom>
            <a:grpFill/>
          </p:spPr>
        </p:pic>
      </p:grpSp>
      <p:grpSp>
        <p:nvGrpSpPr>
          <p:cNvPr id="16" name="组合 15"/>
          <p:cNvGrpSpPr/>
          <p:nvPr/>
        </p:nvGrpSpPr>
        <p:grpSpPr>
          <a:xfrm>
            <a:off x="3800560" y="2847779"/>
            <a:ext cx="1350000" cy="810000"/>
            <a:chOff x="5067414" y="3689402"/>
            <a:chExt cx="1800000" cy="1080000"/>
          </a:xfrm>
          <a:solidFill>
            <a:schemeClr val="accent2"/>
          </a:solidFill>
        </p:grpSpPr>
        <p:sp>
          <p:nvSpPr>
            <p:cNvPr id="17" name="矩形 16"/>
            <p:cNvSpPr/>
            <p:nvPr/>
          </p:nvSpPr>
          <p:spPr>
            <a:xfrm flipH="1">
              <a:off x="5067414" y="3689402"/>
              <a:ext cx="180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5" cstate="print">
              <a:biLevel thresh="25000"/>
            </a:blip>
            <a:stretch>
              <a:fillRect/>
            </a:stretch>
          </p:blipFill>
          <p:spPr>
            <a:xfrm>
              <a:off x="5617572" y="3836879"/>
              <a:ext cx="899408" cy="703885"/>
            </a:xfrm>
            <a:prstGeom prst="rect">
              <a:avLst/>
            </a:prstGeom>
            <a:grpFill/>
          </p:spPr>
        </p:pic>
      </p:grpSp>
      <p:grpSp>
        <p:nvGrpSpPr>
          <p:cNvPr id="19" name="组合 18"/>
          <p:cNvGrpSpPr/>
          <p:nvPr/>
        </p:nvGrpSpPr>
        <p:grpSpPr>
          <a:xfrm>
            <a:off x="6256542" y="1054224"/>
            <a:ext cx="2058785" cy="863827"/>
            <a:chOff x="8342056" y="1297995"/>
            <a:chExt cx="2745046" cy="1151770"/>
          </a:xfrm>
        </p:grpSpPr>
        <p:sp>
          <p:nvSpPr>
            <p:cNvPr id="20" name="文本框 35"/>
            <p:cNvSpPr txBox="1"/>
            <p:nvPr/>
          </p:nvSpPr>
          <p:spPr>
            <a:xfrm flipH="1">
              <a:off x="8342056" y="1297995"/>
              <a:ext cx="2320903"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21" name="文本框 36"/>
            <p:cNvSpPr txBox="1"/>
            <p:nvPr/>
          </p:nvSpPr>
          <p:spPr>
            <a:xfrm flipH="1">
              <a:off x="8346043" y="1587990"/>
              <a:ext cx="2741059"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
        <p:nvSpPr>
          <p:cNvPr id="22" name="文本框 37"/>
          <p:cNvSpPr txBox="1"/>
          <p:nvPr/>
        </p:nvSpPr>
        <p:spPr>
          <a:xfrm>
            <a:off x="5462570" y="1168388"/>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01</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3" name="文本框 38"/>
          <p:cNvSpPr txBox="1"/>
          <p:nvPr/>
        </p:nvSpPr>
        <p:spPr>
          <a:xfrm>
            <a:off x="3011091" y="2054877"/>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02</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4" name="文本框 39"/>
          <p:cNvSpPr txBox="1"/>
          <p:nvPr/>
        </p:nvSpPr>
        <p:spPr>
          <a:xfrm>
            <a:off x="5459225" y="2941155"/>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03</a:t>
            </a:r>
            <a:endParaRPr lang="zh-CN" altLang="en-US" sz="3600" b="1" dirty="0">
              <a:solidFill>
                <a:schemeClr val="bg1"/>
              </a:solidFill>
              <a:latin typeface="Batang" panose="02030600000101010101" pitchFamily="18" charset="-127"/>
              <a:ea typeface="Batang" panose="02030600000101010101" pitchFamily="18" charset="-127"/>
            </a:endParaRPr>
          </a:p>
        </p:txBody>
      </p:sp>
      <p:sp>
        <p:nvSpPr>
          <p:cNvPr id="25" name="文本框 40"/>
          <p:cNvSpPr txBox="1"/>
          <p:nvPr/>
        </p:nvSpPr>
        <p:spPr>
          <a:xfrm>
            <a:off x="3006191" y="3827433"/>
            <a:ext cx="689131" cy="623248"/>
          </a:xfrm>
          <a:prstGeom prst="rect">
            <a:avLst/>
          </a:prstGeom>
          <a:noFill/>
        </p:spPr>
        <p:txBody>
          <a:bodyPr wrap="none" lIns="68580" tIns="34290" rIns="68580" bIns="34290" rtlCol="0">
            <a:spAutoFit/>
          </a:bodyPr>
          <a:lstStyle/>
          <a:p>
            <a:r>
              <a:rPr lang="en-US" altLang="zh-CN" sz="3600" b="1" dirty="0">
                <a:solidFill>
                  <a:schemeClr val="bg1"/>
                </a:solidFill>
                <a:latin typeface="Batang" panose="02030600000101010101" pitchFamily="18" charset="-127"/>
                <a:ea typeface="Batang" panose="02030600000101010101" pitchFamily="18" charset="-127"/>
              </a:rPr>
              <a:t>04</a:t>
            </a:r>
            <a:endParaRPr lang="zh-CN" altLang="en-US" sz="3600" b="1" dirty="0">
              <a:solidFill>
                <a:schemeClr val="bg1"/>
              </a:solidFill>
              <a:latin typeface="Batang" panose="02030600000101010101" pitchFamily="18" charset="-127"/>
              <a:ea typeface="Batang" panose="02030600000101010101" pitchFamily="18" charset="-127"/>
            </a:endParaRPr>
          </a:p>
        </p:txBody>
      </p:sp>
      <p:grpSp>
        <p:nvGrpSpPr>
          <p:cNvPr id="26" name="组合 25"/>
          <p:cNvGrpSpPr/>
          <p:nvPr/>
        </p:nvGrpSpPr>
        <p:grpSpPr>
          <a:xfrm>
            <a:off x="6256543" y="2826780"/>
            <a:ext cx="2058784" cy="863827"/>
            <a:chOff x="7656515" y="2131419"/>
            <a:chExt cx="2830606" cy="1151770"/>
          </a:xfrm>
        </p:grpSpPr>
        <p:sp>
          <p:nvSpPr>
            <p:cNvPr id="27" name="文本框 42"/>
            <p:cNvSpPr txBox="1"/>
            <p:nvPr/>
          </p:nvSpPr>
          <p:spPr>
            <a:xfrm flipH="1">
              <a:off x="7656515" y="2131419"/>
              <a:ext cx="2393245" cy="381643"/>
            </a:xfrm>
            <a:prstGeom prst="rect">
              <a:avLst/>
            </a:prstGeom>
            <a:noFill/>
          </p:spPr>
          <p:txBody>
            <a:bodyPr wrap="square" rtlCol="0">
              <a:spAutoFit/>
            </a:bodyPr>
            <a:lstStyle/>
            <a:p>
              <a:pP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28" name="文本框 43"/>
            <p:cNvSpPr txBox="1"/>
            <p:nvPr/>
          </p:nvSpPr>
          <p:spPr>
            <a:xfrm flipH="1">
              <a:off x="7660625" y="2421414"/>
              <a:ext cx="2826496"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75898" y="1940501"/>
            <a:ext cx="2064143" cy="863827"/>
            <a:chOff x="7649148" y="2131419"/>
            <a:chExt cx="2837973" cy="1151770"/>
          </a:xfrm>
        </p:grpSpPr>
        <p:sp>
          <p:nvSpPr>
            <p:cNvPr id="30" name="文本框 45"/>
            <p:cNvSpPr txBox="1"/>
            <p:nvPr/>
          </p:nvSpPr>
          <p:spPr>
            <a:xfrm flipH="1">
              <a:off x="7649148"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31" name="文本框 46"/>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75898" y="3713057"/>
            <a:ext cx="2064142" cy="863827"/>
            <a:chOff x="7649149" y="2131419"/>
            <a:chExt cx="2837972" cy="1151770"/>
          </a:xfrm>
        </p:grpSpPr>
        <p:sp>
          <p:nvSpPr>
            <p:cNvPr id="33" name="文本框 48"/>
            <p:cNvSpPr txBox="1"/>
            <p:nvPr/>
          </p:nvSpPr>
          <p:spPr>
            <a:xfrm flipH="1">
              <a:off x="7649149" y="2131419"/>
              <a:ext cx="2767213" cy="381643"/>
            </a:xfrm>
            <a:prstGeom prst="rect">
              <a:avLst/>
            </a:prstGeom>
            <a:noFill/>
          </p:spPr>
          <p:txBody>
            <a:bodyPr wrap="square" rtlCol="0">
              <a:spAutoFit/>
            </a:bodyPr>
            <a:lstStyle/>
            <a:p>
              <a:pPr algn="r">
                <a:lnSpc>
                  <a:spcPct val="90000"/>
                </a:lnSpc>
                <a:spcBef>
                  <a:spcPts val="750"/>
                </a:spcBef>
              </a:pPr>
              <a:r>
                <a:rPr lang="zh-CN" altLang="en-US" sz="1400" b="1" dirty="0">
                  <a:solidFill>
                    <a:srgbClr val="F0FAFA"/>
                  </a:solidFill>
                  <a:latin typeface="微软雅黑" panose="020B0503020204020204" pitchFamily="34" charset="-122"/>
                  <a:ea typeface="微软雅黑" panose="020B0503020204020204" pitchFamily="34" charset="-122"/>
                </a:rPr>
                <a:t>添加标题</a:t>
              </a:r>
            </a:p>
          </p:txBody>
        </p:sp>
        <p:sp>
          <p:nvSpPr>
            <p:cNvPr id="34" name="文本框 49"/>
            <p:cNvSpPr txBox="1"/>
            <p:nvPr/>
          </p:nvSpPr>
          <p:spPr>
            <a:xfrm flipH="1">
              <a:off x="7660624" y="2421414"/>
              <a:ext cx="2826497" cy="861775"/>
            </a:xfrm>
            <a:prstGeom prst="rect">
              <a:avLst/>
            </a:prstGeom>
            <a:noFill/>
          </p:spPr>
          <p:txBody>
            <a:bodyPr wrap="square" rtlCol="0">
              <a:spAutoFit/>
            </a:bodyPr>
            <a:lstStyle/>
            <a:p>
              <a:pPr>
                <a:lnSpc>
                  <a:spcPct val="120000"/>
                </a:lnSpc>
              </a:pPr>
              <a:r>
                <a:rPr lang="zh-CN" altLang="en-US" sz="1000" dirty="0">
                  <a:solidFill>
                    <a:srgbClr val="F0FAFA"/>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rgbClr val="F0FAFA"/>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98385967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25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7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250"/>
                                        <p:tgtEl>
                                          <p:spTgt spid="4"/>
                                        </p:tgtEl>
                                      </p:cBhvr>
                                    </p:animEffect>
                                  </p:childTnLst>
                                </p:cTn>
                              </p:par>
                            </p:childTnLst>
                          </p:cTn>
                        </p:par>
                        <p:par>
                          <p:cTn id="28" fill="hold">
                            <p:stCondLst>
                              <p:cond delay="1500"/>
                            </p:stCondLst>
                            <p:childTnLst>
                              <p:par>
                                <p:cTn id="29" presetID="17"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ppt_x</p:attrName>
                                        </p:attrNameLst>
                                      </p:cBhvr>
                                      <p:tavLst>
                                        <p:tav tm="0">
                                          <p:val>
                                            <p:strVal val="#ppt_x-#ppt_w/2"/>
                                          </p:val>
                                        </p:tav>
                                        <p:tav tm="100000">
                                          <p:val>
                                            <p:strVal val="#ppt_x"/>
                                          </p:val>
                                        </p:tav>
                                      </p:tavLst>
                                    </p:anim>
                                    <p:anim calcmode="lin" valueType="num">
                                      <p:cBhvr>
                                        <p:cTn id="32" dur="500" fill="hold"/>
                                        <p:tgtEl>
                                          <p:spTgt spid="22"/>
                                        </p:tgtEl>
                                        <p:attrNameLst>
                                          <p:attrName>ppt_y</p:attrName>
                                        </p:attrNameLst>
                                      </p:cBhvr>
                                      <p:tavLst>
                                        <p:tav tm="0">
                                          <p:val>
                                            <p:strVal val="#ppt_y"/>
                                          </p:val>
                                        </p:tav>
                                        <p:tav tm="100000">
                                          <p:val>
                                            <p:strVal val="#ppt_y"/>
                                          </p:val>
                                        </p:tav>
                                      </p:tavLst>
                                    </p:anim>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par>
                          <p:cTn id="35" fill="hold">
                            <p:stCondLst>
                              <p:cond delay="2000"/>
                            </p:stCondLst>
                            <p:childTnLst>
                              <p:par>
                                <p:cTn id="36" presetID="17"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ppt_x</p:attrName>
                                        </p:attrNameLst>
                                      </p:cBhvr>
                                      <p:tavLst>
                                        <p:tav tm="0">
                                          <p:val>
                                            <p:strVal val="#ppt_x-#ppt_w/2"/>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22" presetClass="entr" presetSubtype="2"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right)">
                                      <p:cBhvr>
                                        <p:cTn id="45" dur="250"/>
                                        <p:tgtEl>
                                          <p:spTgt spid="6"/>
                                        </p:tgtEl>
                                      </p:cBhvr>
                                    </p:animEffect>
                                  </p:childTnLst>
                                </p:cTn>
                              </p:par>
                            </p:childTnLst>
                          </p:cTn>
                        </p:par>
                        <p:par>
                          <p:cTn id="46" fill="hold">
                            <p:stCondLst>
                              <p:cond delay="2750"/>
                            </p:stCondLst>
                            <p:childTnLst>
                              <p:par>
                                <p:cTn id="47" presetID="17"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3250"/>
                            </p:stCondLst>
                            <p:childTnLst>
                              <p:par>
                                <p:cTn id="54" presetID="17"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ppt_x</p:attrName>
                                        </p:attrNameLst>
                                      </p:cBhvr>
                                      <p:tavLst>
                                        <p:tav tm="0">
                                          <p:val>
                                            <p:strVal val="#ppt_x+#ppt_w/2"/>
                                          </p:val>
                                        </p:tav>
                                        <p:tav tm="100000">
                                          <p:val>
                                            <p:strVal val="#ppt_x"/>
                                          </p:val>
                                        </p:tav>
                                      </p:tavLst>
                                    </p:anim>
                                    <p:anim calcmode="lin" valueType="num">
                                      <p:cBhvr>
                                        <p:cTn id="57" dur="500" fill="hold"/>
                                        <p:tgtEl>
                                          <p:spTgt spid="29"/>
                                        </p:tgtEl>
                                        <p:attrNameLst>
                                          <p:attrName>ppt_y</p:attrName>
                                        </p:attrNameLst>
                                      </p:cBhvr>
                                      <p:tavLst>
                                        <p:tav tm="0">
                                          <p:val>
                                            <p:strVal val="#ppt_y"/>
                                          </p:val>
                                        </p:tav>
                                        <p:tav tm="100000">
                                          <p:val>
                                            <p:strVal val="#ppt_y"/>
                                          </p:val>
                                        </p:tav>
                                      </p:tavLst>
                                    </p:anim>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3750"/>
                            </p:stCondLst>
                            <p:childTnLst>
                              <p:par>
                                <p:cTn id="61" presetID="22" presetClass="entr" presetSubtype="8" fill="hold" grpId="0"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left)">
                                      <p:cBhvr>
                                        <p:cTn id="63" dur="250"/>
                                        <p:tgtEl>
                                          <p:spTgt spid="3"/>
                                        </p:tgtEl>
                                      </p:cBhvr>
                                    </p:animEffect>
                                  </p:childTnLst>
                                </p:cTn>
                              </p:par>
                            </p:childTnLst>
                          </p:cTn>
                        </p:par>
                        <p:par>
                          <p:cTn id="64" fill="hold">
                            <p:stCondLst>
                              <p:cond delay="4000"/>
                            </p:stCondLst>
                            <p:childTnLst>
                              <p:par>
                                <p:cTn id="65" presetID="17"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ppt_x-#ppt_w/2"/>
                                          </p:val>
                                        </p:tav>
                                        <p:tav tm="100000">
                                          <p:val>
                                            <p:strVal val="#ppt_x"/>
                                          </p:val>
                                        </p:tav>
                                      </p:tavLst>
                                    </p:anim>
                                    <p:anim calcmode="lin" valueType="num">
                                      <p:cBhvr>
                                        <p:cTn id="68" dur="500" fill="hold"/>
                                        <p:tgtEl>
                                          <p:spTgt spid="24"/>
                                        </p:tgtEl>
                                        <p:attrNameLst>
                                          <p:attrName>ppt_y</p:attrName>
                                        </p:attrNameLst>
                                      </p:cBhvr>
                                      <p:tavLst>
                                        <p:tav tm="0">
                                          <p:val>
                                            <p:strVal val="#ppt_y"/>
                                          </p:val>
                                        </p:tav>
                                        <p:tav tm="100000">
                                          <p:val>
                                            <p:strVal val="#ppt_y"/>
                                          </p:val>
                                        </p:tav>
                                      </p:tavLst>
                                    </p:anim>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strVal val="#ppt_h"/>
                                          </p:val>
                                        </p:tav>
                                        <p:tav tm="100000">
                                          <p:val>
                                            <p:strVal val="#ppt_h"/>
                                          </p:val>
                                        </p:tav>
                                      </p:tavLst>
                                    </p:anim>
                                  </p:childTnLst>
                                </p:cTn>
                              </p:par>
                            </p:childTnLst>
                          </p:cTn>
                        </p:par>
                        <p:par>
                          <p:cTn id="71" fill="hold">
                            <p:stCondLst>
                              <p:cond delay="4500"/>
                            </p:stCondLst>
                            <p:childTnLst>
                              <p:par>
                                <p:cTn id="72" presetID="17" presetClass="entr" presetSubtype="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p:cTn id="74" dur="500" fill="hold"/>
                                        <p:tgtEl>
                                          <p:spTgt spid="26"/>
                                        </p:tgtEl>
                                        <p:attrNameLst>
                                          <p:attrName>ppt_x</p:attrName>
                                        </p:attrNameLst>
                                      </p:cBhvr>
                                      <p:tavLst>
                                        <p:tav tm="0">
                                          <p:val>
                                            <p:strVal val="#ppt_x-#ppt_w/2"/>
                                          </p:val>
                                        </p:tav>
                                        <p:tav tm="100000">
                                          <p:val>
                                            <p:strVal val="#ppt_x"/>
                                          </p:val>
                                        </p:tav>
                                      </p:tavLst>
                                    </p:anim>
                                    <p:anim calcmode="lin" valueType="num">
                                      <p:cBhvr>
                                        <p:cTn id="75" dur="500" fill="hold"/>
                                        <p:tgtEl>
                                          <p:spTgt spid="26"/>
                                        </p:tgtEl>
                                        <p:attrNameLst>
                                          <p:attrName>ppt_y</p:attrName>
                                        </p:attrNameLst>
                                      </p:cBhvr>
                                      <p:tavLst>
                                        <p:tav tm="0">
                                          <p:val>
                                            <p:strVal val="#ppt_y"/>
                                          </p:val>
                                        </p:tav>
                                        <p:tav tm="100000">
                                          <p:val>
                                            <p:strVal val="#ppt_y"/>
                                          </p:val>
                                        </p:tav>
                                      </p:tavLst>
                                    </p:anim>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strVal val="#ppt_h"/>
                                          </p:val>
                                        </p:tav>
                                        <p:tav tm="100000">
                                          <p:val>
                                            <p:strVal val="#ppt_h"/>
                                          </p:val>
                                        </p:tav>
                                      </p:tavLst>
                                    </p:anim>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right)">
                                      <p:cBhvr>
                                        <p:cTn id="81" dur="250"/>
                                        <p:tgtEl>
                                          <p:spTgt spid="5"/>
                                        </p:tgtEl>
                                      </p:cBhvr>
                                    </p:animEffect>
                                  </p:childTnLst>
                                </p:cTn>
                              </p:par>
                            </p:childTnLst>
                          </p:cTn>
                        </p:par>
                        <p:par>
                          <p:cTn id="82" fill="hold">
                            <p:stCondLst>
                              <p:cond delay="5250"/>
                            </p:stCondLst>
                            <p:childTnLst>
                              <p:par>
                                <p:cTn id="83" presetID="17" presetClass="entr" presetSubtype="2"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ppt_x</p:attrName>
                                        </p:attrNameLst>
                                      </p:cBhvr>
                                      <p:tavLst>
                                        <p:tav tm="0">
                                          <p:val>
                                            <p:strVal val="#ppt_x+#ppt_w/2"/>
                                          </p:val>
                                        </p:tav>
                                        <p:tav tm="100000">
                                          <p:val>
                                            <p:strVal val="#ppt_x"/>
                                          </p:val>
                                        </p:tav>
                                      </p:tavLst>
                                    </p:anim>
                                    <p:anim calcmode="lin" valueType="num">
                                      <p:cBhvr>
                                        <p:cTn id="86" dur="500" fill="hold"/>
                                        <p:tgtEl>
                                          <p:spTgt spid="25"/>
                                        </p:tgtEl>
                                        <p:attrNameLst>
                                          <p:attrName>ppt_y</p:attrName>
                                        </p:attrNameLst>
                                      </p:cBhvr>
                                      <p:tavLst>
                                        <p:tav tm="0">
                                          <p:val>
                                            <p:strVal val="#ppt_y"/>
                                          </p:val>
                                        </p:tav>
                                        <p:tav tm="100000">
                                          <p:val>
                                            <p:strVal val="#ppt_y"/>
                                          </p:val>
                                        </p:tav>
                                      </p:tavLst>
                                    </p:anim>
                                    <p:anim calcmode="lin" valueType="num">
                                      <p:cBhvr>
                                        <p:cTn id="87" dur="500" fill="hold"/>
                                        <p:tgtEl>
                                          <p:spTgt spid="25"/>
                                        </p:tgtEl>
                                        <p:attrNameLst>
                                          <p:attrName>ppt_w</p:attrName>
                                        </p:attrNameLst>
                                      </p:cBhvr>
                                      <p:tavLst>
                                        <p:tav tm="0">
                                          <p:val>
                                            <p:fltVal val="0"/>
                                          </p:val>
                                        </p:tav>
                                        <p:tav tm="100000">
                                          <p:val>
                                            <p:strVal val="#ppt_w"/>
                                          </p:val>
                                        </p:tav>
                                      </p:tavLst>
                                    </p:anim>
                                    <p:anim calcmode="lin" valueType="num">
                                      <p:cBhvr>
                                        <p:cTn id="88" dur="500" fill="hold"/>
                                        <p:tgtEl>
                                          <p:spTgt spid="25"/>
                                        </p:tgtEl>
                                        <p:attrNameLst>
                                          <p:attrName>ppt_h</p:attrName>
                                        </p:attrNameLst>
                                      </p:cBhvr>
                                      <p:tavLst>
                                        <p:tav tm="0">
                                          <p:val>
                                            <p:strVal val="#ppt_h"/>
                                          </p:val>
                                        </p:tav>
                                        <p:tav tm="100000">
                                          <p:val>
                                            <p:strVal val="#ppt_h"/>
                                          </p:val>
                                        </p:tav>
                                      </p:tavLst>
                                    </p:anim>
                                  </p:childTnLst>
                                </p:cTn>
                              </p:par>
                            </p:childTnLst>
                          </p:cTn>
                        </p:par>
                        <p:par>
                          <p:cTn id="89" fill="hold">
                            <p:stCondLst>
                              <p:cond delay="5750"/>
                            </p:stCondLst>
                            <p:childTnLst>
                              <p:par>
                                <p:cTn id="90" presetID="17" presetClass="entr" presetSubtype="2" fill="hold"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ppt_x</p:attrName>
                                        </p:attrNameLst>
                                      </p:cBhvr>
                                      <p:tavLst>
                                        <p:tav tm="0">
                                          <p:val>
                                            <p:strVal val="#ppt_x+#ppt_w/2"/>
                                          </p:val>
                                        </p:tav>
                                        <p:tav tm="100000">
                                          <p:val>
                                            <p:strVal val="#ppt_x"/>
                                          </p:val>
                                        </p:tav>
                                      </p:tavLst>
                                    </p:anim>
                                    <p:anim calcmode="lin" valueType="num">
                                      <p:cBhvr>
                                        <p:cTn id="93" dur="500" fill="hold"/>
                                        <p:tgtEl>
                                          <p:spTgt spid="32"/>
                                        </p:tgtEl>
                                        <p:attrNameLst>
                                          <p:attrName>ppt_y</p:attrName>
                                        </p:attrNameLst>
                                      </p:cBhvr>
                                      <p:tavLst>
                                        <p:tav tm="0">
                                          <p:val>
                                            <p:strVal val="#ppt_y"/>
                                          </p:val>
                                        </p:tav>
                                        <p:tav tm="100000">
                                          <p:val>
                                            <p:strVal val="#ppt_y"/>
                                          </p:val>
                                        </p:tav>
                                      </p:tavLst>
                                    </p:anim>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椭圆 2"/>
          <p:cNvSpPr/>
          <p:nvPr/>
        </p:nvSpPr>
        <p:spPr>
          <a:xfrm>
            <a:off x="5592617" y="1591518"/>
            <a:ext cx="2658957" cy="265895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椭圆 3"/>
          <p:cNvSpPr/>
          <p:nvPr/>
        </p:nvSpPr>
        <p:spPr>
          <a:xfrm>
            <a:off x="6049690" y="2048591"/>
            <a:ext cx="1744812" cy="1744812"/>
          </a:xfrm>
          <a:prstGeom prst="ellipse">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5433236" y="3248238"/>
            <a:ext cx="674996" cy="674997"/>
            <a:chOff x="7244314" y="4054233"/>
            <a:chExt cx="899995" cy="899996"/>
          </a:xfrm>
          <a:solidFill>
            <a:schemeClr val="accent2"/>
          </a:solidFill>
        </p:grpSpPr>
        <p:sp>
          <p:nvSpPr>
            <p:cNvPr id="6" name="任意多边形 5"/>
            <p:cNvSpPr/>
            <p:nvPr/>
          </p:nvSpPr>
          <p:spPr>
            <a:xfrm>
              <a:off x="7244314"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7" name="图片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07220" y="4317140"/>
              <a:ext cx="374183" cy="374183"/>
            </a:xfrm>
            <a:prstGeom prst="rect">
              <a:avLst/>
            </a:prstGeom>
            <a:grpFill/>
          </p:spPr>
        </p:pic>
      </p:grpSp>
      <p:grpSp>
        <p:nvGrpSpPr>
          <p:cNvPr id="8" name="组合 7"/>
          <p:cNvGrpSpPr/>
          <p:nvPr/>
        </p:nvGrpSpPr>
        <p:grpSpPr>
          <a:xfrm>
            <a:off x="6584599" y="1254021"/>
            <a:ext cx="674996" cy="674997"/>
            <a:chOff x="8779464" y="1395277"/>
            <a:chExt cx="899995" cy="899996"/>
          </a:xfrm>
          <a:solidFill>
            <a:schemeClr val="accent2"/>
          </a:solidFill>
        </p:grpSpPr>
        <p:sp>
          <p:nvSpPr>
            <p:cNvPr id="9" name="任意多边形 8"/>
            <p:cNvSpPr/>
            <p:nvPr/>
          </p:nvSpPr>
          <p:spPr>
            <a:xfrm>
              <a:off x="8779464" y="1395277"/>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0" name="图片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47757" y="1663571"/>
              <a:ext cx="363408" cy="363408"/>
            </a:xfrm>
            <a:prstGeom prst="rect">
              <a:avLst/>
            </a:prstGeom>
            <a:grpFill/>
          </p:spPr>
        </p:pic>
      </p:grpSp>
      <p:grpSp>
        <p:nvGrpSpPr>
          <p:cNvPr id="11" name="组合 10"/>
          <p:cNvGrpSpPr/>
          <p:nvPr/>
        </p:nvGrpSpPr>
        <p:grpSpPr>
          <a:xfrm>
            <a:off x="7735960" y="3248238"/>
            <a:ext cx="674996" cy="674997"/>
            <a:chOff x="10314613" y="4054233"/>
            <a:chExt cx="899995" cy="899996"/>
          </a:xfrm>
          <a:solidFill>
            <a:schemeClr val="accent2"/>
          </a:solidFill>
        </p:grpSpPr>
        <p:sp>
          <p:nvSpPr>
            <p:cNvPr id="12" name="任意多边形 11"/>
            <p:cNvSpPr/>
            <p:nvPr/>
          </p:nvSpPr>
          <p:spPr>
            <a:xfrm>
              <a:off x="10314613" y="4054233"/>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553852" y="4346162"/>
              <a:ext cx="421517" cy="316138"/>
            </a:xfrm>
            <a:prstGeom prst="rect">
              <a:avLst/>
            </a:prstGeom>
            <a:grpFill/>
          </p:spPr>
        </p:pic>
      </p:grpSp>
      <p:grpSp>
        <p:nvGrpSpPr>
          <p:cNvPr id="14" name="组合 13"/>
          <p:cNvGrpSpPr/>
          <p:nvPr/>
        </p:nvGrpSpPr>
        <p:grpSpPr>
          <a:xfrm>
            <a:off x="6584599" y="3912977"/>
            <a:ext cx="674996" cy="674997"/>
            <a:chOff x="8779464" y="4940552"/>
            <a:chExt cx="899995" cy="899996"/>
          </a:xfrm>
          <a:solidFill>
            <a:schemeClr val="accent2"/>
          </a:solidFill>
        </p:grpSpPr>
        <p:sp>
          <p:nvSpPr>
            <p:cNvPr id="15" name="任意多边形 14"/>
            <p:cNvSpPr/>
            <p:nvPr/>
          </p:nvSpPr>
          <p:spPr>
            <a:xfrm>
              <a:off x="8779464" y="4940552"/>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291" tIns="242291" rIns="242291" bIns="242291" numCol="1" spcCol="1270" anchor="ctr" anchorCtr="0">
              <a:noAutofit/>
            </a:bodyPr>
            <a:lstStyle/>
            <a:p>
              <a:pPr algn="ctr" defTabSz="966788">
                <a:lnSpc>
                  <a:spcPct val="90000"/>
                </a:lnSpc>
                <a:spcBef>
                  <a:spcPct val="0"/>
                </a:spcBef>
                <a:spcAft>
                  <a:spcPct val="35000"/>
                </a:spcAft>
              </a:pPr>
              <a:endParaRPr lang="zh-CN" altLang="en-US" sz="2200"/>
            </a:p>
          </p:txBody>
        </p:sp>
        <p:pic>
          <p:nvPicPr>
            <p:cNvPr id="16" name="图片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47347" y="5207893"/>
              <a:ext cx="367200" cy="368297"/>
            </a:xfrm>
            <a:prstGeom prst="rect">
              <a:avLst/>
            </a:prstGeom>
            <a:grpFill/>
          </p:spPr>
        </p:pic>
      </p:grpSp>
      <p:grpSp>
        <p:nvGrpSpPr>
          <p:cNvPr id="17" name="组合 16"/>
          <p:cNvGrpSpPr/>
          <p:nvPr/>
        </p:nvGrpSpPr>
        <p:grpSpPr>
          <a:xfrm>
            <a:off x="7735960" y="1918759"/>
            <a:ext cx="674996" cy="674997"/>
            <a:chOff x="10314613" y="2281595"/>
            <a:chExt cx="899995" cy="899996"/>
          </a:xfrm>
          <a:solidFill>
            <a:schemeClr val="accent2"/>
          </a:solidFill>
        </p:grpSpPr>
        <p:sp>
          <p:nvSpPr>
            <p:cNvPr id="18" name="任意多边形 17"/>
            <p:cNvSpPr/>
            <p:nvPr/>
          </p:nvSpPr>
          <p:spPr>
            <a:xfrm>
              <a:off x="10314613"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19" name="图片 1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568702" y="2535685"/>
              <a:ext cx="391816" cy="391816"/>
            </a:xfrm>
            <a:prstGeom prst="rect">
              <a:avLst/>
            </a:prstGeom>
            <a:grpFill/>
          </p:spPr>
        </p:pic>
      </p:grpSp>
      <p:grpSp>
        <p:nvGrpSpPr>
          <p:cNvPr id="20" name="组合 19"/>
          <p:cNvGrpSpPr/>
          <p:nvPr/>
        </p:nvGrpSpPr>
        <p:grpSpPr>
          <a:xfrm>
            <a:off x="5433236" y="1918759"/>
            <a:ext cx="674996" cy="674997"/>
            <a:chOff x="7244314" y="2281595"/>
            <a:chExt cx="899995" cy="899996"/>
          </a:xfrm>
          <a:solidFill>
            <a:schemeClr val="accent2"/>
          </a:solidFill>
        </p:grpSpPr>
        <p:sp>
          <p:nvSpPr>
            <p:cNvPr id="21" name="任意多边形 20"/>
            <p:cNvSpPr/>
            <p:nvPr/>
          </p:nvSpPr>
          <p:spPr>
            <a:xfrm>
              <a:off x="7244314" y="2281595"/>
              <a:ext cx="899995" cy="899996"/>
            </a:xfrm>
            <a:custGeom>
              <a:avLst/>
              <a:gdLst>
                <a:gd name="connsiteX0" fmla="*/ 0 w 899995"/>
                <a:gd name="connsiteY0" fmla="*/ 449998 h 899996"/>
                <a:gd name="connsiteX1" fmla="*/ 449998 w 899995"/>
                <a:gd name="connsiteY1" fmla="*/ 0 h 899996"/>
                <a:gd name="connsiteX2" fmla="*/ 899996 w 899995"/>
                <a:gd name="connsiteY2" fmla="*/ 449998 h 899996"/>
                <a:gd name="connsiteX3" fmla="*/ 449998 w 899995"/>
                <a:gd name="connsiteY3" fmla="*/ 899996 h 899996"/>
                <a:gd name="connsiteX4" fmla="*/ 0 w 899995"/>
                <a:gd name="connsiteY4" fmla="*/ 449998 h 899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95" h="899996">
                  <a:moveTo>
                    <a:pt x="0" y="449998"/>
                  </a:moveTo>
                  <a:cubicBezTo>
                    <a:pt x="0" y="201471"/>
                    <a:pt x="201471" y="0"/>
                    <a:pt x="449998" y="0"/>
                  </a:cubicBezTo>
                  <a:cubicBezTo>
                    <a:pt x="698525" y="0"/>
                    <a:pt x="899996" y="201471"/>
                    <a:pt x="899996" y="449998"/>
                  </a:cubicBezTo>
                  <a:cubicBezTo>
                    <a:pt x="899996" y="698525"/>
                    <a:pt x="698525" y="899996"/>
                    <a:pt x="449998" y="899996"/>
                  </a:cubicBezTo>
                  <a:cubicBezTo>
                    <a:pt x="201471" y="899996"/>
                    <a:pt x="0" y="698525"/>
                    <a:pt x="0" y="449998"/>
                  </a:cubicBezTo>
                  <a:close/>
                </a:path>
              </a:pathLst>
            </a:custGeom>
            <a:grp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571" tIns="196571" rIns="196571" bIns="196571" numCol="1" spcCol="1270" anchor="ctr" anchorCtr="0">
              <a:noAutofit/>
            </a:bodyPr>
            <a:lstStyle/>
            <a:p>
              <a:pPr algn="ctr" defTabSz="566738">
                <a:lnSpc>
                  <a:spcPct val="90000"/>
                </a:lnSpc>
                <a:spcBef>
                  <a:spcPct val="0"/>
                </a:spcBef>
                <a:spcAft>
                  <a:spcPct val="35000"/>
                </a:spcAft>
              </a:pPr>
              <a:endParaRPr lang="zh-CN" altLang="en-US" sz="1300"/>
            </a:p>
          </p:txBody>
        </p:sp>
        <p:pic>
          <p:nvPicPr>
            <p:cNvPr id="22" name="图片 2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96866" y="2533422"/>
              <a:ext cx="394890" cy="396343"/>
            </a:xfrm>
            <a:prstGeom prst="rect">
              <a:avLst/>
            </a:prstGeom>
            <a:grpFill/>
          </p:spPr>
        </p:pic>
      </p:grpSp>
      <p:cxnSp>
        <p:nvCxnSpPr>
          <p:cNvPr id="23" name="直接连接符 22"/>
          <p:cNvCxnSpPr/>
          <p:nvPr/>
        </p:nvCxnSpPr>
        <p:spPr>
          <a:xfrm>
            <a:off x="2843808" y="1724946"/>
            <a:ext cx="0" cy="2453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970816" y="1718961"/>
            <a:ext cx="1884364" cy="715420"/>
            <a:chOff x="1294421" y="2015194"/>
            <a:chExt cx="2512484" cy="953892"/>
          </a:xfrm>
        </p:grpSpPr>
        <p:sp>
          <p:nvSpPr>
            <p:cNvPr id="25" name="文本框 72"/>
            <p:cNvSpPr txBox="1"/>
            <p:nvPr/>
          </p:nvSpPr>
          <p:spPr>
            <a:xfrm>
              <a:off x="1294421"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26" name="文本框 73"/>
            <p:cNvSpPr txBox="1"/>
            <p:nvPr/>
          </p:nvSpPr>
          <p:spPr>
            <a:xfrm>
              <a:off x="1301340" y="2287704"/>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70816" y="2574934"/>
            <a:ext cx="1884364" cy="715420"/>
            <a:chOff x="1294421" y="3156490"/>
            <a:chExt cx="2512484" cy="953892"/>
          </a:xfrm>
        </p:grpSpPr>
        <p:sp>
          <p:nvSpPr>
            <p:cNvPr id="28" name="文本框 74"/>
            <p:cNvSpPr txBox="1"/>
            <p:nvPr/>
          </p:nvSpPr>
          <p:spPr>
            <a:xfrm>
              <a:off x="1294421"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29" name="文本框 75"/>
            <p:cNvSpPr txBox="1"/>
            <p:nvPr/>
          </p:nvSpPr>
          <p:spPr>
            <a:xfrm>
              <a:off x="1301340" y="3429000"/>
              <a:ext cx="2505565"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970816" y="3418282"/>
            <a:ext cx="1884363" cy="715420"/>
            <a:chOff x="1294421" y="4280954"/>
            <a:chExt cx="2512483" cy="953892"/>
          </a:xfrm>
        </p:grpSpPr>
        <p:sp>
          <p:nvSpPr>
            <p:cNvPr id="31" name="文本框 76"/>
            <p:cNvSpPr txBox="1"/>
            <p:nvPr/>
          </p:nvSpPr>
          <p:spPr>
            <a:xfrm>
              <a:off x="1294421"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32" name="文本框 77"/>
            <p:cNvSpPr txBox="1"/>
            <p:nvPr/>
          </p:nvSpPr>
          <p:spPr>
            <a:xfrm>
              <a:off x="1301338" y="4553464"/>
              <a:ext cx="2505566"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205627" y="1718961"/>
            <a:ext cx="1942439" cy="715420"/>
            <a:chOff x="4274170" y="2015194"/>
            <a:chExt cx="2589918" cy="953892"/>
          </a:xfrm>
        </p:grpSpPr>
        <p:sp>
          <p:nvSpPr>
            <p:cNvPr id="34" name="文本框 78"/>
            <p:cNvSpPr txBox="1"/>
            <p:nvPr/>
          </p:nvSpPr>
          <p:spPr>
            <a:xfrm>
              <a:off x="4274170" y="201519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35" name="文本框 79"/>
            <p:cNvSpPr txBox="1"/>
            <p:nvPr/>
          </p:nvSpPr>
          <p:spPr>
            <a:xfrm>
              <a:off x="4281089" y="228770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205628" y="2574934"/>
            <a:ext cx="1942438" cy="715420"/>
            <a:chOff x="4274170" y="3156490"/>
            <a:chExt cx="2589916" cy="953892"/>
          </a:xfrm>
        </p:grpSpPr>
        <p:sp>
          <p:nvSpPr>
            <p:cNvPr id="37" name="文本框 80"/>
            <p:cNvSpPr txBox="1"/>
            <p:nvPr/>
          </p:nvSpPr>
          <p:spPr>
            <a:xfrm>
              <a:off x="4274170" y="3156490"/>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38" name="文本框 81"/>
            <p:cNvSpPr txBox="1"/>
            <p:nvPr/>
          </p:nvSpPr>
          <p:spPr>
            <a:xfrm>
              <a:off x="4281089" y="3429000"/>
              <a:ext cx="2582997"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205627" y="3418282"/>
            <a:ext cx="1942439" cy="715420"/>
            <a:chOff x="4274170" y="4280954"/>
            <a:chExt cx="2589918" cy="953892"/>
          </a:xfrm>
        </p:grpSpPr>
        <p:sp>
          <p:nvSpPr>
            <p:cNvPr id="40" name="文本框 82"/>
            <p:cNvSpPr txBox="1"/>
            <p:nvPr/>
          </p:nvSpPr>
          <p:spPr>
            <a:xfrm>
              <a:off x="4274170" y="4280954"/>
              <a:ext cx="2317999" cy="418576"/>
            </a:xfrm>
            <a:prstGeom prst="rect">
              <a:avLst/>
            </a:prstGeom>
            <a:noFill/>
          </p:spPr>
          <p:txBody>
            <a:bodyPr wrap="square" rtlCol="0">
              <a:spAutoFit/>
            </a:bodyPr>
            <a:lstStyle/>
            <a:p>
              <a:pPr>
                <a:lnSpc>
                  <a:spcPct val="90000"/>
                </a:lnSpc>
                <a:spcBef>
                  <a:spcPts val="750"/>
                </a:spcBef>
              </a:pPr>
              <a:r>
                <a:rPr lang="zh-CN" altLang="en-US" sz="1600" b="1" dirty="0">
                  <a:latin typeface="微软雅黑" pitchFamily="34" charset="-122"/>
                  <a:ea typeface="微软雅黑" pitchFamily="34" charset="-122"/>
                </a:rPr>
                <a:t>添加标题</a:t>
              </a:r>
            </a:p>
          </p:txBody>
        </p:sp>
        <p:sp>
          <p:nvSpPr>
            <p:cNvPr id="41" name="文本框 83"/>
            <p:cNvSpPr txBox="1"/>
            <p:nvPr/>
          </p:nvSpPr>
          <p:spPr>
            <a:xfrm>
              <a:off x="4281089" y="4553464"/>
              <a:ext cx="2582999" cy="681382"/>
            </a:xfrm>
            <a:prstGeom prst="rect">
              <a:avLst/>
            </a:prstGeom>
            <a:noFill/>
          </p:spPr>
          <p:txBody>
            <a:bodyPr wrap="square" rtlCol="0">
              <a:spAutoFit/>
            </a:bodyPr>
            <a:lstStyle/>
            <a:p>
              <a:pPr algn="just">
                <a:lnSpc>
                  <a:spcPct val="130000"/>
                </a:lnSpc>
              </a:pPr>
              <a:r>
                <a:rPr lang="zh-CN" altLang="en-US" sz="1100" dirty="0">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dirty="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335044" y="2404304"/>
            <a:ext cx="1173491" cy="1033385"/>
            <a:chOff x="8446724" y="2928989"/>
            <a:chExt cx="1564655" cy="1377846"/>
          </a:xfrm>
        </p:grpSpPr>
        <p:sp>
          <p:nvSpPr>
            <p:cNvPr id="43" name="椭圆 42"/>
            <p:cNvSpPr/>
            <p:nvPr/>
          </p:nvSpPr>
          <p:spPr>
            <a:xfrm>
              <a:off x="8540538" y="2928989"/>
              <a:ext cx="1377846" cy="1377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84"/>
            <p:cNvSpPr txBox="1"/>
            <p:nvPr/>
          </p:nvSpPr>
          <p:spPr>
            <a:xfrm>
              <a:off x="8446724" y="3408623"/>
              <a:ext cx="1564655" cy="418576"/>
            </a:xfrm>
            <a:prstGeom prst="rect">
              <a:avLst/>
            </a:prstGeom>
            <a:noFill/>
          </p:spPr>
          <p:txBody>
            <a:bodyPr wrap="square" rtlCol="0" anchor="ctr">
              <a:spAutoFit/>
            </a:bodyPr>
            <a:lstStyle/>
            <a:p>
              <a:pPr algn="ctr">
                <a:lnSpc>
                  <a:spcPct val="90000"/>
                </a:lnSpc>
                <a:spcBef>
                  <a:spcPts val="750"/>
                </a:spcBef>
              </a:pPr>
              <a:r>
                <a:rPr lang="zh-CN" altLang="en-US" sz="1600" b="1" dirty="0">
                  <a:solidFill>
                    <a:srgbClr val="DBF3F5"/>
                  </a:solidFill>
                  <a:latin typeface="微软雅黑" panose="020B0503020204020204" pitchFamily="34" charset="-122"/>
                  <a:ea typeface="微软雅黑" panose="020B0503020204020204" pitchFamily="34" charset="-122"/>
                </a:rPr>
                <a:t>添加标题</a:t>
              </a:r>
            </a:p>
          </p:txBody>
        </p:sp>
      </p:grpSp>
      <p:pic>
        <p:nvPicPr>
          <p:cNvPr id="45" name="图片 44"/>
          <p:cNvPicPr>
            <a:picLocks noChangeAspect="1"/>
          </p:cNvPicPr>
          <p:nvPr/>
        </p:nvPicPr>
        <p:blipFill>
          <a:blip r:embed="rId8" cstate="print">
            <a:biLevel thresh="50000"/>
            <a:extLst>
              <a:ext uri="{28A0092B-C50C-407E-A947-70E740481C1C}">
                <a14:useLocalDpi xmlns:a14="http://schemas.microsoft.com/office/drawing/2010/main" xmlns="" val="0"/>
              </a:ext>
            </a:extLst>
          </a:blip>
          <a:stretch>
            <a:fillRect/>
          </a:stretch>
        </p:blipFill>
        <p:spPr>
          <a:xfrm flipH="1">
            <a:off x="5621752" y="2107758"/>
            <a:ext cx="295913" cy="297000"/>
          </a:xfrm>
          <a:prstGeom prst="rect">
            <a:avLst/>
          </a:prstGeom>
          <a:solidFill>
            <a:schemeClr val="accent2"/>
          </a:solidFill>
        </p:spPr>
      </p:pic>
      <p:pic>
        <p:nvPicPr>
          <p:cNvPr id="46" name="图片 45"/>
          <p:cNvPicPr>
            <a:picLocks noChangeAspect="1"/>
          </p:cNvPicPr>
          <p:nvPr/>
        </p:nvPicPr>
        <p:blipFill>
          <a:blip r:embed="rId9" cstate="print">
            <a:biLevel thresh="25000"/>
            <a:extLst>
              <a:ext uri="{28A0092B-C50C-407E-A947-70E740481C1C}">
                <a14:useLocalDpi xmlns:a14="http://schemas.microsoft.com/office/drawing/2010/main" xmlns="" val="0"/>
              </a:ext>
            </a:extLst>
          </a:blip>
          <a:stretch>
            <a:fillRect/>
          </a:stretch>
        </p:blipFill>
        <p:spPr>
          <a:xfrm>
            <a:off x="6785674" y="1456777"/>
            <a:ext cx="272700" cy="272700"/>
          </a:xfrm>
          <a:prstGeom prst="rect">
            <a:avLst/>
          </a:prstGeom>
          <a:solidFill>
            <a:schemeClr val="accent2"/>
          </a:solidFill>
        </p:spPr>
      </p:pic>
      <p:pic>
        <p:nvPicPr>
          <p:cNvPr id="47" name="图片 46"/>
          <p:cNvPicPr>
            <a:picLocks noChangeAspect="1"/>
          </p:cNvPicPr>
          <p:nvPr/>
        </p:nvPicPr>
        <p:blipFill>
          <a:blip r:embed="rId10" cstate="print">
            <a:biLevel thresh="25000"/>
            <a:extLst>
              <a:ext uri="{28A0092B-C50C-407E-A947-70E740481C1C}">
                <a14:useLocalDpi xmlns:a14="http://schemas.microsoft.com/office/drawing/2010/main" xmlns="" val="0"/>
              </a:ext>
            </a:extLst>
          </a:blip>
          <a:stretch>
            <a:fillRect/>
          </a:stretch>
        </p:blipFill>
        <p:spPr>
          <a:xfrm>
            <a:off x="7929196" y="2115834"/>
            <a:ext cx="294300" cy="294300"/>
          </a:xfrm>
          <a:prstGeom prst="rect">
            <a:avLst/>
          </a:prstGeom>
          <a:solidFill>
            <a:schemeClr val="accent2"/>
          </a:solidFill>
        </p:spPr>
      </p:pic>
      <p:pic>
        <p:nvPicPr>
          <p:cNvPr id="48" name="图片 47"/>
          <p:cNvPicPr>
            <a:picLocks noChangeAspect="1"/>
          </p:cNvPicPr>
          <p:nvPr/>
        </p:nvPicPr>
        <p:blipFill>
          <a:blip r:embed="rId11" cstate="print">
            <a:biLevel thresh="25000"/>
            <a:extLst>
              <a:ext uri="{28A0092B-C50C-407E-A947-70E740481C1C}">
                <a14:useLocalDpi xmlns:a14="http://schemas.microsoft.com/office/drawing/2010/main" xmlns="" val="0"/>
              </a:ext>
            </a:extLst>
          </a:blip>
          <a:stretch>
            <a:fillRect/>
          </a:stretch>
        </p:blipFill>
        <p:spPr>
          <a:xfrm>
            <a:off x="5629308" y="3445418"/>
            <a:ext cx="280800" cy="280800"/>
          </a:xfrm>
          <a:prstGeom prst="rect">
            <a:avLst/>
          </a:prstGeom>
          <a:solidFill>
            <a:schemeClr val="accent2"/>
          </a:solidFill>
        </p:spPr>
      </p:pic>
      <p:pic>
        <p:nvPicPr>
          <p:cNvPr id="49" name="图片 48"/>
          <p:cNvPicPr>
            <a:picLocks noChangeAspect="1"/>
          </p:cNvPicPr>
          <p:nvPr/>
        </p:nvPicPr>
        <p:blipFill>
          <a:blip r:embed="rId12" cstate="print">
            <a:biLevel thresh="25000"/>
            <a:extLst>
              <a:ext uri="{28A0092B-C50C-407E-A947-70E740481C1C}">
                <a14:useLocalDpi xmlns:a14="http://schemas.microsoft.com/office/drawing/2010/main" xmlns="" val="0"/>
              </a:ext>
            </a:extLst>
          </a:blip>
          <a:stretch>
            <a:fillRect/>
          </a:stretch>
        </p:blipFill>
        <p:spPr>
          <a:xfrm>
            <a:off x="6785510" y="4113483"/>
            <a:ext cx="275400" cy="276221"/>
          </a:xfrm>
          <a:prstGeom prst="rect">
            <a:avLst/>
          </a:prstGeom>
          <a:solidFill>
            <a:schemeClr val="accent2"/>
          </a:solidFill>
        </p:spPr>
      </p:pic>
      <p:pic>
        <p:nvPicPr>
          <p:cNvPr id="50" name="图片 49"/>
          <p:cNvPicPr>
            <a:picLocks noChangeAspect="1"/>
          </p:cNvPicPr>
          <p:nvPr/>
        </p:nvPicPr>
        <p:blipFill>
          <a:blip r:embed="rId13" cstate="print">
            <a:biLevel thresh="25000"/>
            <a:extLst>
              <a:ext uri="{28A0092B-C50C-407E-A947-70E740481C1C}">
                <a14:useLocalDpi xmlns:a14="http://schemas.microsoft.com/office/drawing/2010/main" xmlns="" val="0"/>
              </a:ext>
            </a:extLst>
          </a:blip>
          <a:stretch>
            <a:fillRect/>
          </a:stretch>
        </p:blipFill>
        <p:spPr>
          <a:xfrm>
            <a:off x="7913114" y="3461052"/>
            <a:ext cx="316800" cy="237600"/>
          </a:xfrm>
          <a:prstGeom prst="rect">
            <a:avLst/>
          </a:prstGeom>
          <a:solidFill>
            <a:schemeClr val="accent2"/>
          </a:solidFill>
        </p:spPr>
      </p:pic>
    </p:spTree>
    <p:extLst>
      <p:ext uri="{BB962C8B-B14F-4D97-AF65-F5344CB8AC3E}">
        <p14:creationId xmlns:p14="http://schemas.microsoft.com/office/powerpoint/2010/main" xmlns="" val="185278767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50"/>
                                        <p:tgtEl>
                                          <p:spTgt spid="42"/>
                                        </p:tgtEl>
                                      </p:cBhvr>
                                    </p:animEffect>
                                    <p:anim calcmode="lin" valueType="num">
                                      <p:cBhvr>
                                        <p:cTn id="12" dur="250" fill="hold"/>
                                        <p:tgtEl>
                                          <p:spTgt spid="42"/>
                                        </p:tgtEl>
                                        <p:attrNameLst>
                                          <p:attrName>ppt_x</p:attrName>
                                        </p:attrNameLst>
                                      </p:cBhvr>
                                      <p:tavLst>
                                        <p:tav tm="0">
                                          <p:val>
                                            <p:strVal val="#ppt_x"/>
                                          </p:val>
                                        </p:tav>
                                        <p:tav tm="100000">
                                          <p:val>
                                            <p:strVal val="#ppt_x"/>
                                          </p:val>
                                        </p:tav>
                                      </p:tavLst>
                                    </p:anim>
                                    <p:anim calcmode="lin" valueType="num">
                                      <p:cBhvr>
                                        <p:cTn id="13" dur="250" fill="hold"/>
                                        <p:tgtEl>
                                          <p:spTgt spid="4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anim calcmode="lin" valueType="num">
                                      <p:cBhvr>
                                        <p:cTn id="17" dur="250" fill="hold"/>
                                        <p:tgtEl>
                                          <p:spTgt spid="4"/>
                                        </p:tgtEl>
                                        <p:attrNameLst>
                                          <p:attrName>ppt_x</p:attrName>
                                        </p:attrNameLst>
                                      </p:cBhvr>
                                      <p:tavLst>
                                        <p:tav tm="0">
                                          <p:val>
                                            <p:strVal val="#ppt_x"/>
                                          </p:val>
                                        </p:tav>
                                        <p:tav tm="100000">
                                          <p:val>
                                            <p:strVal val="#ppt_x"/>
                                          </p:val>
                                        </p:tav>
                                      </p:tavLst>
                                    </p:anim>
                                    <p:anim calcmode="lin" valueType="num">
                                      <p:cBhvr>
                                        <p:cTn id="18" dur="25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750"/>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50"/>
                                        <p:tgtEl>
                                          <p:spTgt spid="8"/>
                                        </p:tgtEl>
                                      </p:cBhvr>
                                    </p:animEffect>
                                  </p:childTnLst>
                                </p:cTn>
                              </p:par>
                              <p:par>
                                <p:cTn id="26" presetID="10" presetClass="entr" presetSubtype="0" fill="hold"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ntr" presetSubtype="0" fill="hold" nodeType="with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par>
                                <p:cTn id="32" presetID="10" presetClass="entr" presetSubtype="0" fill="hold" nodeType="withEffect">
                                  <p:stCondLst>
                                    <p:cond delay="75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50"/>
                                        <p:tgtEl>
                                          <p:spTgt spid="14"/>
                                        </p:tgtEl>
                                      </p:cBhvr>
                                    </p:animEffect>
                                  </p:childTnLst>
                                </p:cTn>
                              </p:par>
                              <p:par>
                                <p:cTn id="35" presetID="10" presetClass="entr" presetSubtype="0" fill="hold" nodeType="withEffect">
                                  <p:stCondLst>
                                    <p:cond delay="100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50"/>
                                        <p:tgtEl>
                                          <p:spTgt spid="5"/>
                                        </p:tgtEl>
                                      </p:cBhvr>
                                    </p:animEffect>
                                  </p:childTnLst>
                                </p:cTn>
                              </p:par>
                              <p:par>
                                <p:cTn id="38" presetID="10" presetClass="entr" presetSubtype="0" fill="hold" nodeType="withEffect">
                                  <p:stCondLst>
                                    <p:cond delay="125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50"/>
                                        <p:tgtEl>
                                          <p:spTgt spid="20"/>
                                        </p:tgtEl>
                                      </p:cBhvr>
                                    </p:animEffect>
                                  </p:childTnLst>
                                </p:cTn>
                              </p:par>
                            </p:childTnLst>
                          </p:cTn>
                        </p:par>
                        <p:par>
                          <p:cTn id="41" fill="hold">
                            <p:stCondLst>
                              <p:cond delay="2750"/>
                            </p:stCondLst>
                            <p:childTnLst>
                              <p:par>
                                <p:cTn id="42" presetID="49" presetClass="entr" presetSubtype="0" decel="100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 calcmode="lin" valueType="num">
                                      <p:cBhvr>
                                        <p:cTn id="46" dur="500" fill="hold"/>
                                        <p:tgtEl>
                                          <p:spTgt spid="23"/>
                                        </p:tgtEl>
                                        <p:attrNameLst>
                                          <p:attrName>style.rotation</p:attrName>
                                        </p:attrNameLst>
                                      </p:cBhvr>
                                      <p:tavLst>
                                        <p:tav tm="0">
                                          <p:val>
                                            <p:fltVal val="360"/>
                                          </p:val>
                                        </p:tav>
                                        <p:tav tm="100000">
                                          <p:val>
                                            <p:fltVal val="0"/>
                                          </p:val>
                                        </p:tav>
                                      </p:tavLst>
                                    </p:anim>
                                    <p:animEffect transition="in" filter="fade">
                                      <p:cBhvr>
                                        <p:cTn id="47" dur="500"/>
                                        <p:tgtEl>
                                          <p:spTgt spid="23"/>
                                        </p:tgtEl>
                                      </p:cBhvr>
                                    </p:animEffect>
                                  </p:childTnLst>
                                </p:cTn>
                              </p:par>
                            </p:childTnLst>
                          </p:cTn>
                        </p:par>
                        <p:par>
                          <p:cTn id="48" fill="hold">
                            <p:stCondLst>
                              <p:cond delay="3250"/>
                            </p:stCondLst>
                            <p:childTnLst>
                              <p:par>
                                <p:cTn id="49" presetID="1" presetClass="entr" presetSubtype="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6" presetClass="emph" presetSubtype="0" fill="hold" nodeType="withEffect">
                                  <p:stCondLst>
                                    <p:cond delay="0"/>
                                  </p:stCondLst>
                                  <p:childTnLst>
                                    <p:animScale>
                                      <p:cBhvr>
                                        <p:cTn id="52" dur="750" fill="hold"/>
                                        <p:tgtEl>
                                          <p:spTgt spid="45"/>
                                        </p:tgtEl>
                                      </p:cBhvr>
                                      <p:by x="50000" y="50000"/>
                                    </p:animScale>
                                  </p:childTnLst>
                                </p:cTn>
                              </p:par>
                              <p:par>
                                <p:cTn id="53" presetID="35" presetClass="path" presetSubtype="0" accel="50000" decel="50000" fill="hold" nodeType="withEffect">
                                  <p:stCondLst>
                                    <p:cond delay="0"/>
                                  </p:stCondLst>
                                  <p:childTnLst>
                                    <p:animMotion origin="layout" path="M 4.16667E-7 1.85185E-6 L -0.53724 -0.08148 " pathEditMode="relative" rAng="0" ptsTypes="AA">
                                      <p:cBhvr>
                                        <p:cTn id="54" dur="1000" fill="hold"/>
                                        <p:tgtEl>
                                          <p:spTgt spid="45"/>
                                        </p:tgtEl>
                                        <p:attrNameLst>
                                          <p:attrName>ppt_x</p:attrName>
                                          <p:attrName>ppt_y</p:attrName>
                                        </p:attrNameLst>
                                      </p:cBhvr>
                                      <p:rCtr x="-26862" y="-4074"/>
                                    </p:animMotion>
                                  </p:childTnLst>
                                </p:cTn>
                              </p:par>
                            </p:childTnLst>
                          </p:cTn>
                        </p:par>
                        <p:par>
                          <p:cTn id="55" fill="hold">
                            <p:stCondLst>
                              <p:cond delay="4250"/>
                            </p:stCondLst>
                            <p:childTnLst>
                              <p:par>
                                <p:cTn id="56" presetID="22" presetClass="entr" presetSubtype="8"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par>
                          <p:cTn id="59" fill="hold">
                            <p:stCondLst>
                              <p:cond delay="4750"/>
                            </p:stCondLst>
                            <p:childTnLst>
                              <p:par>
                                <p:cTn id="60" presetID="1" presetClass="entr" presetSubtype="0" fill="hold" nodeType="after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par>
                                <p:cTn id="62" presetID="6" presetClass="emph" presetSubtype="0" fill="hold" nodeType="withEffect">
                                  <p:stCondLst>
                                    <p:cond delay="0"/>
                                  </p:stCondLst>
                                  <p:childTnLst>
                                    <p:animScale>
                                      <p:cBhvr>
                                        <p:cTn id="63" dur="750" fill="hold"/>
                                        <p:tgtEl>
                                          <p:spTgt spid="46"/>
                                        </p:tgtEl>
                                      </p:cBhvr>
                                      <p:by x="50000" y="50000"/>
                                    </p:animScale>
                                  </p:childTnLst>
                                </p:cTn>
                              </p:par>
                              <p:par>
                                <p:cTn id="64" presetID="35" presetClass="path" presetSubtype="0" accel="50000" decel="50000" fill="hold" nodeType="withEffect">
                                  <p:stCondLst>
                                    <p:cond delay="0"/>
                                  </p:stCondLst>
                                  <p:childTnLst>
                                    <p:animMotion origin="layout" path="M -1.04167E-6 -2.96296E-6 L -0.6638 0.21505 " pathEditMode="relative" rAng="0" ptsTypes="AA">
                                      <p:cBhvr>
                                        <p:cTn id="65" dur="1000" fill="hold"/>
                                        <p:tgtEl>
                                          <p:spTgt spid="46"/>
                                        </p:tgtEl>
                                        <p:attrNameLst>
                                          <p:attrName>ppt_x</p:attrName>
                                          <p:attrName>ppt_y</p:attrName>
                                        </p:attrNameLst>
                                      </p:cBhvr>
                                      <p:rCtr x="-33190" y="10741"/>
                                    </p:animMotion>
                                  </p:childTnLst>
                                </p:cTn>
                              </p:par>
                            </p:childTnLst>
                          </p:cTn>
                        </p:par>
                        <p:par>
                          <p:cTn id="66" fill="hold">
                            <p:stCondLst>
                              <p:cond delay="575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6250"/>
                            </p:stCondLst>
                            <p:childTnLst>
                              <p:par>
                                <p:cTn id="71" presetID="1" presetClass="entr" presetSubtype="0"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6" presetClass="emph" presetSubtype="0" fill="hold" nodeType="withEffect">
                                  <p:stCondLst>
                                    <p:cond delay="0"/>
                                  </p:stCondLst>
                                  <p:childTnLst>
                                    <p:animScale>
                                      <p:cBhvr>
                                        <p:cTn id="74" dur="750" fill="hold"/>
                                        <p:tgtEl>
                                          <p:spTgt spid="47"/>
                                        </p:tgtEl>
                                      </p:cBhvr>
                                      <p:by x="50000" y="50000"/>
                                    </p:animScale>
                                  </p:childTnLst>
                                </p:cTn>
                              </p:par>
                              <p:par>
                                <p:cTn id="75" presetID="35" presetClass="path" presetSubtype="0" accel="50000" decel="50000" fill="hold" nodeType="withEffect">
                                  <p:stCondLst>
                                    <p:cond delay="0"/>
                                  </p:stCondLst>
                                  <p:childTnLst>
                                    <p:animMotion origin="layout" path="M -3.125E-6 2.96296E-6 L -0.79101 0.24884 " pathEditMode="relative" rAng="0" ptsTypes="AA">
                                      <p:cBhvr>
                                        <p:cTn id="76" dur="1000" fill="hold"/>
                                        <p:tgtEl>
                                          <p:spTgt spid="47"/>
                                        </p:tgtEl>
                                        <p:attrNameLst>
                                          <p:attrName>ppt_x</p:attrName>
                                          <p:attrName>ppt_y</p:attrName>
                                        </p:attrNameLst>
                                      </p:cBhvr>
                                      <p:rCtr x="-39557" y="12431"/>
                                    </p:animMotion>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1" presetClass="entr" presetSubtype="0" fill="hold" nodeType="afterEffect">
                                  <p:stCondLst>
                                    <p:cond delay="0"/>
                                  </p:stCondLst>
                                  <p:childTnLst>
                                    <p:set>
                                      <p:cBhvr>
                                        <p:cTn id="83" dur="1" fill="hold">
                                          <p:stCondLst>
                                            <p:cond delay="0"/>
                                          </p:stCondLst>
                                        </p:cTn>
                                        <p:tgtEl>
                                          <p:spTgt spid="48"/>
                                        </p:tgtEl>
                                        <p:attrNameLst>
                                          <p:attrName>style.visibility</p:attrName>
                                        </p:attrNameLst>
                                      </p:cBhvr>
                                      <p:to>
                                        <p:strVal val="visible"/>
                                      </p:to>
                                    </p:set>
                                  </p:childTnLst>
                                </p:cTn>
                              </p:par>
                              <p:par>
                                <p:cTn id="84" presetID="6" presetClass="emph" presetSubtype="0" fill="hold" nodeType="withEffect">
                                  <p:stCondLst>
                                    <p:cond delay="0"/>
                                  </p:stCondLst>
                                  <p:childTnLst>
                                    <p:animScale>
                                      <p:cBhvr>
                                        <p:cTn id="85" dur="750" fill="hold"/>
                                        <p:tgtEl>
                                          <p:spTgt spid="48"/>
                                        </p:tgtEl>
                                      </p:cBhvr>
                                      <p:by x="50000" y="50000"/>
                                    </p:animScale>
                                  </p:childTnLst>
                                </p:cTn>
                              </p:par>
                              <p:par>
                                <p:cTn id="86" presetID="35" presetClass="path" presetSubtype="0" accel="50000" decel="50000" fill="hold" nodeType="withEffect">
                                  <p:stCondLst>
                                    <p:cond delay="0"/>
                                  </p:stCondLst>
                                  <p:childTnLst>
                                    <p:animMotion origin="layout" path="M 4.16667E-7 -2.96296E-6 L -0.29453 -0.33981 " pathEditMode="relative" rAng="0" ptsTypes="AA">
                                      <p:cBhvr>
                                        <p:cTn id="87" dur="1000" fill="hold"/>
                                        <p:tgtEl>
                                          <p:spTgt spid="48"/>
                                        </p:tgtEl>
                                        <p:attrNameLst>
                                          <p:attrName>ppt_x</p:attrName>
                                          <p:attrName>ppt_y</p:attrName>
                                        </p:attrNameLst>
                                      </p:cBhvr>
                                      <p:rCtr x="-14727" y="-16991"/>
                                    </p:animMotion>
                                  </p:childTnLst>
                                </p:cTn>
                              </p:par>
                            </p:childTnLst>
                          </p:cTn>
                        </p:par>
                        <p:par>
                          <p:cTn id="88" fill="hold">
                            <p:stCondLst>
                              <p:cond delay="8750"/>
                            </p:stCondLst>
                            <p:childTnLst>
                              <p:par>
                                <p:cTn id="89" presetID="22" presetClass="entr" presetSubtype="8"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9250"/>
                            </p:stCondLst>
                            <p:childTnLst>
                              <p:par>
                                <p:cTn id="93" presetID="1" presetClass="entr" presetSubtype="0" fill="hold" nodeType="after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par>
                                <p:cTn id="95" presetID="6" presetClass="emph" presetSubtype="0" fill="hold" nodeType="withEffect">
                                  <p:stCondLst>
                                    <p:cond delay="0"/>
                                  </p:stCondLst>
                                  <p:childTnLst>
                                    <p:animScale>
                                      <p:cBhvr>
                                        <p:cTn id="96" dur="750" fill="hold"/>
                                        <p:tgtEl>
                                          <p:spTgt spid="49"/>
                                        </p:tgtEl>
                                      </p:cBhvr>
                                      <p:by x="50000" y="50000"/>
                                    </p:animScale>
                                  </p:childTnLst>
                                </p:cTn>
                              </p:par>
                              <p:par>
                                <p:cTn id="97" presetID="35" presetClass="path" presetSubtype="0" accel="50000" decel="50000" fill="hold" nodeType="withEffect">
                                  <p:stCondLst>
                                    <p:cond delay="0"/>
                                  </p:stCondLst>
                                  <p:childTnLst>
                                    <p:animMotion origin="layout" path="M -1.25E-6 -2.59259E-6 L -0.42057 -0.30301 " pathEditMode="relative" rAng="0" ptsTypes="AA">
                                      <p:cBhvr>
                                        <p:cTn id="98" dur="1000" fill="hold"/>
                                        <p:tgtEl>
                                          <p:spTgt spid="49"/>
                                        </p:tgtEl>
                                        <p:attrNameLst>
                                          <p:attrName>ppt_x</p:attrName>
                                          <p:attrName>ppt_y</p:attrName>
                                        </p:attrNameLst>
                                      </p:cBhvr>
                                      <p:rCtr x="-21029" y="-15162"/>
                                    </p:animMotion>
                                  </p:childTnLst>
                                </p:cTn>
                              </p:par>
                            </p:childTnLst>
                          </p:cTn>
                        </p:par>
                        <p:par>
                          <p:cTn id="99" fill="hold">
                            <p:stCondLst>
                              <p:cond delay="10250"/>
                            </p:stCondLst>
                            <p:childTnLst>
                              <p:par>
                                <p:cTn id="100" presetID="22" presetClass="entr" presetSubtype="8"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left)">
                                      <p:cBhvr>
                                        <p:cTn id="102" dur="500"/>
                                        <p:tgtEl>
                                          <p:spTgt spid="36"/>
                                        </p:tgtEl>
                                      </p:cBhvr>
                                    </p:animEffect>
                                  </p:childTnLst>
                                </p:cTn>
                              </p:par>
                            </p:childTnLst>
                          </p:cTn>
                        </p:par>
                        <p:par>
                          <p:cTn id="103" fill="hold">
                            <p:stCondLst>
                              <p:cond delay="10750"/>
                            </p:stCondLst>
                            <p:childTnLst>
                              <p:par>
                                <p:cTn id="104" presetID="1" presetClass="entr" presetSubtype="0" fill="hold" nodeType="afterEffect">
                                  <p:stCondLst>
                                    <p:cond delay="0"/>
                                  </p:stCondLst>
                                  <p:childTnLst>
                                    <p:set>
                                      <p:cBhvr>
                                        <p:cTn id="105" dur="1" fill="hold">
                                          <p:stCondLst>
                                            <p:cond delay="0"/>
                                          </p:stCondLst>
                                        </p:cTn>
                                        <p:tgtEl>
                                          <p:spTgt spid="50"/>
                                        </p:tgtEl>
                                        <p:attrNameLst>
                                          <p:attrName>style.visibility</p:attrName>
                                        </p:attrNameLst>
                                      </p:cBhvr>
                                      <p:to>
                                        <p:strVal val="visible"/>
                                      </p:to>
                                    </p:set>
                                  </p:childTnLst>
                                </p:cTn>
                              </p:par>
                              <p:par>
                                <p:cTn id="106" presetID="6" presetClass="emph" presetSubtype="0" fill="hold" nodeType="withEffect">
                                  <p:stCondLst>
                                    <p:cond delay="0"/>
                                  </p:stCondLst>
                                  <p:childTnLst>
                                    <p:animScale>
                                      <p:cBhvr>
                                        <p:cTn id="107" dur="750" fill="hold"/>
                                        <p:tgtEl>
                                          <p:spTgt spid="50"/>
                                        </p:tgtEl>
                                      </p:cBhvr>
                                      <p:by x="50000" y="50000"/>
                                    </p:animScale>
                                  </p:childTnLst>
                                </p:cTn>
                              </p:par>
                              <p:par>
                                <p:cTn id="108" presetID="35" presetClass="path" presetSubtype="0" accel="50000" decel="50000" fill="hold" nodeType="withEffect">
                                  <p:stCondLst>
                                    <p:cond delay="0"/>
                                  </p:stCondLst>
                                  <p:childTnLst>
                                    <p:animMotion origin="layout" path="M -2.29167E-6 4.44444E-6 L -0.54544 -0.00764 " pathEditMode="relative" rAng="0" ptsTypes="AA">
                                      <p:cBhvr>
                                        <p:cTn id="109" dur="1000" fill="hold"/>
                                        <p:tgtEl>
                                          <p:spTgt spid="50"/>
                                        </p:tgtEl>
                                        <p:attrNameLst>
                                          <p:attrName>ppt_x</p:attrName>
                                          <p:attrName>ppt_y</p:attrName>
                                        </p:attrNameLst>
                                      </p:cBhvr>
                                      <p:rCtr x="-27279" y="-394"/>
                                    </p:animMotion>
                                  </p:childTnLst>
                                </p:cTn>
                              </p:par>
                            </p:childTnLst>
                          </p:cTn>
                        </p:par>
                        <p:par>
                          <p:cTn id="110" fill="hold">
                            <p:stCondLst>
                              <p:cond delay="11750"/>
                            </p:stCondLst>
                            <p:childTnLst>
                              <p:par>
                                <p:cTn id="111" presetID="22" presetClass="entr" presetSubtype="8" fill="hold"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wipe(left)">
                                      <p:cBhvr>
                                        <p:cTn id="11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TextBox 2"/>
          <p:cNvSpPr txBox="1"/>
          <p:nvPr/>
        </p:nvSpPr>
        <p:spPr>
          <a:xfrm>
            <a:off x="643515" y="1131590"/>
            <a:ext cx="2780630" cy="752514"/>
          </a:xfrm>
          <a:prstGeom prst="rect">
            <a:avLst/>
          </a:prstGeom>
          <a:noFill/>
          <a:ln>
            <a:noFill/>
          </a:ln>
        </p:spPr>
        <p:txBody>
          <a:bodyPr wrap="square" rtlCol="0">
            <a:spAutoFit/>
          </a:bodyPr>
          <a:lstStyle/>
          <a:p>
            <a:pPr>
              <a:lnSpc>
                <a:spcPct val="130000"/>
              </a:lnSpc>
              <a:defRPr/>
            </a:pPr>
            <a:r>
              <a:rPr lang="zh-CN" altLang="en-US" sz="1100" dirty="0">
                <a:solidFill>
                  <a:schemeClr val="tx1">
                    <a:lumMod val="65000"/>
                    <a:lumOff val="35000"/>
                  </a:schemeClr>
                </a:solidFill>
                <a:latin typeface="微软雅黑" pitchFamily="34" charset="-122"/>
                <a:ea typeface="微软雅黑" pitchFamily="34" charset="-122"/>
              </a:rPr>
              <a:t>点击输入简要文字内容，文字内容需概括精炼，不用多余的文字修饰，言简意赅的说明分项内容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p>
        </p:txBody>
      </p:sp>
      <p:sp>
        <p:nvSpPr>
          <p:cNvPr id="4" name="TextBox 3"/>
          <p:cNvSpPr txBox="1"/>
          <p:nvPr/>
        </p:nvSpPr>
        <p:spPr>
          <a:xfrm>
            <a:off x="5868143" y="2107268"/>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01</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
        <p:nvSpPr>
          <p:cNvPr id="5" name="TextBox 4"/>
          <p:cNvSpPr txBox="1"/>
          <p:nvPr/>
        </p:nvSpPr>
        <p:spPr>
          <a:xfrm>
            <a:off x="1985371" y="3503449"/>
            <a:ext cx="1723549" cy="284693"/>
          </a:xfrm>
          <a:prstGeom prst="rect">
            <a:avLst/>
          </a:prstGeom>
          <a:noFill/>
          <a:ln>
            <a:noFill/>
          </a:ln>
        </p:spPr>
        <p:txBody>
          <a:bodyPr wrap="none" rtlCol="0">
            <a:spAutoFit/>
          </a:bodyPr>
          <a:lstStyle/>
          <a:p>
            <a:pPr>
              <a:lnSpc>
                <a:spcPts val="1500"/>
              </a:lnSpc>
            </a:pPr>
            <a:r>
              <a:rPr lang="zh-CN" altLang="en-US" sz="1500" b="1" dirty="0" smtClean="0">
                <a:solidFill>
                  <a:schemeClr val="accent2"/>
                </a:solidFill>
                <a:latin typeface="微软雅黑" pitchFamily="34" charset="-122"/>
                <a:ea typeface="微软雅黑" pitchFamily="34" charset="-122"/>
              </a:rPr>
              <a:t>此处添加标题内容</a:t>
            </a:r>
            <a:endParaRPr lang="zh-CN" altLang="en-US" sz="1500" b="1" dirty="0">
              <a:solidFill>
                <a:schemeClr val="accent2"/>
              </a:solidFill>
              <a:latin typeface="微软雅黑" pitchFamily="34" charset="-122"/>
              <a:ea typeface="微软雅黑" pitchFamily="34" charset="-122"/>
            </a:endParaRPr>
          </a:p>
        </p:txBody>
      </p:sp>
      <p:sp>
        <p:nvSpPr>
          <p:cNvPr id="6" name="TextBox 5"/>
          <p:cNvSpPr txBox="1"/>
          <p:nvPr/>
        </p:nvSpPr>
        <p:spPr>
          <a:xfrm>
            <a:off x="3995935" y="2427734"/>
            <a:ext cx="1723549" cy="284693"/>
          </a:xfrm>
          <a:prstGeom prst="rect">
            <a:avLst/>
          </a:prstGeom>
          <a:noFill/>
          <a:ln>
            <a:noFill/>
          </a:ln>
        </p:spPr>
        <p:txBody>
          <a:bodyPr wrap="none" rtlCol="0">
            <a:spAutoFit/>
          </a:bodyPr>
          <a:lstStyle/>
          <a:p>
            <a:pPr>
              <a:lnSpc>
                <a:spcPts val="1500"/>
              </a:lnSpc>
            </a:pPr>
            <a:r>
              <a:rPr lang="zh-CN" altLang="en-US" sz="1500" b="1" dirty="0" smtClean="0">
                <a:solidFill>
                  <a:schemeClr val="accent2"/>
                </a:solidFill>
                <a:latin typeface="微软雅黑" pitchFamily="34" charset="-122"/>
                <a:ea typeface="微软雅黑" pitchFamily="34" charset="-122"/>
              </a:rPr>
              <a:t>此处添加标题内容</a:t>
            </a:r>
            <a:endParaRPr lang="en-US" altLang="zh-CN" sz="1500" b="1" dirty="0">
              <a:solidFill>
                <a:schemeClr val="accent2"/>
              </a:solidFill>
              <a:latin typeface="微软雅黑" pitchFamily="34" charset="-122"/>
              <a:ea typeface="微软雅黑" pitchFamily="34" charset="-122"/>
            </a:endParaRPr>
          </a:p>
        </p:txBody>
      </p:sp>
      <p:sp>
        <p:nvSpPr>
          <p:cNvPr id="7" name="TextBox 6"/>
          <p:cNvSpPr txBox="1"/>
          <p:nvPr/>
        </p:nvSpPr>
        <p:spPr>
          <a:xfrm>
            <a:off x="5824442" y="1392341"/>
            <a:ext cx="1723549" cy="284693"/>
          </a:xfrm>
          <a:prstGeom prst="rect">
            <a:avLst/>
          </a:prstGeom>
          <a:noFill/>
          <a:ln>
            <a:noFill/>
          </a:ln>
        </p:spPr>
        <p:txBody>
          <a:bodyPr wrap="none" rtlCol="0">
            <a:spAutoFit/>
          </a:bodyPr>
          <a:lstStyle/>
          <a:p>
            <a:pPr>
              <a:lnSpc>
                <a:spcPts val="1500"/>
              </a:lnSpc>
            </a:pPr>
            <a:r>
              <a:rPr lang="zh-CN" altLang="en-US" sz="1500" b="1" dirty="0" smtClean="0">
                <a:solidFill>
                  <a:schemeClr val="accent2"/>
                </a:solidFill>
                <a:latin typeface="微软雅黑" pitchFamily="34" charset="-122"/>
                <a:ea typeface="微软雅黑" pitchFamily="34" charset="-122"/>
              </a:rPr>
              <a:t>此处添加标题内容</a:t>
            </a:r>
            <a:endParaRPr lang="zh-CN" altLang="en-US" sz="1500" b="1" dirty="0">
              <a:solidFill>
                <a:schemeClr val="accent2"/>
              </a:solidFill>
              <a:latin typeface="微软雅黑" pitchFamily="34" charset="-122"/>
              <a:ea typeface="微软雅黑" pitchFamily="34" charset="-122"/>
            </a:endParaRPr>
          </a:p>
        </p:txBody>
      </p:sp>
      <p:grpSp>
        <p:nvGrpSpPr>
          <p:cNvPr id="8" name="组合 7"/>
          <p:cNvGrpSpPr/>
          <p:nvPr/>
        </p:nvGrpSpPr>
        <p:grpSpPr>
          <a:xfrm>
            <a:off x="4847399" y="1183731"/>
            <a:ext cx="874116" cy="874116"/>
            <a:chOff x="5125542" y="1399140"/>
            <a:chExt cx="874116" cy="874116"/>
          </a:xfrm>
          <a:solidFill>
            <a:schemeClr val="accent2"/>
          </a:solidFill>
        </p:grpSpPr>
        <p:sp>
          <p:nvSpPr>
            <p:cNvPr id="9" name="椭圆 8"/>
            <p:cNvSpPr/>
            <p:nvPr/>
          </p:nvSpPr>
          <p:spPr>
            <a:xfrm>
              <a:off x="5125542" y="1399140"/>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0" name="TextBox 9"/>
            <p:cNvSpPr txBox="1"/>
            <p:nvPr/>
          </p:nvSpPr>
          <p:spPr>
            <a:xfrm>
              <a:off x="5314943" y="1628156"/>
              <a:ext cx="502061"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03</a:t>
              </a:r>
              <a:endParaRPr lang="zh-CN" altLang="en-US" sz="2000" dirty="0">
                <a:solidFill>
                  <a:schemeClr val="bg1"/>
                </a:solidFill>
                <a:latin typeface="微软雅黑" pitchFamily="34" charset="-122"/>
                <a:ea typeface="微软雅黑" pitchFamily="34" charset="-122"/>
              </a:endParaRPr>
            </a:p>
          </p:txBody>
        </p:sp>
      </p:grpSp>
      <p:grpSp>
        <p:nvGrpSpPr>
          <p:cNvPr id="11" name="组合 10"/>
          <p:cNvGrpSpPr/>
          <p:nvPr/>
        </p:nvGrpSpPr>
        <p:grpSpPr>
          <a:xfrm>
            <a:off x="2987086" y="2136513"/>
            <a:ext cx="874116" cy="874116"/>
            <a:chOff x="3265229" y="2351922"/>
            <a:chExt cx="874116" cy="874116"/>
          </a:xfrm>
          <a:solidFill>
            <a:schemeClr val="accent2"/>
          </a:solidFill>
        </p:grpSpPr>
        <p:sp>
          <p:nvSpPr>
            <p:cNvPr id="12" name="椭圆 11"/>
            <p:cNvSpPr/>
            <p:nvPr/>
          </p:nvSpPr>
          <p:spPr>
            <a:xfrm>
              <a:off x="3265229" y="2351922"/>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3" name="TextBox 12"/>
            <p:cNvSpPr txBox="1"/>
            <p:nvPr/>
          </p:nvSpPr>
          <p:spPr>
            <a:xfrm>
              <a:off x="3424802" y="2571135"/>
              <a:ext cx="489236"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02</a:t>
              </a:r>
              <a:endParaRPr lang="zh-CN" altLang="en-US" sz="2000" dirty="0">
                <a:solidFill>
                  <a:schemeClr val="bg1"/>
                </a:solidFill>
                <a:latin typeface="微软雅黑" pitchFamily="34" charset="-122"/>
                <a:ea typeface="微软雅黑" pitchFamily="34" charset="-122"/>
              </a:endParaRPr>
            </a:p>
          </p:txBody>
        </p:sp>
      </p:grpSp>
      <p:grpSp>
        <p:nvGrpSpPr>
          <p:cNvPr id="14" name="组合 13"/>
          <p:cNvGrpSpPr/>
          <p:nvPr/>
        </p:nvGrpSpPr>
        <p:grpSpPr>
          <a:xfrm>
            <a:off x="1020600" y="3139446"/>
            <a:ext cx="874116" cy="874116"/>
            <a:chOff x="1298743" y="3354855"/>
            <a:chExt cx="874116" cy="874116"/>
          </a:xfrm>
          <a:solidFill>
            <a:schemeClr val="accent2"/>
          </a:solidFill>
          <a:effectLst/>
        </p:grpSpPr>
        <p:sp>
          <p:nvSpPr>
            <p:cNvPr id="15" name="椭圆 14"/>
            <p:cNvSpPr/>
            <p:nvPr/>
          </p:nvSpPr>
          <p:spPr>
            <a:xfrm>
              <a:off x="1298743" y="3354855"/>
              <a:ext cx="874116" cy="8741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itchFamily="34" charset="-122"/>
                <a:ea typeface="微软雅黑" pitchFamily="34" charset="-122"/>
              </a:endParaRPr>
            </a:p>
          </p:txBody>
        </p:sp>
        <p:sp>
          <p:nvSpPr>
            <p:cNvPr id="16" name="TextBox 15"/>
            <p:cNvSpPr txBox="1"/>
            <p:nvPr/>
          </p:nvSpPr>
          <p:spPr>
            <a:xfrm>
              <a:off x="1483792" y="3591858"/>
              <a:ext cx="486030" cy="400110"/>
            </a:xfrm>
            <a:prstGeom prst="rect">
              <a:avLst/>
            </a:prstGeom>
            <a:grpFill/>
          </p:spPr>
          <p:txBody>
            <a:bodyPr wrap="none" rtlCol="0">
              <a:spAutoFit/>
            </a:bodyPr>
            <a:lstStyle/>
            <a:p>
              <a:r>
                <a:rPr lang="en-US" altLang="zh-CN" sz="2000" dirty="0" smtClean="0">
                  <a:solidFill>
                    <a:schemeClr val="bg1"/>
                  </a:solidFill>
                  <a:latin typeface="微软雅黑" pitchFamily="34" charset="-122"/>
                  <a:ea typeface="微软雅黑" pitchFamily="34" charset="-122"/>
                </a:rPr>
                <a:t>01</a:t>
              </a:r>
              <a:endParaRPr lang="zh-CN" altLang="en-US" sz="2000" dirty="0">
                <a:solidFill>
                  <a:schemeClr val="bg1"/>
                </a:solidFill>
                <a:latin typeface="微软雅黑" pitchFamily="34" charset="-122"/>
                <a:ea typeface="微软雅黑" pitchFamily="34" charset="-122"/>
              </a:endParaRPr>
            </a:p>
          </p:txBody>
        </p:sp>
      </p:grpSp>
      <p:sp>
        <p:nvSpPr>
          <p:cNvPr id="17" name="TextBox 16"/>
          <p:cNvSpPr txBox="1"/>
          <p:nvPr/>
        </p:nvSpPr>
        <p:spPr>
          <a:xfrm>
            <a:off x="5868143" y="2888338"/>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02</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
        <p:nvSpPr>
          <p:cNvPr id="18" name="TextBox 17"/>
          <p:cNvSpPr txBox="1"/>
          <p:nvPr/>
        </p:nvSpPr>
        <p:spPr>
          <a:xfrm>
            <a:off x="5868143" y="3691444"/>
            <a:ext cx="2520281" cy="752514"/>
          </a:xfrm>
          <a:prstGeom prst="rect">
            <a:avLst/>
          </a:prstGeom>
          <a:noFill/>
        </p:spPr>
        <p:txBody>
          <a:bodyPr wrap="square" rtlCol="0">
            <a:spAutoFit/>
          </a:bodyPr>
          <a:lstStyle/>
          <a:p>
            <a:pPr>
              <a:lnSpc>
                <a:spcPct val="130000"/>
              </a:lnSpc>
              <a:defRPr/>
            </a:pPr>
            <a:r>
              <a:rPr lang="en-US" altLang="zh-CN" sz="1100" dirty="0" smtClean="0">
                <a:solidFill>
                  <a:schemeClr val="tx1">
                    <a:lumMod val="65000"/>
                    <a:lumOff val="35000"/>
                  </a:schemeClr>
                </a:solidFill>
                <a:latin typeface="微软雅黑" pitchFamily="34" charset="-122"/>
                <a:ea typeface="微软雅黑" pitchFamily="34" charset="-122"/>
              </a:rPr>
              <a:t>03</a:t>
            </a:r>
            <a:r>
              <a:rPr lang="zh-CN" altLang="en-US" sz="1100" dirty="0" smtClean="0">
                <a:solidFill>
                  <a:schemeClr val="tx1">
                    <a:lumMod val="65000"/>
                    <a:lumOff val="35000"/>
                  </a:schemeClr>
                </a:solidFill>
                <a:latin typeface="微软雅黑" pitchFamily="34" charset="-122"/>
                <a:ea typeface="微软雅黑" pitchFamily="34" charset="-122"/>
              </a:rPr>
              <a:t>、点击</a:t>
            </a:r>
            <a:r>
              <a:rPr lang="zh-CN" altLang="en-US" sz="1100" dirty="0">
                <a:solidFill>
                  <a:schemeClr val="tx1">
                    <a:lumMod val="65000"/>
                    <a:lumOff val="35000"/>
                  </a:schemeClr>
                </a:solidFill>
                <a:latin typeface="微软雅黑" pitchFamily="34" charset="-122"/>
                <a:ea typeface="微软雅黑" pitchFamily="34" charset="-122"/>
              </a:rPr>
              <a:t>输入简要文字内容，文字内容需概括精炼，不用多余的文字修饰，言简意赅的说明分项内容</a:t>
            </a:r>
            <a:r>
              <a:rPr lang="en-US" altLang="zh-CN" sz="1100" dirty="0">
                <a:solidFill>
                  <a:schemeClr val="tx1">
                    <a:lumMod val="65000"/>
                    <a:lumOff val="35000"/>
                  </a:schemeClr>
                </a:solidFill>
                <a:latin typeface="微软雅黑" pitchFamily="34" charset="-122"/>
                <a:ea typeface="微软雅黑" pitchFamily="34" charset="-122"/>
              </a:rPr>
              <a:t>……</a:t>
            </a:r>
            <a:endParaRPr lang="zh-CN" altLang="en-US" sz="1100"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xmlns="" val="2912288881"/>
      </p:ext>
    </p:extLst>
  </p:cSld>
  <p:clrMapOvr>
    <a:masterClrMapping/>
  </p:clrMapOvr>
  <p:transition spd="slow" advTm="0">
    <p:cover/>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44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4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14:bounceEnd="44000">
                                          <p:cBhvr additive="base">
                                            <p:cTn id="15"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2" presetClass="entr" presetSubtype="4" fill="hold" nodeType="withEffect" p14:presetBounceEnd="44000">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14:bounceEnd="44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4000">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par>
                                    <p:cTn id="29" presetID="12" presetClass="entr" presetSubtype="8" fill="hold" grpId="0" nodeType="withEffect">
                                      <p:stCondLst>
                                        <p:cond delay="9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900"/>
                                </p:stCondLst>
                                <p:childTnLst>
                                  <p:par>
                                    <p:cTn id="34" presetID="18" presetClass="entr" presetSubtype="3"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upRight)">
                                          <p:cBhvr>
                                            <p:cTn id="36" dur="500"/>
                                            <p:tgtEl>
                                              <p:spTgt spid="3"/>
                                            </p:tgtEl>
                                          </p:cBhvr>
                                        </p:animEffect>
                                      </p:childTnLst>
                                    </p:cTn>
                                  </p:par>
                                  <p:par>
                                    <p:cTn id="37" presetID="18" presetClass="entr" presetSubtype="3" fill="hold" grpId="0" nodeType="withEffect">
                                      <p:stCondLst>
                                        <p:cond delay="300"/>
                                      </p:stCondLst>
                                      <p:childTnLst>
                                        <p:set>
                                          <p:cBhvr>
                                            <p:cTn id="38" dur="1" fill="hold">
                                              <p:stCondLst>
                                                <p:cond delay="0"/>
                                              </p:stCondLst>
                                            </p:cTn>
                                            <p:tgtEl>
                                              <p:spTgt spid="4"/>
                                            </p:tgtEl>
                                            <p:attrNameLst>
                                              <p:attrName>style.visibility</p:attrName>
                                            </p:attrNameLst>
                                          </p:cBhvr>
                                          <p:to>
                                            <p:strVal val="visible"/>
                                          </p:to>
                                        </p:set>
                                        <p:animEffect transition="in" filter="strips(upRight)">
                                          <p:cBhvr>
                                            <p:cTn id="39" dur="500"/>
                                            <p:tgtEl>
                                              <p:spTgt spid="4"/>
                                            </p:tgtEl>
                                          </p:cBhvr>
                                        </p:animEffect>
                                      </p:childTnLst>
                                    </p:cTn>
                                  </p:par>
                                  <p:par>
                                    <p:cTn id="40" presetID="18" presetClass="entr" presetSubtype="3" fill="hold" grpId="0" nodeType="withEffect">
                                      <p:stCondLst>
                                        <p:cond delay="600"/>
                                      </p:stCondLst>
                                      <p:childTnLst>
                                        <p:set>
                                          <p:cBhvr>
                                            <p:cTn id="41" dur="1" fill="hold">
                                              <p:stCondLst>
                                                <p:cond delay="0"/>
                                              </p:stCondLst>
                                            </p:cTn>
                                            <p:tgtEl>
                                              <p:spTgt spid="17"/>
                                            </p:tgtEl>
                                            <p:attrNameLst>
                                              <p:attrName>style.visibility</p:attrName>
                                            </p:attrNameLst>
                                          </p:cBhvr>
                                          <p:to>
                                            <p:strVal val="visible"/>
                                          </p:to>
                                        </p:set>
                                        <p:animEffect transition="in" filter="strips(upRight)">
                                          <p:cBhvr>
                                            <p:cTn id="42" dur="500"/>
                                            <p:tgtEl>
                                              <p:spTgt spid="17"/>
                                            </p:tgtEl>
                                          </p:cBhvr>
                                        </p:animEffect>
                                      </p:childTnLst>
                                    </p:cTn>
                                  </p:par>
                                  <p:par>
                                    <p:cTn id="43" presetID="18" presetClass="entr" presetSubtype="3" fill="hold" grpId="0" nodeType="withEffect">
                                      <p:stCondLst>
                                        <p:cond delay="900"/>
                                      </p:stCondLst>
                                      <p:childTnLst>
                                        <p:set>
                                          <p:cBhvr>
                                            <p:cTn id="44" dur="1" fill="hold">
                                              <p:stCondLst>
                                                <p:cond delay="0"/>
                                              </p:stCondLst>
                                            </p:cTn>
                                            <p:tgtEl>
                                              <p:spTgt spid="18"/>
                                            </p:tgtEl>
                                            <p:attrNameLst>
                                              <p:attrName>style.visibility</p:attrName>
                                            </p:attrNameLst>
                                          </p:cBhvr>
                                          <p:to>
                                            <p:strVal val="visible"/>
                                          </p:to>
                                        </p:set>
                                        <p:animEffect transition="in" filter="strips(upRigh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7"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2" presetClass="entr" presetSubtype="8" fill="hold" grpId="0"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2" presetClass="entr" presetSubtype="4" fill="hold" nodeType="withEffect">
                                      <p:stCondLst>
                                        <p:cond delay="6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12" presetClass="entr" presetSubtype="8" fill="hold" grpId="0" nodeType="withEffect">
                                      <p:stCondLst>
                                        <p:cond delay="6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ppt_x</p:attrName>
                                            </p:attrNameLst>
                                          </p:cBhvr>
                                          <p:tavLst>
                                            <p:tav tm="0">
                                              <p:val>
                                                <p:strVal val="#ppt_x-#ppt_w*1.125000"/>
                                              </p:val>
                                            </p:tav>
                                            <p:tav tm="100000">
                                              <p:val>
                                                <p:strVal val="#ppt_x"/>
                                              </p:val>
                                            </p:tav>
                                          </p:tavLst>
                                        </p:anim>
                                        <p:animEffect transition="in" filter="wipe(right)">
                                          <p:cBhvr>
                                            <p:cTn id="28" dur="500"/>
                                            <p:tgtEl>
                                              <p:spTgt spid="6"/>
                                            </p:tgtEl>
                                          </p:cBhvr>
                                        </p:animEffect>
                                      </p:childTnLst>
                                    </p:cTn>
                                  </p:par>
                                  <p:par>
                                    <p:cTn id="29" presetID="12" presetClass="entr" presetSubtype="8" fill="hold" grpId="0" nodeType="withEffect">
                                      <p:stCondLst>
                                        <p:cond delay="9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par>
                              <p:cTn id="33" fill="hold">
                                <p:stCondLst>
                                  <p:cond delay="1900"/>
                                </p:stCondLst>
                                <p:childTnLst>
                                  <p:par>
                                    <p:cTn id="34" presetID="18" presetClass="entr" presetSubtype="3"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strips(upRight)">
                                          <p:cBhvr>
                                            <p:cTn id="36" dur="500"/>
                                            <p:tgtEl>
                                              <p:spTgt spid="3"/>
                                            </p:tgtEl>
                                          </p:cBhvr>
                                        </p:animEffect>
                                      </p:childTnLst>
                                    </p:cTn>
                                  </p:par>
                                  <p:par>
                                    <p:cTn id="37" presetID="18" presetClass="entr" presetSubtype="3" fill="hold" grpId="0" nodeType="withEffect">
                                      <p:stCondLst>
                                        <p:cond delay="300"/>
                                      </p:stCondLst>
                                      <p:childTnLst>
                                        <p:set>
                                          <p:cBhvr>
                                            <p:cTn id="38" dur="1" fill="hold">
                                              <p:stCondLst>
                                                <p:cond delay="0"/>
                                              </p:stCondLst>
                                            </p:cTn>
                                            <p:tgtEl>
                                              <p:spTgt spid="4"/>
                                            </p:tgtEl>
                                            <p:attrNameLst>
                                              <p:attrName>style.visibility</p:attrName>
                                            </p:attrNameLst>
                                          </p:cBhvr>
                                          <p:to>
                                            <p:strVal val="visible"/>
                                          </p:to>
                                        </p:set>
                                        <p:animEffect transition="in" filter="strips(upRight)">
                                          <p:cBhvr>
                                            <p:cTn id="39" dur="500"/>
                                            <p:tgtEl>
                                              <p:spTgt spid="4"/>
                                            </p:tgtEl>
                                          </p:cBhvr>
                                        </p:animEffect>
                                      </p:childTnLst>
                                    </p:cTn>
                                  </p:par>
                                  <p:par>
                                    <p:cTn id="40" presetID="18" presetClass="entr" presetSubtype="3" fill="hold" grpId="0" nodeType="withEffect">
                                      <p:stCondLst>
                                        <p:cond delay="600"/>
                                      </p:stCondLst>
                                      <p:childTnLst>
                                        <p:set>
                                          <p:cBhvr>
                                            <p:cTn id="41" dur="1" fill="hold">
                                              <p:stCondLst>
                                                <p:cond delay="0"/>
                                              </p:stCondLst>
                                            </p:cTn>
                                            <p:tgtEl>
                                              <p:spTgt spid="17"/>
                                            </p:tgtEl>
                                            <p:attrNameLst>
                                              <p:attrName>style.visibility</p:attrName>
                                            </p:attrNameLst>
                                          </p:cBhvr>
                                          <p:to>
                                            <p:strVal val="visible"/>
                                          </p:to>
                                        </p:set>
                                        <p:animEffect transition="in" filter="strips(upRight)">
                                          <p:cBhvr>
                                            <p:cTn id="42" dur="500"/>
                                            <p:tgtEl>
                                              <p:spTgt spid="17"/>
                                            </p:tgtEl>
                                          </p:cBhvr>
                                        </p:animEffect>
                                      </p:childTnLst>
                                    </p:cTn>
                                  </p:par>
                                  <p:par>
                                    <p:cTn id="43" presetID="18" presetClass="entr" presetSubtype="3" fill="hold" grpId="0" nodeType="withEffect">
                                      <p:stCondLst>
                                        <p:cond delay="900"/>
                                      </p:stCondLst>
                                      <p:childTnLst>
                                        <p:set>
                                          <p:cBhvr>
                                            <p:cTn id="44" dur="1" fill="hold">
                                              <p:stCondLst>
                                                <p:cond delay="0"/>
                                              </p:stCondLst>
                                            </p:cTn>
                                            <p:tgtEl>
                                              <p:spTgt spid="18"/>
                                            </p:tgtEl>
                                            <p:attrNameLst>
                                              <p:attrName>style.visibility</p:attrName>
                                            </p:attrNameLst>
                                          </p:cBhvr>
                                          <p:to>
                                            <p:strVal val="visible"/>
                                          </p:to>
                                        </p:set>
                                        <p:animEffect transition="in" filter="strips(upRight)">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7" grpId="0"/>
          <p:bldP spid="18"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3" name="Group 2"/>
          <p:cNvGrpSpPr>
            <a:grpSpLocks/>
          </p:cNvGrpSpPr>
          <p:nvPr/>
        </p:nvGrpSpPr>
        <p:grpSpPr bwMode="auto">
          <a:xfrm rot="-1142007">
            <a:off x="1134728" y="1781130"/>
            <a:ext cx="1718368" cy="1718864"/>
            <a:chOff x="0" y="0"/>
            <a:chExt cx="1200" cy="1200"/>
          </a:xfrm>
          <a:solidFill>
            <a:schemeClr val="accent2"/>
          </a:solidFill>
        </p:grpSpPr>
        <p:sp>
          <p:nvSpPr>
            <p:cNvPr id="4"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5" name="Group 4"/>
            <p:cNvGrpSpPr>
              <a:grpSpLocks/>
            </p:cNvGrpSpPr>
            <p:nvPr/>
          </p:nvGrpSpPr>
          <p:grpSpPr bwMode="auto">
            <a:xfrm>
              <a:off x="456" y="0"/>
              <a:ext cx="288" cy="1200"/>
              <a:chOff x="0" y="0"/>
              <a:chExt cx="288" cy="1200"/>
            </a:xfrm>
            <a:grpFill/>
          </p:grpSpPr>
          <p:sp>
            <p:nvSpPr>
              <p:cNvPr id="15"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6"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 name="Group 7"/>
            <p:cNvGrpSpPr>
              <a:grpSpLocks/>
            </p:cNvGrpSpPr>
            <p:nvPr/>
          </p:nvGrpSpPr>
          <p:grpSpPr bwMode="auto">
            <a:xfrm rot="-5400000">
              <a:off x="456" y="0"/>
              <a:ext cx="288" cy="1200"/>
              <a:chOff x="0" y="0"/>
              <a:chExt cx="288" cy="1200"/>
            </a:xfrm>
            <a:grpFill/>
          </p:grpSpPr>
          <p:sp>
            <p:nvSpPr>
              <p:cNvPr id="13"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4"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 name="Group 10"/>
            <p:cNvGrpSpPr>
              <a:grpSpLocks/>
            </p:cNvGrpSpPr>
            <p:nvPr/>
          </p:nvGrpSpPr>
          <p:grpSpPr bwMode="auto">
            <a:xfrm rot="-2700000">
              <a:off x="456" y="0"/>
              <a:ext cx="288" cy="1200"/>
              <a:chOff x="0" y="0"/>
              <a:chExt cx="288" cy="1200"/>
            </a:xfrm>
            <a:grpFill/>
          </p:grpSpPr>
          <p:sp>
            <p:nvSpPr>
              <p:cNvPr id="11"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2"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8" name="Group 13"/>
            <p:cNvGrpSpPr>
              <a:grpSpLocks/>
            </p:cNvGrpSpPr>
            <p:nvPr/>
          </p:nvGrpSpPr>
          <p:grpSpPr bwMode="auto">
            <a:xfrm rot="2700000" flipH="1">
              <a:off x="457" y="0"/>
              <a:ext cx="288" cy="1200"/>
              <a:chOff x="0" y="0"/>
              <a:chExt cx="288" cy="1200"/>
            </a:xfrm>
            <a:grpFill/>
          </p:grpSpPr>
          <p:sp>
            <p:nvSpPr>
              <p:cNvPr id="9"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17" name="Group 16"/>
          <p:cNvGrpSpPr>
            <a:grpSpLocks/>
          </p:cNvGrpSpPr>
          <p:nvPr/>
        </p:nvGrpSpPr>
        <p:grpSpPr bwMode="auto">
          <a:xfrm rot="-1142007">
            <a:off x="1134728" y="1781130"/>
            <a:ext cx="1718368" cy="1718864"/>
            <a:chOff x="0" y="0"/>
            <a:chExt cx="1200" cy="1200"/>
          </a:xfrm>
          <a:solidFill>
            <a:schemeClr val="accent2"/>
          </a:solidFill>
        </p:grpSpPr>
        <p:sp>
          <p:nvSpPr>
            <p:cNvPr id="18"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19" name="Group 18"/>
            <p:cNvGrpSpPr>
              <a:grpSpLocks/>
            </p:cNvGrpSpPr>
            <p:nvPr/>
          </p:nvGrpSpPr>
          <p:grpSpPr bwMode="auto">
            <a:xfrm>
              <a:off x="456" y="0"/>
              <a:ext cx="288" cy="1200"/>
              <a:chOff x="0" y="0"/>
              <a:chExt cx="288" cy="1200"/>
            </a:xfrm>
            <a:grpFill/>
          </p:grpSpPr>
          <p:sp>
            <p:nvSpPr>
              <p:cNvPr id="29"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30"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0" name="Group 21"/>
            <p:cNvGrpSpPr>
              <a:grpSpLocks/>
            </p:cNvGrpSpPr>
            <p:nvPr/>
          </p:nvGrpSpPr>
          <p:grpSpPr bwMode="auto">
            <a:xfrm rot="-5400000">
              <a:off x="456" y="0"/>
              <a:ext cx="288" cy="1200"/>
              <a:chOff x="0" y="0"/>
              <a:chExt cx="288" cy="1200"/>
            </a:xfrm>
            <a:grpFill/>
          </p:grpSpPr>
          <p:sp>
            <p:nvSpPr>
              <p:cNvPr id="27"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8"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1" name="Group 24"/>
            <p:cNvGrpSpPr>
              <a:grpSpLocks/>
            </p:cNvGrpSpPr>
            <p:nvPr/>
          </p:nvGrpSpPr>
          <p:grpSpPr bwMode="auto">
            <a:xfrm rot="-2700000">
              <a:off x="456" y="0"/>
              <a:ext cx="288" cy="1200"/>
              <a:chOff x="0" y="0"/>
              <a:chExt cx="288" cy="1200"/>
            </a:xfrm>
            <a:grpFill/>
          </p:grpSpPr>
          <p:sp>
            <p:nvSpPr>
              <p:cNvPr id="25"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6"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22" name="Group 27"/>
            <p:cNvGrpSpPr>
              <a:grpSpLocks/>
            </p:cNvGrpSpPr>
            <p:nvPr/>
          </p:nvGrpSpPr>
          <p:grpSpPr bwMode="auto">
            <a:xfrm rot="2700000" flipH="1">
              <a:off x="457" y="0"/>
              <a:ext cx="288" cy="1200"/>
              <a:chOff x="0" y="0"/>
              <a:chExt cx="288" cy="1200"/>
            </a:xfrm>
            <a:grpFill/>
          </p:grpSpPr>
          <p:sp>
            <p:nvSpPr>
              <p:cNvPr id="23"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24"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31" name="Group 30"/>
          <p:cNvGrpSpPr>
            <a:grpSpLocks/>
          </p:cNvGrpSpPr>
          <p:nvPr/>
        </p:nvGrpSpPr>
        <p:grpSpPr bwMode="auto">
          <a:xfrm>
            <a:off x="2575825" y="2220370"/>
            <a:ext cx="2359780" cy="2360462"/>
            <a:chOff x="0" y="0"/>
            <a:chExt cx="1200" cy="1200"/>
          </a:xfrm>
          <a:solidFill>
            <a:schemeClr val="accent2"/>
          </a:solidFill>
        </p:grpSpPr>
        <p:sp>
          <p:nvSpPr>
            <p:cNvPr id="32"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33" name="Group 32"/>
            <p:cNvGrpSpPr>
              <a:grpSpLocks/>
            </p:cNvGrpSpPr>
            <p:nvPr/>
          </p:nvGrpSpPr>
          <p:grpSpPr bwMode="auto">
            <a:xfrm>
              <a:off x="456" y="0"/>
              <a:ext cx="288" cy="1200"/>
              <a:chOff x="0" y="0"/>
              <a:chExt cx="288" cy="1200"/>
            </a:xfrm>
            <a:grpFill/>
          </p:grpSpPr>
          <p:sp>
            <p:nvSpPr>
              <p:cNvPr id="43"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4"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4" name="Group 35"/>
            <p:cNvGrpSpPr>
              <a:grpSpLocks/>
            </p:cNvGrpSpPr>
            <p:nvPr/>
          </p:nvGrpSpPr>
          <p:grpSpPr bwMode="auto">
            <a:xfrm rot="-5400000">
              <a:off x="456" y="0"/>
              <a:ext cx="288" cy="1200"/>
              <a:chOff x="0" y="0"/>
              <a:chExt cx="288" cy="1200"/>
            </a:xfrm>
            <a:grpFill/>
          </p:grpSpPr>
          <p:sp>
            <p:nvSpPr>
              <p:cNvPr id="41"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2"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5" name="Group 38"/>
            <p:cNvGrpSpPr>
              <a:grpSpLocks/>
            </p:cNvGrpSpPr>
            <p:nvPr/>
          </p:nvGrpSpPr>
          <p:grpSpPr bwMode="auto">
            <a:xfrm rot="-2700000">
              <a:off x="456" y="0"/>
              <a:ext cx="288" cy="1200"/>
              <a:chOff x="0" y="0"/>
              <a:chExt cx="288" cy="1200"/>
            </a:xfrm>
            <a:grpFill/>
          </p:grpSpPr>
          <p:sp>
            <p:nvSpPr>
              <p:cNvPr id="39"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40"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36" name="Group 41"/>
            <p:cNvGrpSpPr>
              <a:grpSpLocks/>
            </p:cNvGrpSpPr>
            <p:nvPr/>
          </p:nvGrpSpPr>
          <p:grpSpPr bwMode="auto">
            <a:xfrm rot="2700000" flipH="1">
              <a:off x="457" y="0"/>
              <a:ext cx="288" cy="1200"/>
              <a:chOff x="0" y="0"/>
              <a:chExt cx="288" cy="1200"/>
            </a:xfrm>
            <a:grpFill/>
          </p:grpSpPr>
          <p:sp>
            <p:nvSpPr>
              <p:cNvPr id="37"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38"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45" name="Group 44"/>
          <p:cNvGrpSpPr>
            <a:grpSpLocks/>
          </p:cNvGrpSpPr>
          <p:nvPr/>
        </p:nvGrpSpPr>
        <p:grpSpPr bwMode="auto">
          <a:xfrm>
            <a:off x="2571065" y="2221559"/>
            <a:ext cx="2365730" cy="2366415"/>
            <a:chOff x="0" y="0"/>
            <a:chExt cx="1200" cy="1200"/>
          </a:xfrm>
          <a:solidFill>
            <a:schemeClr val="accent2"/>
          </a:solidFill>
        </p:grpSpPr>
        <p:sp>
          <p:nvSpPr>
            <p:cNvPr id="46"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47" name="Group 46"/>
            <p:cNvGrpSpPr>
              <a:grpSpLocks/>
            </p:cNvGrpSpPr>
            <p:nvPr/>
          </p:nvGrpSpPr>
          <p:grpSpPr bwMode="auto">
            <a:xfrm>
              <a:off x="456" y="0"/>
              <a:ext cx="288" cy="1200"/>
              <a:chOff x="0" y="0"/>
              <a:chExt cx="288" cy="1200"/>
            </a:xfrm>
            <a:grpFill/>
          </p:grpSpPr>
          <p:sp>
            <p:nvSpPr>
              <p:cNvPr id="57"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8"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48" name="Group 49"/>
            <p:cNvGrpSpPr>
              <a:grpSpLocks/>
            </p:cNvGrpSpPr>
            <p:nvPr/>
          </p:nvGrpSpPr>
          <p:grpSpPr bwMode="auto">
            <a:xfrm rot="-5400000">
              <a:off x="456" y="0"/>
              <a:ext cx="288" cy="1200"/>
              <a:chOff x="0" y="0"/>
              <a:chExt cx="288" cy="1200"/>
            </a:xfrm>
            <a:grpFill/>
          </p:grpSpPr>
          <p:sp>
            <p:nvSpPr>
              <p:cNvPr id="55"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6"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49" name="Group 52"/>
            <p:cNvGrpSpPr>
              <a:grpSpLocks/>
            </p:cNvGrpSpPr>
            <p:nvPr/>
          </p:nvGrpSpPr>
          <p:grpSpPr bwMode="auto">
            <a:xfrm rot="-2700000">
              <a:off x="456" y="0"/>
              <a:ext cx="288" cy="1200"/>
              <a:chOff x="0" y="0"/>
              <a:chExt cx="288" cy="1200"/>
            </a:xfrm>
            <a:grpFill/>
          </p:grpSpPr>
          <p:sp>
            <p:nvSpPr>
              <p:cNvPr id="53"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4"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50" name="Group 55"/>
            <p:cNvGrpSpPr>
              <a:grpSpLocks/>
            </p:cNvGrpSpPr>
            <p:nvPr/>
          </p:nvGrpSpPr>
          <p:grpSpPr bwMode="auto">
            <a:xfrm rot="2700000" flipH="1">
              <a:off x="457" y="0"/>
              <a:ext cx="288" cy="1200"/>
              <a:chOff x="0" y="0"/>
              <a:chExt cx="288" cy="1200"/>
            </a:xfrm>
            <a:grpFill/>
          </p:grpSpPr>
          <p:sp>
            <p:nvSpPr>
              <p:cNvPr id="51"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52"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59" name="Group 58"/>
          <p:cNvGrpSpPr>
            <a:grpSpLocks/>
          </p:cNvGrpSpPr>
          <p:nvPr/>
        </p:nvGrpSpPr>
        <p:grpSpPr bwMode="auto">
          <a:xfrm rot="1282349">
            <a:off x="4642863" y="1522825"/>
            <a:ext cx="2100360" cy="2100966"/>
            <a:chOff x="0" y="0"/>
            <a:chExt cx="1200" cy="1200"/>
          </a:xfrm>
          <a:solidFill>
            <a:schemeClr val="accent2"/>
          </a:solidFill>
        </p:grpSpPr>
        <p:sp>
          <p:nvSpPr>
            <p:cNvPr id="60"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61" name="Group 60"/>
            <p:cNvGrpSpPr>
              <a:grpSpLocks/>
            </p:cNvGrpSpPr>
            <p:nvPr/>
          </p:nvGrpSpPr>
          <p:grpSpPr bwMode="auto">
            <a:xfrm>
              <a:off x="456" y="0"/>
              <a:ext cx="288" cy="1200"/>
              <a:chOff x="0" y="0"/>
              <a:chExt cx="288" cy="1200"/>
            </a:xfrm>
            <a:grpFill/>
          </p:grpSpPr>
          <p:sp>
            <p:nvSpPr>
              <p:cNvPr id="71"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72"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2" name="Group 63"/>
            <p:cNvGrpSpPr>
              <a:grpSpLocks/>
            </p:cNvGrpSpPr>
            <p:nvPr/>
          </p:nvGrpSpPr>
          <p:grpSpPr bwMode="auto">
            <a:xfrm rot="-5400000">
              <a:off x="456" y="0"/>
              <a:ext cx="288" cy="1200"/>
              <a:chOff x="0" y="0"/>
              <a:chExt cx="288" cy="1200"/>
            </a:xfrm>
            <a:grpFill/>
          </p:grpSpPr>
          <p:sp>
            <p:nvSpPr>
              <p:cNvPr id="69"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70"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3" name="Group 66"/>
            <p:cNvGrpSpPr>
              <a:grpSpLocks/>
            </p:cNvGrpSpPr>
            <p:nvPr/>
          </p:nvGrpSpPr>
          <p:grpSpPr bwMode="auto">
            <a:xfrm rot="-2700000">
              <a:off x="456" y="0"/>
              <a:ext cx="288" cy="1200"/>
              <a:chOff x="0" y="0"/>
              <a:chExt cx="288" cy="1200"/>
            </a:xfrm>
            <a:grpFill/>
          </p:grpSpPr>
          <p:sp>
            <p:nvSpPr>
              <p:cNvPr id="67"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68"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64" name="Group 69"/>
            <p:cNvGrpSpPr>
              <a:grpSpLocks/>
            </p:cNvGrpSpPr>
            <p:nvPr/>
          </p:nvGrpSpPr>
          <p:grpSpPr bwMode="auto">
            <a:xfrm rot="2700000" flipH="1">
              <a:off x="457" y="0"/>
              <a:ext cx="288" cy="1200"/>
              <a:chOff x="0" y="0"/>
              <a:chExt cx="288" cy="1200"/>
            </a:xfrm>
            <a:grpFill/>
          </p:grpSpPr>
          <p:sp>
            <p:nvSpPr>
              <p:cNvPr id="65"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66"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73" name="Group 72"/>
          <p:cNvGrpSpPr>
            <a:grpSpLocks/>
          </p:cNvGrpSpPr>
          <p:nvPr/>
        </p:nvGrpSpPr>
        <p:grpSpPr bwMode="auto">
          <a:xfrm rot="1283135">
            <a:off x="4638103" y="1524015"/>
            <a:ext cx="2105120" cy="2105728"/>
            <a:chOff x="0" y="0"/>
            <a:chExt cx="1200" cy="1200"/>
          </a:xfrm>
          <a:solidFill>
            <a:schemeClr val="accent2"/>
          </a:solidFill>
        </p:grpSpPr>
        <p:sp>
          <p:nvSpPr>
            <p:cNvPr id="74"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75" name="Group 74"/>
            <p:cNvGrpSpPr>
              <a:grpSpLocks/>
            </p:cNvGrpSpPr>
            <p:nvPr/>
          </p:nvGrpSpPr>
          <p:grpSpPr bwMode="auto">
            <a:xfrm>
              <a:off x="456" y="0"/>
              <a:ext cx="288" cy="1200"/>
              <a:chOff x="0" y="0"/>
              <a:chExt cx="288" cy="1200"/>
            </a:xfrm>
            <a:grpFill/>
          </p:grpSpPr>
          <p:sp>
            <p:nvSpPr>
              <p:cNvPr id="85"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6"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6" name="Group 77"/>
            <p:cNvGrpSpPr>
              <a:grpSpLocks/>
            </p:cNvGrpSpPr>
            <p:nvPr/>
          </p:nvGrpSpPr>
          <p:grpSpPr bwMode="auto">
            <a:xfrm rot="-5400000">
              <a:off x="456" y="0"/>
              <a:ext cx="288" cy="1200"/>
              <a:chOff x="0" y="0"/>
              <a:chExt cx="288" cy="1200"/>
            </a:xfrm>
            <a:grpFill/>
          </p:grpSpPr>
          <p:sp>
            <p:nvSpPr>
              <p:cNvPr id="83"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4"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7" name="Group 80"/>
            <p:cNvGrpSpPr>
              <a:grpSpLocks/>
            </p:cNvGrpSpPr>
            <p:nvPr/>
          </p:nvGrpSpPr>
          <p:grpSpPr bwMode="auto">
            <a:xfrm rot="-2700000">
              <a:off x="456" y="0"/>
              <a:ext cx="288" cy="1200"/>
              <a:chOff x="0" y="0"/>
              <a:chExt cx="288" cy="1200"/>
            </a:xfrm>
            <a:grpFill/>
          </p:grpSpPr>
          <p:sp>
            <p:nvSpPr>
              <p:cNvPr id="81"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2"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78" name="Group 83"/>
            <p:cNvGrpSpPr>
              <a:grpSpLocks/>
            </p:cNvGrpSpPr>
            <p:nvPr/>
          </p:nvGrpSpPr>
          <p:grpSpPr bwMode="auto">
            <a:xfrm rot="2700000" flipH="1">
              <a:off x="457" y="0"/>
              <a:ext cx="288" cy="1200"/>
              <a:chOff x="0" y="0"/>
              <a:chExt cx="288" cy="1200"/>
            </a:xfrm>
            <a:grpFill/>
          </p:grpSpPr>
          <p:sp>
            <p:nvSpPr>
              <p:cNvPr id="79"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80"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87" name="Group 86"/>
          <p:cNvGrpSpPr>
            <a:grpSpLocks/>
          </p:cNvGrpSpPr>
          <p:nvPr/>
        </p:nvGrpSpPr>
        <p:grpSpPr bwMode="auto">
          <a:xfrm>
            <a:off x="6537352" y="2427490"/>
            <a:ext cx="1669578" cy="1670060"/>
            <a:chOff x="0" y="0"/>
            <a:chExt cx="1200" cy="1200"/>
          </a:xfrm>
          <a:solidFill>
            <a:schemeClr val="accent2"/>
          </a:solidFill>
        </p:grpSpPr>
        <p:sp>
          <p:nvSpPr>
            <p:cNvPr id="88"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89" name="Group 88"/>
            <p:cNvGrpSpPr>
              <a:grpSpLocks/>
            </p:cNvGrpSpPr>
            <p:nvPr/>
          </p:nvGrpSpPr>
          <p:grpSpPr bwMode="auto">
            <a:xfrm>
              <a:off x="456" y="0"/>
              <a:ext cx="288" cy="1200"/>
              <a:chOff x="0" y="0"/>
              <a:chExt cx="288" cy="1200"/>
            </a:xfrm>
            <a:grpFill/>
          </p:grpSpPr>
          <p:sp>
            <p:nvSpPr>
              <p:cNvPr id="99"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0"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0" name="Group 91"/>
            <p:cNvGrpSpPr>
              <a:grpSpLocks/>
            </p:cNvGrpSpPr>
            <p:nvPr/>
          </p:nvGrpSpPr>
          <p:grpSpPr bwMode="auto">
            <a:xfrm rot="-5400000">
              <a:off x="456" y="0"/>
              <a:ext cx="288" cy="1200"/>
              <a:chOff x="0" y="0"/>
              <a:chExt cx="288" cy="1200"/>
            </a:xfrm>
            <a:grpFill/>
          </p:grpSpPr>
          <p:sp>
            <p:nvSpPr>
              <p:cNvPr id="97"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8"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1" name="Group 94"/>
            <p:cNvGrpSpPr>
              <a:grpSpLocks/>
            </p:cNvGrpSpPr>
            <p:nvPr/>
          </p:nvGrpSpPr>
          <p:grpSpPr bwMode="auto">
            <a:xfrm rot="-2700000">
              <a:off x="456" y="0"/>
              <a:ext cx="288" cy="1200"/>
              <a:chOff x="0" y="0"/>
              <a:chExt cx="288" cy="1200"/>
            </a:xfrm>
            <a:grpFill/>
          </p:grpSpPr>
          <p:sp>
            <p:nvSpPr>
              <p:cNvPr id="95"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6"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92" name="Group 97"/>
            <p:cNvGrpSpPr>
              <a:grpSpLocks/>
            </p:cNvGrpSpPr>
            <p:nvPr/>
          </p:nvGrpSpPr>
          <p:grpSpPr bwMode="auto">
            <a:xfrm rot="2700000" flipH="1">
              <a:off x="457" y="0"/>
              <a:ext cx="288" cy="1200"/>
              <a:chOff x="0" y="0"/>
              <a:chExt cx="288" cy="1200"/>
            </a:xfrm>
            <a:grpFill/>
          </p:grpSpPr>
          <p:sp>
            <p:nvSpPr>
              <p:cNvPr id="93"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94"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grpSp>
        <p:nvGrpSpPr>
          <p:cNvPr id="101" name="Group 100"/>
          <p:cNvGrpSpPr>
            <a:grpSpLocks/>
          </p:cNvGrpSpPr>
          <p:nvPr/>
        </p:nvGrpSpPr>
        <p:grpSpPr bwMode="auto">
          <a:xfrm>
            <a:off x="6532592" y="2428680"/>
            <a:ext cx="1674338" cy="1674822"/>
            <a:chOff x="0" y="0"/>
            <a:chExt cx="1200" cy="1200"/>
          </a:xfrm>
          <a:solidFill>
            <a:schemeClr val="accent2"/>
          </a:solidFill>
        </p:grpSpPr>
        <p:sp>
          <p:nvSpPr>
            <p:cNvPr id="102"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nvGrpSpPr>
            <p:cNvPr id="103" name="Group 102"/>
            <p:cNvGrpSpPr>
              <a:grpSpLocks/>
            </p:cNvGrpSpPr>
            <p:nvPr/>
          </p:nvGrpSpPr>
          <p:grpSpPr bwMode="auto">
            <a:xfrm>
              <a:off x="456" y="0"/>
              <a:ext cx="288" cy="1200"/>
              <a:chOff x="0" y="0"/>
              <a:chExt cx="288" cy="1200"/>
            </a:xfrm>
            <a:grpFill/>
          </p:grpSpPr>
          <p:sp>
            <p:nvSpPr>
              <p:cNvPr id="113"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4"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4" name="Group 105"/>
            <p:cNvGrpSpPr>
              <a:grpSpLocks/>
            </p:cNvGrpSpPr>
            <p:nvPr/>
          </p:nvGrpSpPr>
          <p:grpSpPr bwMode="auto">
            <a:xfrm rot="-5400000">
              <a:off x="456" y="0"/>
              <a:ext cx="288" cy="1200"/>
              <a:chOff x="0" y="0"/>
              <a:chExt cx="288" cy="1200"/>
            </a:xfrm>
            <a:grpFill/>
          </p:grpSpPr>
          <p:sp>
            <p:nvSpPr>
              <p:cNvPr id="111"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2"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5" name="Group 108"/>
            <p:cNvGrpSpPr>
              <a:grpSpLocks/>
            </p:cNvGrpSpPr>
            <p:nvPr/>
          </p:nvGrpSpPr>
          <p:grpSpPr bwMode="auto">
            <a:xfrm rot="-2700000">
              <a:off x="456" y="0"/>
              <a:ext cx="288" cy="1200"/>
              <a:chOff x="0" y="0"/>
              <a:chExt cx="288" cy="1200"/>
            </a:xfrm>
            <a:grpFill/>
          </p:grpSpPr>
          <p:sp>
            <p:nvSpPr>
              <p:cNvPr id="109"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10"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nvGrpSpPr>
            <p:cNvPr id="106" name="Group 111"/>
            <p:cNvGrpSpPr>
              <a:grpSpLocks/>
            </p:cNvGrpSpPr>
            <p:nvPr/>
          </p:nvGrpSpPr>
          <p:grpSpPr bwMode="auto">
            <a:xfrm rot="2700000" flipH="1">
              <a:off x="457" y="0"/>
              <a:ext cx="288" cy="1200"/>
              <a:chOff x="0" y="0"/>
              <a:chExt cx="288" cy="1200"/>
            </a:xfrm>
            <a:grpFill/>
          </p:grpSpPr>
          <p:sp>
            <p:nvSpPr>
              <p:cNvPr id="107"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sp>
            <p:nvSpPr>
              <p:cNvPr id="108"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chemeClr val="tx1">
                      <a:lumMod val="75000"/>
                      <a:lumOff val="25000"/>
                    </a:schemeClr>
                  </a:solidFill>
                </a:endParaRPr>
              </a:p>
            </p:txBody>
          </p:sp>
        </p:grpSp>
      </p:grpSp>
      <p:sp>
        <p:nvSpPr>
          <p:cNvPr id="115" name="AutoShape 143"/>
          <p:cNvSpPr>
            <a:spLocks noChangeArrowheads="1"/>
          </p:cNvSpPr>
          <p:nvPr/>
        </p:nvSpPr>
        <p:spPr bwMode="auto">
          <a:xfrm>
            <a:off x="1296569" y="136212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dirty="0">
                <a:solidFill>
                  <a:schemeClr val="tx1">
                    <a:lumMod val="75000"/>
                    <a:lumOff val="25000"/>
                  </a:schemeClr>
                </a:solidFill>
                <a:ea typeface="黑体" pitchFamily="49" charset="-122"/>
              </a:rPr>
              <a:t>添加段落文字</a:t>
            </a:r>
          </a:p>
        </p:txBody>
      </p:sp>
      <p:sp>
        <p:nvSpPr>
          <p:cNvPr id="116" name="AutoShape 144"/>
          <p:cNvSpPr>
            <a:spLocks noChangeArrowheads="1"/>
          </p:cNvSpPr>
          <p:nvPr/>
        </p:nvSpPr>
        <p:spPr bwMode="auto">
          <a:xfrm>
            <a:off x="2993516" y="170494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tx1">
                    <a:lumMod val="75000"/>
                    <a:lumOff val="25000"/>
                  </a:schemeClr>
                </a:solidFill>
                <a:ea typeface="黑体" pitchFamily="49" charset="-122"/>
              </a:rPr>
              <a:t>添加段落文字</a:t>
            </a:r>
          </a:p>
        </p:txBody>
      </p:sp>
      <p:sp>
        <p:nvSpPr>
          <p:cNvPr id="117" name="AutoShape 145"/>
          <p:cNvSpPr>
            <a:spLocks noChangeArrowheads="1"/>
          </p:cNvSpPr>
          <p:nvPr/>
        </p:nvSpPr>
        <p:spPr bwMode="auto">
          <a:xfrm>
            <a:off x="4948695" y="3754730"/>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tx1">
                    <a:lumMod val="75000"/>
                    <a:lumOff val="25000"/>
                  </a:schemeClr>
                </a:solidFill>
                <a:ea typeface="黑体" pitchFamily="49" charset="-122"/>
              </a:rPr>
              <a:t>添加段落文字</a:t>
            </a:r>
          </a:p>
        </p:txBody>
      </p:sp>
      <p:sp>
        <p:nvSpPr>
          <p:cNvPr id="118" name="AutoShape 146"/>
          <p:cNvSpPr>
            <a:spLocks noChangeArrowheads="1"/>
          </p:cNvSpPr>
          <p:nvPr/>
        </p:nvSpPr>
        <p:spPr bwMode="auto">
          <a:xfrm>
            <a:off x="6579002" y="1806128"/>
            <a:ext cx="1542247" cy="430906"/>
          </a:xfrm>
          <a:prstGeom prst="roundRect">
            <a:avLst>
              <a:gd name="adj" fmla="val 50000"/>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63500" dir="3187806" algn="ctr" rotWithShape="0">
                    <a:srgbClr val="001D3A"/>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a:solidFill>
                  <a:schemeClr val="tx1">
                    <a:lumMod val="75000"/>
                    <a:lumOff val="25000"/>
                  </a:schemeClr>
                </a:solidFill>
                <a:ea typeface="黑体" pitchFamily="49" charset="-122"/>
              </a:rPr>
              <a:t>添加段落文字</a:t>
            </a:r>
          </a:p>
        </p:txBody>
      </p:sp>
      <p:sp>
        <p:nvSpPr>
          <p:cNvPr id="119" name="Rectangle 147"/>
          <p:cNvSpPr>
            <a:spLocks noChangeArrowheads="1"/>
          </p:cNvSpPr>
          <p:nvPr/>
        </p:nvSpPr>
        <p:spPr bwMode="auto">
          <a:xfrm>
            <a:off x="1434610" y="2207276"/>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tx1">
                    <a:lumMod val="75000"/>
                    <a:lumOff val="25000"/>
                  </a:schemeClr>
                </a:solidFill>
                <a:ea typeface="黑体" pitchFamily="49" charset="-122"/>
              </a:rPr>
              <a:t>点击添加文本</a:t>
            </a:r>
          </a:p>
          <a:p>
            <a:pPr algn="ctr" eaLnBrk="1" hangingPunct="1"/>
            <a:r>
              <a:rPr lang="zh-CN" altLang="en-US" sz="1000" b="0" dirty="0">
                <a:solidFill>
                  <a:schemeClr val="tx1">
                    <a:lumMod val="75000"/>
                    <a:lumOff val="25000"/>
                  </a:schemeClr>
                </a:solidFill>
                <a:ea typeface="黑体" pitchFamily="49" charset="-122"/>
              </a:rPr>
              <a:t>点击添加文本</a:t>
            </a:r>
          </a:p>
          <a:p>
            <a:pPr algn="ctr" eaLnBrk="1" hangingPunct="1"/>
            <a:r>
              <a:rPr lang="zh-CN" altLang="en-US" sz="1000" b="0" dirty="0">
                <a:solidFill>
                  <a:schemeClr val="tx1">
                    <a:lumMod val="75000"/>
                    <a:lumOff val="25000"/>
                  </a:schemeClr>
                </a:solidFill>
                <a:ea typeface="黑体" pitchFamily="49" charset="-122"/>
              </a:rPr>
              <a:t>点击添加文本</a:t>
            </a:r>
          </a:p>
        </p:txBody>
      </p:sp>
      <p:sp>
        <p:nvSpPr>
          <p:cNvPr id="120" name="Rectangle 148"/>
          <p:cNvSpPr>
            <a:spLocks noChangeArrowheads="1"/>
          </p:cNvSpPr>
          <p:nvPr/>
        </p:nvSpPr>
        <p:spPr bwMode="auto">
          <a:xfrm>
            <a:off x="3185108" y="2981003"/>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tx1">
                    <a:lumMod val="75000"/>
                    <a:lumOff val="25000"/>
                  </a:schemeClr>
                </a:solidFill>
                <a:ea typeface="黑体" pitchFamily="49" charset="-122"/>
              </a:rPr>
              <a:t>点击添加文本</a:t>
            </a:r>
          </a:p>
          <a:p>
            <a:pPr algn="ctr" eaLnBrk="1" hangingPunct="1"/>
            <a:r>
              <a:rPr lang="zh-CN" altLang="en-US" sz="1300" b="0" dirty="0">
                <a:solidFill>
                  <a:schemeClr val="tx1">
                    <a:lumMod val="75000"/>
                    <a:lumOff val="25000"/>
                  </a:schemeClr>
                </a:solidFill>
                <a:ea typeface="黑体" pitchFamily="49" charset="-122"/>
              </a:rPr>
              <a:t>点击添加文本</a:t>
            </a:r>
          </a:p>
          <a:p>
            <a:pPr algn="ctr" eaLnBrk="1" hangingPunct="1"/>
            <a:r>
              <a:rPr lang="zh-CN" altLang="en-US" sz="1300" b="0" dirty="0">
                <a:solidFill>
                  <a:schemeClr val="tx1">
                    <a:lumMod val="75000"/>
                    <a:lumOff val="25000"/>
                  </a:schemeClr>
                </a:solidFill>
                <a:ea typeface="黑体" pitchFamily="49" charset="-122"/>
              </a:rPr>
              <a:t>点击添加文本</a:t>
            </a:r>
          </a:p>
        </p:txBody>
      </p:sp>
      <p:sp>
        <p:nvSpPr>
          <p:cNvPr id="121" name="Rectangle 149"/>
          <p:cNvSpPr>
            <a:spLocks noChangeArrowheads="1"/>
          </p:cNvSpPr>
          <p:nvPr/>
        </p:nvSpPr>
        <p:spPr bwMode="auto">
          <a:xfrm>
            <a:off x="5122436" y="2140616"/>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solidFill>
                  <a:schemeClr val="tx1">
                    <a:lumMod val="75000"/>
                    <a:lumOff val="25000"/>
                  </a:schemeClr>
                </a:solidFill>
                <a:ea typeface="黑体" pitchFamily="49" charset="-122"/>
              </a:rPr>
              <a:t>点击添加文本</a:t>
            </a:r>
          </a:p>
          <a:p>
            <a:pPr algn="ctr" eaLnBrk="1" hangingPunct="1"/>
            <a:r>
              <a:rPr lang="zh-CN" altLang="en-US" sz="1300" b="0" dirty="0">
                <a:solidFill>
                  <a:schemeClr val="tx1">
                    <a:lumMod val="75000"/>
                    <a:lumOff val="25000"/>
                  </a:schemeClr>
                </a:solidFill>
                <a:ea typeface="黑体" pitchFamily="49" charset="-122"/>
              </a:rPr>
              <a:t>点击添加文本</a:t>
            </a:r>
          </a:p>
          <a:p>
            <a:pPr algn="ctr" eaLnBrk="1" hangingPunct="1"/>
            <a:r>
              <a:rPr lang="zh-CN" altLang="en-US" sz="1300" b="0" dirty="0">
                <a:solidFill>
                  <a:schemeClr val="tx1">
                    <a:lumMod val="75000"/>
                    <a:lumOff val="25000"/>
                  </a:schemeClr>
                </a:solidFill>
                <a:ea typeface="黑体" pitchFamily="49" charset="-122"/>
              </a:rPr>
              <a:t>点击添加文本</a:t>
            </a:r>
          </a:p>
        </p:txBody>
      </p:sp>
      <p:sp>
        <p:nvSpPr>
          <p:cNvPr id="122" name="Rectangle 150"/>
          <p:cNvSpPr>
            <a:spLocks noChangeArrowheads="1"/>
          </p:cNvSpPr>
          <p:nvPr/>
        </p:nvSpPr>
        <p:spPr bwMode="auto">
          <a:xfrm>
            <a:off x="6814624" y="2831019"/>
            <a:ext cx="1092425" cy="84514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solidFill>
                  <a:schemeClr val="tx1">
                    <a:lumMod val="75000"/>
                    <a:lumOff val="25000"/>
                  </a:schemeClr>
                </a:solidFill>
                <a:ea typeface="黑体" pitchFamily="49" charset="-122"/>
              </a:rPr>
              <a:t>点击添加文本</a:t>
            </a:r>
          </a:p>
          <a:p>
            <a:pPr algn="ctr" eaLnBrk="1" hangingPunct="1"/>
            <a:r>
              <a:rPr lang="zh-CN" altLang="en-US" sz="1000" b="0" dirty="0">
                <a:solidFill>
                  <a:schemeClr val="tx1">
                    <a:lumMod val="75000"/>
                    <a:lumOff val="25000"/>
                  </a:schemeClr>
                </a:solidFill>
                <a:ea typeface="黑体" pitchFamily="49" charset="-122"/>
              </a:rPr>
              <a:t>点击添加文本</a:t>
            </a:r>
          </a:p>
          <a:p>
            <a:pPr algn="ctr" eaLnBrk="1" hangingPunct="1"/>
            <a:r>
              <a:rPr lang="zh-CN" altLang="en-US" sz="1000" b="0" dirty="0">
                <a:solidFill>
                  <a:schemeClr val="tx1">
                    <a:lumMod val="75000"/>
                    <a:lumOff val="25000"/>
                  </a:schemeClr>
                </a:solidFill>
                <a:ea typeface="黑体" pitchFamily="49" charset="-122"/>
              </a:rPr>
              <a:t>点击添加文本</a:t>
            </a:r>
          </a:p>
        </p:txBody>
      </p:sp>
    </p:spTree>
    <p:extLst>
      <p:ext uri="{BB962C8B-B14F-4D97-AF65-F5344CB8AC3E}">
        <p14:creationId xmlns:p14="http://schemas.microsoft.com/office/powerpoint/2010/main" xmlns="" val="359144481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 fill="hold"/>
                                        <p:tgtEl>
                                          <p:spTgt spid="3"/>
                                        </p:tgtEl>
                                        <p:attrNameLst>
                                          <p:attrName>ppt_w</p:attrName>
                                        </p:attrNameLst>
                                      </p:cBhvr>
                                      <p:tavLst>
                                        <p:tav tm="0">
                                          <p:val>
                                            <p:fltVal val="0"/>
                                          </p:val>
                                        </p:tav>
                                        <p:tav tm="100000">
                                          <p:val>
                                            <p:strVal val="#ppt_w"/>
                                          </p:val>
                                        </p:tav>
                                      </p:tavLst>
                                    </p:anim>
                                    <p:anim calcmode="lin" valueType="num">
                                      <p:cBhvr>
                                        <p:cTn id="12" dur="300" fill="hold"/>
                                        <p:tgtEl>
                                          <p:spTgt spid="3"/>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300"/>
                                  </p:stCondLst>
                                  <p:childTnLst>
                                    <p:set>
                                      <p:cBhvr>
                                        <p:cTn id="14" dur="1" fill="hold">
                                          <p:stCondLst>
                                            <p:cond delay="0"/>
                                          </p:stCondLst>
                                        </p:cTn>
                                        <p:tgtEl>
                                          <p:spTgt spid="17"/>
                                        </p:tgtEl>
                                        <p:attrNameLst>
                                          <p:attrName>style.visibility</p:attrName>
                                        </p:attrNameLst>
                                      </p:cBhvr>
                                      <p:to>
                                        <p:strVal val="visible"/>
                                      </p:to>
                                    </p:set>
                                  </p:childTnLst>
                                </p:cTn>
                              </p:par>
                              <p:par>
                                <p:cTn id="15" presetID="6" presetClass="emph" presetSubtype="0" fill="hold" nodeType="withEffect">
                                  <p:stCondLst>
                                    <p:cond delay="300"/>
                                  </p:stCondLst>
                                  <p:childTnLst>
                                    <p:animScale>
                                      <p:cBhvr>
                                        <p:cTn id="16" dur="200" fill="hold"/>
                                        <p:tgtEl>
                                          <p:spTgt spid="17"/>
                                        </p:tgtEl>
                                      </p:cBhvr>
                                      <p:by x="150000" y="150000"/>
                                    </p:animScale>
                                  </p:childTnLst>
                                </p:cTn>
                              </p:par>
                              <p:par>
                                <p:cTn id="17" presetID="10" presetClass="exit" presetSubtype="0" fill="hold" nodeType="withEffect">
                                  <p:stCondLst>
                                    <p:cond delay="300"/>
                                  </p:stCondLst>
                                  <p:childTnLst>
                                    <p:animEffect transition="out" filter="fade">
                                      <p:cBhvr>
                                        <p:cTn id="18" dur="200"/>
                                        <p:tgtEl>
                                          <p:spTgt spid="17"/>
                                        </p:tgtEl>
                                      </p:cBhvr>
                                    </p:animEffect>
                                    <p:set>
                                      <p:cBhvr>
                                        <p:cTn id="19" dur="1" fill="hold">
                                          <p:stCondLst>
                                            <p:cond delay="199"/>
                                          </p:stCondLst>
                                        </p:cTn>
                                        <p:tgtEl>
                                          <p:spTgt spid="17"/>
                                        </p:tgtEl>
                                        <p:attrNameLst>
                                          <p:attrName>style.visibility</p:attrName>
                                        </p:attrNameLst>
                                      </p:cBhvr>
                                      <p:to>
                                        <p:strVal val="hidden"/>
                                      </p:to>
                                    </p:set>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300" fill="hold"/>
                                        <p:tgtEl>
                                          <p:spTgt spid="31"/>
                                        </p:tgtEl>
                                        <p:attrNameLst>
                                          <p:attrName>ppt_w</p:attrName>
                                        </p:attrNameLst>
                                      </p:cBhvr>
                                      <p:tavLst>
                                        <p:tav tm="0">
                                          <p:val>
                                            <p:fltVal val="0"/>
                                          </p:val>
                                        </p:tav>
                                        <p:tav tm="100000">
                                          <p:val>
                                            <p:strVal val="#ppt_w"/>
                                          </p:val>
                                        </p:tav>
                                      </p:tavLst>
                                    </p:anim>
                                    <p:anim calcmode="lin" valueType="num">
                                      <p:cBhvr>
                                        <p:cTn id="24" dur="300" fill="hold"/>
                                        <p:tgtEl>
                                          <p:spTgt spid="31"/>
                                        </p:tgtEl>
                                        <p:attrNameLst>
                                          <p:attrName>ppt_h</p:attrName>
                                        </p:attrNameLst>
                                      </p:cBhvr>
                                      <p:tavLst>
                                        <p:tav tm="0">
                                          <p:val>
                                            <p:fltVal val="0"/>
                                          </p:val>
                                        </p:tav>
                                        <p:tav tm="100000">
                                          <p:val>
                                            <p:strVal val="#ppt_h"/>
                                          </p:val>
                                        </p:tav>
                                      </p:tavLst>
                                    </p:anim>
                                  </p:childTnLst>
                                </p:cTn>
                              </p:par>
                              <p:par>
                                <p:cTn id="25" presetID="1" presetClass="entr" presetSubtype="0" fill="hold" nodeType="withEffect">
                                  <p:stCondLst>
                                    <p:cond delay="300"/>
                                  </p:stCondLst>
                                  <p:childTnLst>
                                    <p:set>
                                      <p:cBhvr>
                                        <p:cTn id="26" dur="1" fill="hold">
                                          <p:stCondLst>
                                            <p:cond delay="0"/>
                                          </p:stCondLst>
                                        </p:cTn>
                                        <p:tgtEl>
                                          <p:spTgt spid="45"/>
                                        </p:tgtEl>
                                        <p:attrNameLst>
                                          <p:attrName>style.visibility</p:attrName>
                                        </p:attrNameLst>
                                      </p:cBhvr>
                                      <p:to>
                                        <p:strVal val="visible"/>
                                      </p:to>
                                    </p:set>
                                  </p:childTnLst>
                                </p:cTn>
                              </p:par>
                              <p:par>
                                <p:cTn id="27" presetID="6" presetClass="emph" presetSubtype="0" fill="hold" nodeType="withEffect">
                                  <p:stCondLst>
                                    <p:cond delay="300"/>
                                  </p:stCondLst>
                                  <p:childTnLst>
                                    <p:animScale>
                                      <p:cBhvr>
                                        <p:cTn id="28" dur="200" fill="hold"/>
                                        <p:tgtEl>
                                          <p:spTgt spid="45"/>
                                        </p:tgtEl>
                                      </p:cBhvr>
                                      <p:by x="150000" y="150000"/>
                                    </p:animScale>
                                  </p:childTnLst>
                                </p:cTn>
                              </p:par>
                              <p:par>
                                <p:cTn id="29" presetID="10" presetClass="exit" presetSubtype="0" fill="hold" nodeType="withEffect">
                                  <p:stCondLst>
                                    <p:cond delay="300"/>
                                  </p:stCondLst>
                                  <p:childTnLst>
                                    <p:animEffect transition="out" filter="fade">
                                      <p:cBhvr>
                                        <p:cTn id="30" dur="200"/>
                                        <p:tgtEl>
                                          <p:spTgt spid="45"/>
                                        </p:tgtEl>
                                      </p:cBhvr>
                                    </p:animEffect>
                                    <p:set>
                                      <p:cBhvr>
                                        <p:cTn id="31" dur="1" fill="hold">
                                          <p:stCondLst>
                                            <p:cond delay="199"/>
                                          </p:stCondLst>
                                        </p:cTn>
                                        <p:tgtEl>
                                          <p:spTgt spid="45"/>
                                        </p:tgtEl>
                                        <p:attrNameLst>
                                          <p:attrName>style.visibility</p:attrName>
                                        </p:attrNameLst>
                                      </p:cBhvr>
                                      <p:to>
                                        <p:strVal val="hidden"/>
                                      </p:to>
                                    </p:set>
                                  </p:childTnLst>
                                </p:cTn>
                              </p:par>
                            </p:childTnLst>
                          </p:cTn>
                        </p:par>
                        <p:par>
                          <p:cTn id="32" fill="hold">
                            <p:stCondLst>
                              <p:cond delay="1500"/>
                            </p:stCondLst>
                            <p:childTnLst>
                              <p:par>
                                <p:cTn id="33" presetID="2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300" fill="hold"/>
                                        <p:tgtEl>
                                          <p:spTgt spid="59"/>
                                        </p:tgtEl>
                                        <p:attrNameLst>
                                          <p:attrName>ppt_w</p:attrName>
                                        </p:attrNameLst>
                                      </p:cBhvr>
                                      <p:tavLst>
                                        <p:tav tm="0">
                                          <p:val>
                                            <p:fltVal val="0"/>
                                          </p:val>
                                        </p:tav>
                                        <p:tav tm="100000">
                                          <p:val>
                                            <p:strVal val="#ppt_w"/>
                                          </p:val>
                                        </p:tav>
                                      </p:tavLst>
                                    </p:anim>
                                    <p:anim calcmode="lin" valueType="num">
                                      <p:cBhvr>
                                        <p:cTn id="36" dur="300" fill="hold"/>
                                        <p:tgtEl>
                                          <p:spTgt spid="59"/>
                                        </p:tgtEl>
                                        <p:attrNameLst>
                                          <p:attrName>ppt_h</p:attrName>
                                        </p:attrNameLst>
                                      </p:cBhvr>
                                      <p:tavLst>
                                        <p:tav tm="0">
                                          <p:val>
                                            <p:fltVal val="0"/>
                                          </p:val>
                                        </p:tav>
                                        <p:tav tm="100000">
                                          <p:val>
                                            <p:strVal val="#ppt_h"/>
                                          </p:val>
                                        </p:tav>
                                      </p:tavLst>
                                    </p:anim>
                                  </p:childTnLst>
                                </p:cTn>
                              </p:par>
                              <p:par>
                                <p:cTn id="37" presetID="1" presetClass="entr" presetSubtype="0" fill="hold" nodeType="withEffect">
                                  <p:stCondLst>
                                    <p:cond delay="300"/>
                                  </p:stCondLst>
                                  <p:childTnLst>
                                    <p:set>
                                      <p:cBhvr>
                                        <p:cTn id="38" dur="1" fill="hold">
                                          <p:stCondLst>
                                            <p:cond delay="0"/>
                                          </p:stCondLst>
                                        </p:cTn>
                                        <p:tgtEl>
                                          <p:spTgt spid="73"/>
                                        </p:tgtEl>
                                        <p:attrNameLst>
                                          <p:attrName>style.visibility</p:attrName>
                                        </p:attrNameLst>
                                      </p:cBhvr>
                                      <p:to>
                                        <p:strVal val="visible"/>
                                      </p:to>
                                    </p:set>
                                  </p:childTnLst>
                                </p:cTn>
                              </p:par>
                              <p:par>
                                <p:cTn id="39" presetID="6" presetClass="emph" presetSubtype="0" fill="hold" nodeType="withEffect">
                                  <p:stCondLst>
                                    <p:cond delay="300"/>
                                  </p:stCondLst>
                                  <p:childTnLst>
                                    <p:animScale>
                                      <p:cBhvr>
                                        <p:cTn id="40" dur="200" fill="hold"/>
                                        <p:tgtEl>
                                          <p:spTgt spid="73"/>
                                        </p:tgtEl>
                                      </p:cBhvr>
                                      <p:by x="150000" y="150000"/>
                                    </p:animScale>
                                  </p:childTnLst>
                                </p:cTn>
                              </p:par>
                              <p:par>
                                <p:cTn id="41" presetID="10" presetClass="exit" presetSubtype="0" fill="hold" nodeType="withEffect">
                                  <p:stCondLst>
                                    <p:cond delay="300"/>
                                  </p:stCondLst>
                                  <p:childTnLst>
                                    <p:animEffect transition="out" filter="fade">
                                      <p:cBhvr>
                                        <p:cTn id="42" dur="200"/>
                                        <p:tgtEl>
                                          <p:spTgt spid="73"/>
                                        </p:tgtEl>
                                      </p:cBhvr>
                                    </p:animEffect>
                                    <p:set>
                                      <p:cBhvr>
                                        <p:cTn id="43" dur="1" fill="hold">
                                          <p:stCondLst>
                                            <p:cond delay="199"/>
                                          </p:stCondLst>
                                        </p:cTn>
                                        <p:tgtEl>
                                          <p:spTgt spid="73"/>
                                        </p:tgtEl>
                                        <p:attrNameLst>
                                          <p:attrName>style.visibility</p:attrName>
                                        </p:attrNameLst>
                                      </p:cBhvr>
                                      <p:to>
                                        <p:strVal val="hidden"/>
                                      </p:to>
                                    </p:set>
                                  </p:childTnLst>
                                </p:cTn>
                              </p:par>
                            </p:childTnLst>
                          </p:cTn>
                        </p:par>
                        <p:par>
                          <p:cTn id="44" fill="hold">
                            <p:stCondLst>
                              <p:cond delay="2000"/>
                            </p:stCondLst>
                            <p:childTnLst>
                              <p:par>
                                <p:cTn id="45" presetID="23" presetClass="entr" presetSubtype="16" fill="hold" nodeType="afterEffect">
                                  <p:stCondLst>
                                    <p:cond delay="0"/>
                                  </p:stCondLst>
                                  <p:childTnLst>
                                    <p:set>
                                      <p:cBhvr>
                                        <p:cTn id="46" dur="1" fill="hold">
                                          <p:stCondLst>
                                            <p:cond delay="0"/>
                                          </p:stCondLst>
                                        </p:cTn>
                                        <p:tgtEl>
                                          <p:spTgt spid="87"/>
                                        </p:tgtEl>
                                        <p:attrNameLst>
                                          <p:attrName>style.visibility</p:attrName>
                                        </p:attrNameLst>
                                      </p:cBhvr>
                                      <p:to>
                                        <p:strVal val="visible"/>
                                      </p:to>
                                    </p:set>
                                    <p:anim calcmode="lin" valueType="num">
                                      <p:cBhvr>
                                        <p:cTn id="47" dur="300" fill="hold"/>
                                        <p:tgtEl>
                                          <p:spTgt spid="87"/>
                                        </p:tgtEl>
                                        <p:attrNameLst>
                                          <p:attrName>ppt_w</p:attrName>
                                        </p:attrNameLst>
                                      </p:cBhvr>
                                      <p:tavLst>
                                        <p:tav tm="0">
                                          <p:val>
                                            <p:fltVal val="0"/>
                                          </p:val>
                                        </p:tav>
                                        <p:tav tm="100000">
                                          <p:val>
                                            <p:strVal val="#ppt_w"/>
                                          </p:val>
                                        </p:tav>
                                      </p:tavLst>
                                    </p:anim>
                                    <p:anim calcmode="lin" valueType="num">
                                      <p:cBhvr>
                                        <p:cTn id="48" dur="300" fill="hold"/>
                                        <p:tgtEl>
                                          <p:spTgt spid="87"/>
                                        </p:tgtEl>
                                        <p:attrNameLst>
                                          <p:attrName>ppt_h</p:attrName>
                                        </p:attrNameLst>
                                      </p:cBhvr>
                                      <p:tavLst>
                                        <p:tav tm="0">
                                          <p:val>
                                            <p:fltVal val="0"/>
                                          </p:val>
                                        </p:tav>
                                        <p:tav tm="100000">
                                          <p:val>
                                            <p:strVal val="#ppt_h"/>
                                          </p:val>
                                        </p:tav>
                                      </p:tavLst>
                                    </p:anim>
                                  </p:childTnLst>
                                </p:cTn>
                              </p:par>
                              <p:par>
                                <p:cTn id="49" presetID="1" presetClass="entr" presetSubtype="0" fill="hold" nodeType="withEffect">
                                  <p:stCondLst>
                                    <p:cond delay="300"/>
                                  </p:stCondLst>
                                  <p:childTnLst>
                                    <p:set>
                                      <p:cBhvr>
                                        <p:cTn id="50" dur="1" fill="hold">
                                          <p:stCondLst>
                                            <p:cond delay="0"/>
                                          </p:stCondLst>
                                        </p:cTn>
                                        <p:tgtEl>
                                          <p:spTgt spid="101"/>
                                        </p:tgtEl>
                                        <p:attrNameLst>
                                          <p:attrName>style.visibility</p:attrName>
                                        </p:attrNameLst>
                                      </p:cBhvr>
                                      <p:to>
                                        <p:strVal val="visible"/>
                                      </p:to>
                                    </p:set>
                                  </p:childTnLst>
                                </p:cTn>
                              </p:par>
                              <p:par>
                                <p:cTn id="51" presetID="6" presetClass="emph" presetSubtype="0" fill="hold" nodeType="withEffect">
                                  <p:stCondLst>
                                    <p:cond delay="300"/>
                                  </p:stCondLst>
                                  <p:childTnLst>
                                    <p:animScale>
                                      <p:cBhvr>
                                        <p:cTn id="52" dur="200" fill="hold"/>
                                        <p:tgtEl>
                                          <p:spTgt spid="101"/>
                                        </p:tgtEl>
                                      </p:cBhvr>
                                      <p:by x="150000" y="150000"/>
                                    </p:animScale>
                                  </p:childTnLst>
                                </p:cTn>
                              </p:par>
                              <p:par>
                                <p:cTn id="53" presetID="10" presetClass="exit" presetSubtype="0" fill="hold" nodeType="withEffect">
                                  <p:stCondLst>
                                    <p:cond delay="300"/>
                                  </p:stCondLst>
                                  <p:childTnLst>
                                    <p:animEffect transition="out" filter="fade">
                                      <p:cBhvr>
                                        <p:cTn id="54" dur="200"/>
                                        <p:tgtEl>
                                          <p:spTgt spid="101"/>
                                        </p:tgtEl>
                                      </p:cBhvr>
                                    </p:animEffect>
                                    <p:set>
                                      <p:cBhvr>
                                        <p:cTn id="55" dur="1" fill="hold">
                                          <p:stCondLst>
                                            <p:cond delay="199"/>
                                          </p:stCondLst>
                                        </p:cTn>
                                        <p:tgtEl>
                                          <p:spTgt spid="101"/>
                                        </p:tgtEl>
                                        <p:attrNameLst>
                                          <p:attrName>style.visibility</p:attrName>
                                        </p:attrNameLst>
                                      </p:cBhvr>
                                      <p:to>
                                        <p:strVal val="hidden"/>
                                      </p:to>
                                    </p:set>
                                  </p:childTnLst>
                                </p:cTn>
                              </p:par>
                            </p:childTnLst>
                          </p:cTn>
                        </p:par>
                        <p:par>
                          <p:cTn id="56" fill="hold">
                            <p:stCondLst>
                              <p:cond delay="2500"/>
                            </p:stCondLst>
                            <p:childTnLst>
                              <p:par>
                                <p:cTn id="57" presetID="8" presetClass="emph" presetSubtype="0" fill="hold" nodeType="afterEffect">
                                  <p:stCondLst>
                                    <p:cond delay="0"/>
                                  </p:stCondLst>
                                  <p:childTnLst>
                                    <p:animRot by="-43199941">
                                      <p:cBhvr>
                                        <p:cTn id="58" dur="2000" fill="hold"/>
                                        <p:tgtEl>
                                          <p:spTgt spid="3"/>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31"/>
                                        </p:tgtEl>
                                        <p:attrNameLst>
                                          <p:attrName>r</p:attrName>
                                        </p:attrNameLst>
                                      </p:cBhvr>
                                    </p:animRot>
                                  </p:childTnLst>
                                </p:cTn>
                              </p:par>
                              <p:par>
                                <p:cTn id="61" presetID="8" presetClass="emph" presetSubtype="0" fill="hold" nodeType="withEffect">
                                  <p:stCondLst>
                                    <p:cond delay="0"/>
                                  </p:stCondLst>
                                  <p:childTnLst>
                                    <p:animRot by="-43199941">
                                      <p:cBhvr>
                                        <p:cTn id="62" dur="2000" fill="hold"/>
                                        <p:tgtEl>
                                          <p:spTgt spid="59"/>
                                        </p:tgtEl>
                                        <p:attrNameLst>
                                          <p:attrName>r</p:attrName>
                                        </p:attrNameLst>
                                      </p:cBhvr>
                                    </p:animRot>
                                  </p:childTnLst>
                                </p:cTn>
                              </p:par>
                              <p:par>
                                <p:cTn id="63" presetID="8" presetClass="emph" presetSubtype="0" fill="hold" nodeType="withEffect">
                                  <p:stCondLst>
                                    <p:cond delay="0"/>
                                  </p:stCondLst>
                                  <p:childTnLst>
                                    <p:animRot by="-43199941">
                                      <p:cBhvr>
                                        <p:cTn id="64" dur="2000" fill="hold"/>
                                        <p:tgtEl>
                                          <p:spTgt spid="87"/>
                                        </p:tgtEl>
                                        <p:attrNameLst>
                                          <p:attrName>r</p:attrName>
                                        </p:attrNameLst>
                                      </p:cBhvr>
                                    </p:animRot>
                                  </p:childTnLst>
                                </p:cTn>
                              </p:par>
                              <p:par>
                                <p:cTn id="65" presetID="42" presetClass="entr" presetSubtype="0" fill="hold" grpId="0" nodeType="withEffect">
                                  <p:stCondLst>
                                    <p:cond delay="1000"/>
                                  </p:stCondLst>
                                  <p:childTnLst>
                                    <p:set>
                                      <p:cBhvr>
                                        <p:cTn id="66" dur="1" fill="hold">
                                          <p:stCondLst>
                                            <p:cond delay="0"/>
                                          </p:stCondLst>
                                        </p:cTn>
                                        <p:tgtEl>
                                          <p:spTgt spid="115"/>
                                        </p:tgtEl>
                                        <p:attrNameLst>
                                          <p:attrName>style.visibility</p:attrName>
                                        </p:attrNameLst>
                                      </p:cBhvr>
                                      <p:to>
                                        <p:strVal val="visible"/>
                                      </p:to>
                                    </p:set>
                                    <p:animEffect transition="in" filter="fade">
                                      <p:cBhvr>
                                        <p:cTn id="67" dur="1000"/>
                                        <p:tgtEl>
                                          <p:spTgt spid="115"/>
                                        </p:tgtEl>
                                      </p:cBhvr>
                                    </p:animEffect>
                                    <p:anim calcmode="lin" valueType="num">
                                      <p:cBhvr>
                                        <p:cTn id="68" dur="1000" fill="hold"/>
                                        <p:tgtEl>
                                          <p:spTgt spid="115"/>
                                        </p:tgtEl>
                                        <p:attrNameLst>
                                          <p:attrName>ppt_x</p:attrName>
                                        </p:attrNameLst>
                                      </p:cBhvr>
                                      <p:tavLst>
                                        <p:tav tm="0">
                                          <p:val>
                                            <p:strVal val="#ppt_x"/>
                                          </p:val>
                                        </p:tav>
                                        <p:tav tm="100000">
                                          <p:val>
                                            <p:strVal val="#ppt_x"/>
                                          </p:val>
                                        </p:tav>
                                      </p:tavLst>
                                    </p:anim>
                                    <p:anim calcmode="lin" valueType="num">
                                      <p:cBhvr>
                                        <p:cTn id="69" dur="1000" fill="hold"/>
                                        <p:tgtEl>
                                          <p:spTgt spid="11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000"/>
                                  </p:stCondLst>
                                  <p:childTnLst>
                                    <p:set>
                                      <p:cBhvr>
                                        <p:cTn id="71" dur="1" fill="hold">
                                          <p:stCondLst>
                                            <p:cond delay="0"/>
                                          </p:stCondLst>
                                        </p:cTn>
                                        <p:tgtEl>
                                          <p:spTgt spid="116"/>
                                        </p:tgtEl>
                                        <p:attrNameLst>
                                          <p:attrName>style.visibility</p:attrName>
                                        </p:attrNameLst>
                                      </p:cBhvr>
                                      <p:to>
                                        <p:strVal val="visible"/>
                                      </p:to>
                                    </p:set>
                                    <p:animEffect transition="in" filter="fade">
                                      <p:cBhvr>
                                        <p:cTn id="72" dur="1000"/>
                                        <p:tgtEl>
                                          <p:spTgt spid="116"/>
                                        </p:tgtEl>
                                      </p:cBhvr>
                                    </p:animEffect>
                                    <p:anim calcmode="lin" valueType="num">
                                      <p:cBhvr>
                                        <p:cTn id="73" dur="1000" fill="hold"/>
                                        <p:tgtEl>
                                          <p:spTgt spid="116"/>
                                        </p:tgtEl>
                                        <p:attrNameLst>
                                          <p:attrName>ppt_x</p:attrName>
                                        </p:attrNameLst>
                                      </p:cBhvr>
                                      <p:tavLst>
                                        <p:tav tm="0">
                                          <p:val>
                                            <p:strVal val="#ppt_x"/>
                                          </p:val>
                                        </p:tav>
                                        <p:tav tm="100000">
                                          <p:val>
                                            <p:strVal val="#ppt_x"/>
                                          </p:val>
                                        </p:tav>
                                      </p:tavLst>
                                    </p:anim>
                                    <p:anim calcmode="lin" valueType="num">
                                      <p:cBhvr>
                                        <p:cTn id="74" dur="1000" fill="hold"/>
                                        <p:tgtEl>
                                          <p:spTgt spid="116"/>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1000"/>
                                        <p:tgtEl>
                                          <p:spTgt spid="117"/>
                                        </p:tgtEl>
                                      </p:cBhvr>
                                    </p:animEffect>
                                    <p:anim calcmode="lin" valueType="num">
                                      <p:cBhvr>
                                        <p:cTn id="78" dur="1000" fill="hold"/>
                                        <p:tgtEl>
                                          <p:spTgt spid="117"/>
                                        </p:tgtEl>
                                        <p:attrNameLst>
                                          <p:attrName>ppt_x</p:attrName>
                                        </p:attrNameLst>
                                      </p:cBhvr>
                                      <p:tavLst>
                                        <p:tav tm="0">
                                          <p:val>
                                            <p:strVal val="#ppt_x"/>
                                          </p:val>
                                        </p:tav>
                                        <p:tav tm="100000">
                                          <p:val>
                                            <p:strVal val="#ppt_x"/>
                                          </p:val>
                                        </p:tav>
                                      </p:tavLst>
                                    </p:anim>
                                    <p:anim calcmode="lin" valueType="num">
                                      <p:cBhvr>
                                        <p:cTn id="79" dur="1000" fill="hold"/>
                                        <p:tgtEl>
                                          <p:spTgt spid="11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18"/>
                                        </p:tgtEl>
                                        <p:attrNameLst>
                                          <p:attrName>style.visibility</p:attrName>
                                        </p:attrNameLst>
                                      </p:cBhvr>
                                      <p:to>
                                        <p:strVal val="visible"/>
                                      </p:to>
                                    </p:set>
                                    <p:animEffect transition="in" filter="fade">
                                      <p:cBhvr>
                                        <p:cTn id="82" dur="1000"/>
                                        <p:tgtEl>
                                          <p:spTgt spid="118"/>
                                        </p:tgtEl>
                                      </p:cBhvr>
                                    </p:animEffect>
                                    <p:anim calcmode="lin" valueType="num">
                                      <p:cBhvr>
                                        <p:cTn id="83" dur="1000" fill="hold"/>
                                        <p:tgtEl>
                                          <p:spTgt spid="118"/>
                                        </p:tgtEl>
                                        <p:attrNameLst>
                                          <p:attrName>ppt_x</p:attrName>
                                        </p:attrNameLst>
                                      </p:cBhvr>
                                      <p:tavLst>
                                        <p:tav tm="0">
                                          <p:val>
                                            <p:strVal val="#ppt_x"/>
                                          </p:val>
                                        </p:tav>
                                        <p:tav tm="100000">
                                          <p:val>
                                            <p:strVal val="#ppt_x"/>
                                          </p:val>
                                        </p:tav>
                                      </p:tavLst>
                                    </p:anim>
                                    <p:anim calcmode="lin" valueType="num">
                                      <p:cBhvr>
                                        <p:cTn id="84" dur="1000" fill="hold"/>
                                        <p:tgtEl>
                                          <p:spTgt spid="118"/>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150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800"/>
                                        <p:tgtEl>
                                          <p:spTgt spid="119"/>
                                        </p:tgtEl>
                                      </p:cBhvr>
                                    </p:animEffect>
                                  </p:childTnLst>
                                </p:cTn>
                              </p:par>
                              <p:par>
                                <p:cTn id="88" presetID="10" presetClass="entr" presetSubtype="0" fill="hold" grpId="0" nodeType="withEffect">
                                  <p:stCondLst>
                                    <p:cond delay="1500"/>
                                  </p:stCondLst>
                                  <p:childTnLst>
                                    <p:set>
                                      <p:cBhvr>
                                        <p:cTn id="89" dur="1" fill="hold">
                                          <p:stCondLst>
                                            <p:cond delay="0"/>
                                          </p:stCondLst>
                                        </p:cTn>
                                        <p:tgtEl>
                                          <p:spTgt spid="120"/>
                                        </p:tgtEl>
                                        <p:attrNameLst>
                                          <p:attrName>style.visibility</p:attrName>
                                        </p:attrNameLst>
                                      </p:cBhvr>
                                      <p:to>
                                        <p:strVal val="visible"/>
                                      </p:to>
                                    </p:set>
                                    <p:animEffect transition="in" filter="fade">
                                      <p:cBhvr>
                                        <p:cTn id="90" dur="800"/>
                                        <p:tgtEl>
                                          <p:spTgt spid="120"/>
                                        </p:tgtEl>
                                      </p:cBhvr>
                                    </p:animEffect>
                                  </p:childTnLst>
                                </p:cTn>
                              </p:par>
                              <p:par>
                                <p:cTn id="91" presetID="10" presetClass="entr" presetSubtype="0" fill="hold" grpId="0" nodeType="withEffect">
                                  <p:stCondLst>
                                    <p:cond delay="1500"/>
                                  </p:stCondLst>
                                  <p:childTnLst>
                                    <p:set>
                                      <p:cBhvr>
                                        <p:cTn id="92" dur="1" fill="hold">
                                          <p:stCondLst>
                                            <p:cond delay="0"/>
                                          </p:stCondLst>
                                        </p:cTn>
                                        <p:tgtEl>
                                          <p:spTgt spid="121"/>
                                        </p:tgtEl>
                                        <p:attrNameLst>
                                          <p:attrName>style.visibility</p:attrName>
                                        </p:attrNameLst>
                                      </p:cBhvr>
                                      <p:to>
                                        <p:strVal val="visible"/>
                                      </p:to>
                                    </p:set>
                                    <p:animEffect transition="in" filter="fade">
                                      <p:cBhvr>
                                        <p:cTn id="93" dur="800"/>
                                        <p:tgtEl>
                                          <p:spTgt spid="121"/>
                                        </p:tgtEl>
                                      </p:cBhvr>
                                    </p:animEffect>
                                  </p:childTnLst>
                                </p:cTn>
                              </p:par>
                              <p:par>
                                <p:cTn id="94" presetID="10" presetClass="entr" presetSubtype="0" fill="hold" grpId="0" nodeType="withEffect">
                                  <p:stCondLst>
                                    <p:cond delay="1500"/>
                                  </p:stCondLst>
                                  <p:childTnLst>
                                    <p:set>
                                      <p:cBhvr>
                                        <p:cTn id="95" dur="1" fill="hold">
                                          <p:stCondLst>
                                            <p:cond delay="0"/>
                                          </p:stCondLst>
                                        </p:cTn>
                                        <p:tgtEl>
                                          <p:spTgt spid="122"/>
                                        </p:tgtEl>
                                        <p:attrNameLst>
                                          <p:attrName>style.visibility</p:attrName>
                                        </p:attrNameLst>
                                      </p:cBhvr>
                                      <p:to>
                                        <p:strVal val="visible"/>
                                      </p:to>
                                    </p:set>
                                    <p:animEffect transition="in" filter="fade">
                                      <p:cBhvr>
                                        <p:cTn id="96" dur="8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5" grpId="0" autoUpdateAnimBg="0"/>
      <p:bldP spid="116" grpId="0" autoUpdateAnimBg="0"/>
      <p:bldP spid="117" grpId="0" autoUpdateAnimBg="0"/>
      <p:bldP spid="118" grpId="0" autoUpdateAnimBg="0"/>
      <p:bldP spid="119" grpId="0" autoUpdateAnimBg="0"/>
      <p:bldP spid="120" grpId="0" autoUpdateAnimBg="0"/>
      <p:bldP spid="121" grpId="0" autoUpdateAnimBg="0"/>
      <p:bldP spid="12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任意多边形 2"/>
          <p:cNvSpPr/>
          <p:nvPr/>
        </p:nvSpPr>
        <p:spPr>
          <a:xfrm rot="1723431">
            <a:off x="2648146" y="2417120"/>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itchFamily="34" charset="-122"/>
              <a:ea typeface="微软雅黑" pitchFamily="34" charset="-122"/>
            </a:endParaRPr>
          </a:p>
        </p:txBody>
      </p:sp>
      <p:sp>
        <p:nvSpPr>
          <p:cNvPr id="4" name="任意多边形 3"/>
          <p:cNvSpPr/>
          <p:nvPr/>
        </p:nvSpPr>
        <p:spPr>
          <a:xfrm rot="1723431">
            <a:off x="796628" y="1061384"/>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5" name="任意多边形 4"/>
          <p:cNvSpPr/>
          <p:nvPr/>
        </p:nvSpPr>
        <p:spPr>
          <a:xfrm rot="1723431">
            <a:off x="796628" y="1061384"/>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6" name="任意多边形 5"/>
          <p:cNvSpPr/>
          <p:nvPr/>
        </p:nvSpPr>
        <p:spPr>
          <a:xfrm rot="1723431">
            <a:off x="796628" y="1061384"/>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7" name="任意多边形 6"/>
          <p:cNvSpPr/>
          <p:nvPr/>
        </p:nvSpPr>
        <p:spPr>
          <a:xfrm rot="1723431">
            <a:off x="796628" y="1061384"/>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8" name="任意多边形 7"/>
          <p:cNvSpPr/>
          <p:nvPr/>
        </p:nvSpPr>
        <p:spPr>
          <a:xfrm rot="1723431">
            <a:off x="796628" y="1061384"/>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chemeClr val="accent2"/>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9" name="椭圆 8"/>
          <p:cNvSpPr/>
          <p:nvPr/>
        </p:nvSpPr>
        <p:spPr>
          <a:xfrm>
            <a:off x="2374489" y="2647805"/>
            <a:ext cx="507037" cy="507037"/>
          </a:xfrm>
          <a:prstGeom prst="ellipse">
            <a:avLst/>
          </a:prstGeom>
          <a:solidFill>
            <a:schemeClr val="accent2"/>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rgbClr val="0070C0"/>
              </a:solidFill>
              <a:latin typeface="微软雅黑" pitchFamily="34" charset="-122"/>
              <a:ea typeface="微软雅黑" pitchFamily="34" charset="-122"/>
            </a:endParaRPr>
          </a:p>
        </p:txBody>
      </p:sp>
      <p:sp>
        <p:nvSpPr>
          <p:cNvPr id="10" name="TextBox 9"/>
          <p:cNvSpPr txBox="1"/>
          <p:nvPr/>
        </p:nvSpPr>
        <p:spPr>
          <a:xfrm>
            <a:off x="2438138" y="228042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06</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1" name="TextBox 10"/>
          <p:cNvSpPr txBox="1"/>
          <p:nvPr/>
        </p:nvSpPr>
        <p:spPr>
          <a:xfrm>
            <a:off x="2064262" y="242208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05</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2" name="TextBox 11"/>
          <p:cNvSpPr txBox="1"/>
          <p:nvPr/>
        </p:nvSpPr>
        <p:spPr>
          <a:xfrm>
            <a:off x="1987837" y="279169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04</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3" name="TextBox 12"/>
          <p:cNvSpPr txBox="1"/>
          <p:nvPr/>
        </p:nvSpPr>
        <p:spPr>
          <a:xfrm>
            <a:off x="2205150" y="309583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03</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4" name="TextBox 13"/>
          <p:cNvSpPr txBox="1"/>
          <p:nvPr/>
        </p:nvSpPr>
        <p:spPr>
          <a:xfrm>
            <a:off x="2585690" y="312937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02</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5" name="TextBox 14"/>
          <p:cNvSpPr txBox="1"/>
          <p:nvPr/>
        </p:nvSpPr>
        <p:spPr>
          <a:xfrm>
            <a:off x="2870736" y="2826231"/>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01</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16" name="TextBox 15"/>
          <p:cNvSpPr txBox="1"/>
          <p:nvPr/>
        </p:nvSpPr>
        <p:spPr>
          <a:xfrm>
            <a:off x="2223287" y="1165219"/>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17" name="TextBox 16"/>
          <p:cNvSpPr txBox="1"/>
          <p:nvPr/>
        </p:nvSpPr>
        <p:spPr>
          <a:xfrm>
            <a:off x="892735" y="2655786"/>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18" name="TextBox 17"/>
          <p:cNvSpPr txBox="1"/>
          <p:nvPr/>
        </p:nvSpPr>
        <p:spPr>
          <a:xfrm>
            <a:off x="1591071" y="3590304"/>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19" name="TextBox 18"/>
          <p:cNvSpPr txBox="1"/>
          <p:nvPr/>
        </p:nvSpPr>
        <p:spPr>
          <a:xfrm>
            <a:off x="1248717" y="1666888"/>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0" name="TextBox 19"/>
          <p:cNvSpPr txBox="1"/>
          <p:nvPr/>
        </p:nvSpPr>
        <p:spPr>
          <a:xfrm>
            <a:off x="2662296" y="3653407"/>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1" name="TextBox 20"/>
          <p:cNvSpPr txBox="1"/>
          <p:nvPr/>
        </p:nvSpPr>
        <p:spPr>
          <a:xfrm>
            <a:off x="3335873" y="2755170"/>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2" name="TextBox 21"/>
          <p:cNvSpPr txBox="1"/>
          <p:nvPr/>
        </p:nvSpPr>
        <p:spPr>
          <a:xfrm>
            <a:off x="4208602" y="987574"/>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chemeClr val="accent2"/>
                </a:solidFill>
                <a:latin typeface="微软雅黑" pitchFamily="34" charset="-122"/>
                <a:ea typeface="微软雅黑" pitchFamily="34" charset="-122"/>
              </a:rPr>
              <a:t>您的标题打在这里</a:t>
            </a:r>
            <a:endParaRPr lang="zh-CN" altLang="en-US" sz="2800" b="1" dirty="0">
              <a:solidFill>
                <a:schemeClr val="accent2"/>
              </a:solidFill>
              <a:latin typeface="微软雅黑" pitchFamily="34" charset="-122"/>
              <a:ea typeface="微软雅黑" pitchFamily="34" charset="-122"/>
            </a:endParaRPr>
          </a:p>
        </p:txBody>
      </p:sp>
      <p:sp>
        <p:nvSpPr>
          <p:cNvPr id="23" name="TextBox 22"/>
          <p:cNvSpPr txBox="1"/>
          <p:nvPr/>
        </p:nvSpPr>
        <p:spPr>
          <a:xfrm>
            <a:off x="4685365" y="1556343"/>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itchFamily="34" charset="-122"/>
                <a:ea typeface="微软雅黑" pitchFamily="34" charset="-122"/>
              </a:rPr>
              <a:t>您的</a:t>
            </a:r>
            <a:r>
              <a:rPr lang="zh-CN" altLang="en-US" sz="1600" kern="0" dirty="0">
                <a:solidFill>
                  <a:sysClr val="windowText" lastClr="000000">
                    <a:lumMod val="65000"/>
                    <a:lumOff val="35000"/>
                  </a:sysClr>
                </a:solidFill>
                <a:latin typeface="微软雅黑" pitchFamily="34" charset="-122"/>
                <a:ea typeface="微软雅黑" pitchFamily="34" charset="-122"/>
              </a:rPr>
              <a:t>副</a:t>
            </a:r>
            <a:r>
              <a:rPr lang="zh-CN" altLang="en-US" sz="1600" kern="0" dirty="0" smtClean="0">
                <a:solidFill>
                  <a:sysClr val="windowText" lastClr="000000">
                    <a:lumMod val="65000"/>
                    <a:lumOff val="35000"/>
                  </a:sysClr>
                </a:solidFill>
                <a:latin typeface="微软雅黑" pitchFamily="34" charset="-122"/>
                <a:ea typeface="微软雅黑" pitchFamily="34" charset="-122"/>
              </a:rPr>
              <a:t>标题打在这里或通过复制</a:t>
            </a:r>
            <a:endParaRPr lang="zh-CN" altLang="en-US" sz="1600" kern="0" dirty="0">
              <a:solidFill>
                <a:sysClr val="windowText" lastClr="000000">
                  <a:lumMod val="65000"/>
                  <a:lumOff val="35000"/>
                </a:sysClr>
              </a:solidFill>
              <a:latin typeface="微软雅黑" pitchFamily="34" charset="-122"/>
              <a:ea typeface="微软雅黑" pitchFamily="34" charset="-122"/>
            </a:endParaRPr>
          </a:p>
        </p:txBody>
      </p:sp>
      <p:cxnSp>
        <p:nvCxnSpPr>
          <p:cNvPr id="24" name="直接连接符 23"/>
          <p:cNvCxnSpPr/>
          <p:nvPr/>
        </p:nvCxnSpPr>
        <p:spPr>
          <a:xfrm>
            <a:off x="3899678" y="1576560"/>
            <a:ext cx="3730566" cy="0"/>
          </a:xfrm>
          <a:prstGeom prst="line">
            <a:avLst/>
          </a:prstGeom>
          <a:noFill/>
          <a:ln w="19050" cap="flat" cmpd="sng" algn="ctr">
            <a:solidFill>
              <a:schemeClr val="accent2"/>
            </a:solidFill>
            <a:prstDash val="solid"/>
          </a:ln>
          <a:effectLst/>
        </p:spPr>
      </p:cxnSp>
      <p:sp>
        <p:nvSpPr>
          <p:cNvPr id="25" name="六边形 24"/>
          <p:cNvSpPr/>
          <p:nvPr/>
        </p:nvSpPr>
        <p:spPr>
          <a:xfrm>
            <a:off x="5436651" y="2296310"/>
            <a:ext cx="1497221" cy="1290708"/>
          </a:xfrm>
          <a:prstGeom prst="hexagon">
            <a:avLst/>
          </a:prstGeom>
          <a:blipFill>
            <a:blip r:embed="rId2"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6" name="六边形 25"/>
          <p:cNvSpPr/>
          <p:nvPr/>
        </p:nvSpPr>
        <p:spPr>
          <a:xfrm>
            <a:off x="6661457" y="3130356"/>
            <a:ext cx="1106131" cy="953562"/>
          </a:xfrm>
          <a:prstGeom prst="hexagon">
            <a:avLst/>
          </a:prstGeom>
          <a:blipFill dpi="0" rotWithShape="1">
            <a:blip r:embed="rId3"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7" name="六边形 26"/>
          <p:cNvSpPr/>
          <p:nvPr/>
        </p:nvSpPr>
        <p:spPr>
          <a:xfrm>
            <a:off x="4899282" y="3249038"/>
            <a:ext cx="808660" cy="697121"/>
          </a:xfrm>
          <a:prstGeom prst="hexagon">
            <a:avLst/>
          </a:prstGeom>
          <a:blipFill dpi="0" rotWithShape="1">
            <a:blip r:embed="rId4"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28" name="六边形 27"/>
          <p:cNvSpPr/>
          <p:nvPr/>
        </p:nvSpPr>
        <p:spPr>
          <a:xfrm>
            <a:off x="6845887" y="2415075"/>
            <a:ext cx="615484" cy="53059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4D93"/>
              </a:solidFill>
              <a:latin typeface="微软雅黑" pitchFamily="34" charset="-122"/>
              <a:ea typeface="微软雅黑" pitchFamily="34" charset="-122"/>
            </a:endParaRPr>
          </a:p>
        </p:txBody>
      </p:sp>
    </p:spTree>
    <p:extLst>
      <p:ext uri="{BB962C8B-B14F-4D97-AF65-F5344CB8AC3E}">
        <p14:creationId xmlns:p14="http://schemas.microsoft.com/office/powerpoint/2010/main" xmlns="" val="115004533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4000"/>
                            </p:stCondLst>
                            <p:childTnLst>
                              <p:par>
                                <p:cTn id="49" presetID="31"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 calcmode="lin" valueType="num">
                                      <p:cBhvr>
                                        <p:cTn id="59" dur="500" fill="hold"/>
                                        <p:tgtEl>
                                          <p:spTgt spid="19"/>
                                        </p:tgtEl>
                                        <p:attrNameLst>
                                          <p:attrName>style.rotation</p:attrName>
                                        </p:attrNameLst>
                                      </p:cBhvr>
                                      <p:tavLst>
                                        <p:tav tm="0">
                                          <p:val>
                                            <p:fltVal val="90"/>
                                          </p:val>
                                        </p:tav>
                                        <p:tav tm="100000">
                                          <p:val>
                                            <p:fltVal val="0"/>
                                          </p:val>
                                        </p:tav>
                                      </p:tavLst>
                                    </p:anim>
                                    <p:animEffect transition="in" filter="fade">
                                      <p:cBhvr>
                                        <p:cTn id="60" dur="500"/>
                                        <p:tgtEl>
                                          <p:spTgt spid="19"/>
                                        </p:tgtEl>
                                      </p:cBhvr>
                                    </p:animEffect>
                                  </p:childTnLst>
                                </p:cTn>
                              </p:par>
                              <p:par>
                                <p:cTn id="61" presetID="31" presetClass="entr" presetSubtype="0"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90"/>
                                          </p:val>
                                        </p:tav>
                                        <p:tav tm="100000">
                                          <p:val>
                                            <p:fltVal val="0"/>
                                          </p:val>
                                        </p:tav>
                                      </p:tavLst>
                                    </p:anim>
                                    <p:animEffect transition="in" filter="fade">
                                      <p:cBhvr>
                                        <p:cTn id="66" dur="500"/>
                                        <p:tgtEl>
                                          <p:spTgt spid="17"/>
                                        </p:tgtEl>
                                      </p:cBhvr>
                                    </p:animEffect>
                                  </p:childTnLst>
                                </p:cTn>
                              </p:par>
                              <p:par>
                                <p:cTn id="67" presetID="31" presetClass="entr" presetSubtype="0" fill="hold" grpId="0" nodeType="withEffect">
                                  <p:stCondLst>
                                    <p:cond delay="5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 calcmode="lin" valueType="num">
                                      <p:cBhvr>
                                        <p:cTn id="71" dur="500" fill="hold"/>
                                        <p:tgtEl>
                                          <p:spTgt spid="18"/>
                                        </p:tgtEl>
                                        <p:attrNameLst>
                                          <p:attrName>style.rotation</p:attrName>
                                        </p:attrNameLst>
                                      </p:cBhvr>
                                      <p:tavLst>
                                        <p:tav tm="0">
                                          <p:val>
                                            <p:fltVal val="90"/>
                                          </p:val>
                                        </p:tav>
                                        <p:tav tm="100000">
                                          <p:val>
                                            <p:fltVal val="0"/>
                                          </p:val>
                                        </p:tav>
                                      </p:tavLst>
                                    </p:anim>
                                    <p:animEffect transition="in" filter="fade">
                                      <p:cBhvr>
                                        <p:cTn id="72" dur="500"/>
                                        <p:tgtEl>
                                          <p:spTgt spid="18"/>
                                        </p:tgtEl>
                                      </p:cBhvr>
                                    </p:animEffect>
                                  </p:childTnLst>
                                </p:cTn>
                              </p:par>
                              <p:par>
                                <p:cTn id="73" presetID="31" presetClass="entr" presetSubtype="0" fill="hold" grpId="0"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31" presetClass="entr" presetSubtype="0" fill="hold" grpId="0" nodeType="withEffect">
                                  <p:stCondLst>
                                    <p:cond delay="10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par>
                          <p:cTn id="85" fill="hold">
                            <p:stCondLst>
                              <p:cond delay="5500"/>
                            </p:stCondLst>
                            <p:childTnLst>
                              <p:par>
                                <p:cTn id="86" presetID="22" presetClass="entr" presetSubtype="2"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right)">
                                      <p:cBhvr>
                                        <p:cTn id="88" dur="500"/>
                                        <p:tgtEl>
                                          <p:spTgt spid="24"/>
                                        </p:tgtEl>
                                      </p:cBhvr>
                                    </p:animEffect>
                                  </p:childTnLst>
                                </p:cTn>
                              </p:par>
                            </p:childTnLst>
                          </p:cTn>
                        </p:par>
                        <p:par>
                          <p:cTn id="89" fill="hold">
                            <p:stCondLst>
                              <p:cond delay="6000"/>
                            </p:stCondLst>
                            <p:childTnLst>
                              <p:par>
                                <p:cTn id="90" presetID="42"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2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20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30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animBg="1"/>
      <p:bldP spid="26" grpId="0" animBg="1"/>
      <p:bldP spid="27"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05</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60768" y="2571748"/>
            <a:ext cx="2646878" cy="584775"/>
          </a:xfrm>
          <a:prstGeom prst="rect">
            <a:avLst/>
          </a:prstGeom>
        </p:spPr>
        <p:txBody>
          <a:bodyPr wrap="none">
            <a:spAutoFit/>
          </a:bodyPr>
          <a:lstStyle/>
          <a:p>
            <a:pPr>
              <a:spcBef>
                <a:spcPct val="0"/>
              </a:spcBef>
            </a:pPr>
            <a:r>
              <a:rPr lang="zh-CN" altLang="en-US" sz="3200" b="1" dirty="0" smtClean="0">
                <a:solidFill>
                  <a:schemeClr val="accent2"/>
                </a:solidFill>
                <a:latin typeface="微软雅黑" pitchFamily="34" charset="-122"/>
                <a:ea typeface="微软雅黑" pitchFamily="34" charset="-122"/>
              </a:rPr>
              <a:t>明年工作计划</a:t>
            </a:r>
            <a:endParaRPr lang="en-US" altLang="zh-CN" sz="3200" b="1" dirty="0">
              <a:solidFill>
                <a:schemeClr val="accent2"/>
              </a:solidFill>
              <a:latin typeface="微软雅黑" pitchFamily="34" charset="-122"/>
              <a:ea typeface="微软雅黑" pitchFamily="34" charset="-122"/>
            </a:endParaRPr>
          </a:p>
        </p:txBody>
      </p:sp>
      <p:sp>
        <p:nvSpPr>
          <p:cNvPr id="9" name="TextBox 8"/>
          <p:cNvSpPr txBox="1"/>
          <p:nvPr/>
        </p:nvSpPr>
        <p:spPr>
          <a:xfrm>
            <a:off x="5660768" y="3197680"/>
            <a:ext cx="2052228"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单击此处添加文本内容    </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单击此处添加文本内容</a:t>
            </a:r>
            <a:endParaRPr lang="en-US" altLang="zh-CN" sz="1400" dirty="0" smtClean="0">
              <a:latin typeface="微软雅黑" pitchFamily="34" charset="-122"/>
              <a:ea typeface="微软雅黑" pitchFamily="34" charset="-122"/>
            </a:endParaRPr>
          </a:p>
          <a:p>
            <a:r>
              <a:rPr lang="zh-CN" altLang="en-US" sz="1400" dirty="0">
                <a:latin typeface="微软雅黑" pitchFamily="34" charset="-122"/>
                <a:ea typeface="微软雅黑" pitchFamily="34" charset="-122"/>
              </a:rPr>
              <a:t>单击此处添加文本</a:t>
            </a:r>
            <a:r>
              <a:rPr lang="zh-CN" altLang="en-US" sz="1400" dirty="0" smtClean="0">
                <a:latin typeface="微软雅黑" pitchFamily="34" charset="-122"/>
                <a:ea typeface="微软雅黑" pitchFamily="34" charset="-122"/>
              </a:rPr>
              <a:t>内容</a:t>
            </a:r>
          </a:p>
        </p:txBody>
      </p:sp>
    </p:spTree>
    <p:extLst>
      <p:ext uri="{BB962C8B-B14F-4D97-AF65-F5344CB8AC3E}">
        <p14:creationId xmlns:p14="http://schemas.microsoft.com/office/powerpoint/2010/main" xmlns="" val="39813884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3" name="Group 3"/>
          <p:cNvGrpSpPr>
            <a:grpSpLocks/>
          </p:cNvGrpSpPr>
          <p:nvPr/>
        </p:nvGrpSpPr>
        <p:grpSpPr bwMode="auto">
          <a:xfrm>
            <a:off x="613145" y="1402599"/>
            <a:ext cx="4379219" cy="2891359"/>
            <a:chOff x="0" y="0"/>
            <a:chExt cx="5166566" cy="3409678"/>
          </a:xfrm>
        </p:grpSpPr>
        <p:sp>
          <p:nvSpPr>
            <p:cNvPr id="4" name="椭圆 2"/>
            <p:cNvSpPr>
              <a:spLocks/>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accent2"/>
              </a:solidFill>
              <a:prstDash val="sysDash"/>
              <a:round/>
              <a:headEnd/>
              <a:tailEnd type="triangle" w="lg" len="lg"/>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5" name="椭圆 4"/>
            <p:cNvSpPr>
              <a:spLocks/>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6" name="椭圆 4"/>
            <p:cNvSpPr>
              <a:spLocks/>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sp>
          <p:nvSpPr>
            <p:cNvPr id="7" name="椭圆 4"/>
            <p:cNvSpPr>
              <a:spLocks/>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accent2"/>
              </a:solidFill>
              <a:prstDash val="sysDash"/>
              <a:round/>
              <a:headEnd/>
              <a:tailEnd/>
            </a:ln>
            <a:extLst>
              <a:ext uri="{909E8E84-426E-40DD-AFC4-6F175D3DCCD1}">
                <a14:hiddenFill xmlns:a14="http://schemas.microsoft.com/office/drawing/2010/main" xmlns="">
                  <a:solidFill>
                    <a:srgbClr val="FFFFFF"/>
                  </a:solidFill>
                </a14:hiddenFill>
              </a:ext>
            </a:extLst>
          </p:spPr>
          <p:txBody>
            <a:bodyPr lIns="68580" tIns="34290" rIns="68580" bIns="34290" anchor="ctr"/>
            <a:lstStyle/>
            <a:p>
              <a:endParaRPr lang="zh-CN" altLang="en-US">
                <a:solidFill>
                  <a:schemeClr val="tx1">
                    <a:lumMod val="65000"/>
                    <a:lumOff val="35000"/>
                  </a:schemeClr>
                </a:solidFill>
              </a:endParaRPr>
            </a:p>
          </p:txBody>
        </p:sp>
      </p:grpSp>
      <p:sp>
        <p:nvSpPr>
          <p:cNvPr id="8" name="KSO_GN4"/>
          <p:cNvSpPr>
            <a:spLocks noChangeArrowheads="1"/>
          </p:cNvSpPr>
          <p:nvPr/>
        </p:nvSpPr>
        <p:spPr bwMode="auto">
          <a:xfrm>
            <a:off x="725005" y="1519254"/>
            <a:ext cx="1664817" cy="1665299"/>
          </a:xfrm>
          <a:prstGeom prst="ellipse">
            <a:avLst/>
          </a:prstGeom>
          <a:solidFill>
            <a:schemeClr val="accent2"/>
          </a:solidFill>
          <a:ln>
            <a:noFill/>
          </a:ln>
          <a:effectLs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5400" dirty="0">
                <a:solidFill>
                  <a:schemeClr val="bg1"/>
                </a:solidFill>
                <a:latin typeface="Impact" pitchFamily="34" charset="0"/>
              </a:rPr>
              <a:t>04</a:t>
            </a:r>
          </a:p>
        </p:txBody>
      </p:sp>
      <p:sp>
        <p:nvSpPr>
          <p:cNvPr id="9" name="KSO_GN3"/>
          <p:cNvSpPr>
            <a:spLocks noChangeArrowheads="1"/>
          </p:cNvSpPr>
          <p:nvPr/>
        </p:nvSpPr>
        <p:spPr bwMode="auto">
          <a:xfrm>
            <a:off x="2257732" y="2739362"/>
            <a:ext cx="1178105" cy="1178446"/>
          </a:xfrm>
          <a:prstGeom prst="ellipse">
            <a:avLst/>
          </a:prstGeom>
          <a:solidFill>
            <a:schemeClr val="accent2"/>
          </a:solidFill>
          <a:ln>
            <a:noFill/>
          </a:ln>
          <a:effectLs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4000" dirty="0">
                <a:solidFill>
                  <a:schemeClr val="bg1"/>
                </a:solidFill>
                <a:latin typeface="Impact" pitchFamily="34" charset="0"/>
              </a:rPr>
              <a:t>03</a:t>
            </a:r>
          </a:p>
        </p:txBody>
      </p:sp>
      <p:sp>
        <p:nvSpPr>
          <p:cNvPr id="10" name="KSO_GN2"/>
          <p:cNvSpPr>
            <a:spLocks noChangeArrowheads="1"/>
          </p:cNvSpPr>
          <p:nvPr/>
        </p:nvSpPr>
        <p:spPr bwMode="auto">
          <a:xfrm rot="10800000" flipV="1">
            <a:off x="3479867" y="3390483"/>
            <a:ext cx="840144" cy="840387"/>
          </a:xfrm>
          <a:prstGeom prst="ellipse">
            <a:avLst/>
          </a:prstGeom>
          <a:solidFill>
            <a:schemeClr val="accent2"/>
          </a:solidFill>
          <a:ln>
            <a:noFill/>
          </a:ln>
          <a:effectLs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2700">
                <a:solidFill>
                  <a:schemeClr val="bg1"/>
                </a:solidFill>
                <a:latin typeface="Impact" pitchFamily="34" charset="0"/>
              </a:rPr>
              <a:t>02</a:t>
            </a:r>
            <a:endParaRPr lang="en-US" altLang="zh-CN" sz="1500">
              <a:solidFill>
                <a:schemeClr val="bg1"/>
              </a:solidFill>
              <a:latin typeface="Impact" pitchFamily="34" charset="0"/>
            </a:endParaRPr>
          </a:p>
        </p:txBody>
      </p:sp>
      <p:sp>
        <p:nvSpPr>
          <p:cNvPr id="11" name="KSO_GN1"/>
          <p:cNvSpPr>
            <a:spLocks noChangeArrowheads="1"/>
          </p:cNvSpPr>
          <p:nvPr/>
        </p:nvSpPr>
        <p:spPr bwMode="auto">
          <a:xfrm>
            <a:off x="4280741" y="4008274"/>
            <a:ext cx="579532" cy="579700"/>
          </a:xfrm>
          <a:prstGeom prst="ellipse">
            <a:avLst/>
          </a:prstGeom>
          <a:solidFill>
            <a:schemeClr val="accent2"/>
          </a:solidFill>
          <a:ln>
            <a:noFill/>
          </a:ln>
          <a:effectLst/>
          <a:extLst/>
        </p:spPr>
        <p:txBody>
          <a:bodyPr lIns="0" tIns="0" rIns="0" bIns="0" anchor="ctr"/>
          <a:lstStyle>
            <a:lvl1pPr defTabSz="685800">
              <a:defRPr>
                <a:solidFill>
                  <a:schemeClr val="tx1"/>
                </a:solidFill>
                <a:latin typeface="Calibri" pitchFamily="34" charset="0"/>
                <a:ea typeface="微软雅黑" pitchFamily="34" charset="-122"/>
              </a:defRPr>
            </a:lvl1pPr>
            <a:lvl2pPr marL="742950" indent="-285750" defTabSz="685800">
              <a:defRPr>
                <a:solidFill>
                  <a:schemeClr val="tx1"/>
                </a:solidFill>
                <a:latin typeface="Calibri" pitchFamily="34" charset="0"/>
                <a:ea typeface="微软雅黑" pitchFamily="34" charset="-122"/>
              </a:defRPr>
            </a:lvl2pPr>
            <a:lvl3pPr marL="1143000" indent="-228600" defTabSz="685800">
              <a:defRPr>
                <a:solidFill>
                  <a:schemeClr val="tx1"/>
                </a:solidFill>
                <a:latin typeface="Calibri" pitchFamily="34" charset="0"/>
                <a:ea typeface="微软雅黑" pitchFamily="34" charset="-122"/>
              </a:defRPr>
            </a:lvl3pPr>
            <a:lvl4pPr marL="1600200" indent="-228600" defTabSz="685800">
              <a:defRPr>
                <a:solidFill>
                  <a:schemeClr val="tx1"/>
                </a:solidFill>
                <a:latin typeface="Calibri" pitchFamily="34" charset="0"/>
                <a:ea typeface="微软雅黑" pitchFamily="34" charset="-122"/>
              </a:defRPr>
            </a:lvl4pPr>
            <a:lvl5pPr marL="2057400" indent="-228600" defTabSz="685800">
              <a:defRPr>
                <a:solidFill>
                  <a:schemeClr val="tx1"/>
                </a:solidFill>
                <a:latin typeface="Calibri" pitchFamily="34" charset="0"/>
                <a:ea typeface="微软雅黑" pitchFamily="34" charset="-122"/>
              </a:defRPr>
            </a:lvl5pPr>
            <a:lvl6pPr marL="25146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defTabSz="6858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ctr" eaLnBrk="1" hangingPunct="1">
              <a:lnSpc>
                <a:spcPct val="130000"/>
              </a:lnSpc>
            </a:pPr>
            <a:r>
              <a:rPr lang="en-US" altLang="zh-CN" sz="2700" dirty="0">
                <a:solidFill>
                  <a:schemeClr val="bg1"/>
                </a:solidFill>
                <a:latin typeface="Impact" pitchFamily="34" charset="0"/>
              </a:rPr>
              <a:t>01</a:t>
            </a:r>
          </a:p>
        </p:txBody>
      </p:sp>
      <p:sp>
        <p:nvSpPr>
          <p:cNvPr id="12" name="文本框 11"/>
          <p:cNvSpPr txBox="1">
            <a:spLocks noChangeArrowheads="1"/>
          </p:cNvSpPr>
          <p:nvPr/>
        </p:nvSpPr>
        <p:spPr bwMode="auto">
          <a:xfrm>
            <a:off x="2397229" y="1124621"/>
            <a:ext cx="4199621" cy="789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p>
        </p:txBody>
      </p:sp>
      <p:sp>
        <p:nvSpPr>
          <p:cNvPr id="13" name="文本框 12"/>
          <p:cNvSpPr txBox="1">
            <a:spLocks noChangeArrowheads="1"/>
          </p:cNvSpPr>
          <p:nvPr/>
        </p:nvSpPr>
        <p:spPr bwMode="auto">
          <a:xfrm>
            <a:off x="3330509" y="2256935"/>
            <a:ext cx="3934995" cy="549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eaLnBrk="1" hangingPunct="1">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p>
        </p:txBody>
      </p:sp>
      <p:sp>
        <p:nvSpPr>
          <p:cNvPr id="14" name="文本框 13"/>
          <p:cNvSpPr txBox="1">
            <a:spLocks noChangeArrowheads="1"/>
          </p:cNvSpPr>
          <p:nvPr/>
        </p:nvSpPr>
        <p:spPr bwMode="auto">
          <a:xfrm>
            <a:off x="4302111" y="3174824"/>
            <a:ext cx="3816742" cy="549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p>
        </p:txBody>
      </p:sp>
      <p:sp>
        <p:nvSpPr>
          <p:cNvPr id="15" name="文本框 14"/>
          <p:cNvSpPr txBox="1">
            <a:spLocks noChangeArrowheads="1"/>
          </p:cNvSpPr>
          <p:nvPr/>
        </p:nvSpPr>
        <p:spPr bwMode="auto">
          <a:xfrm>
            <a:off x="4988167" y="3984727"/>
            <a:ext cx="3848086" cy="549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43" tIns="34272" rIns="68543" bIns="34272">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微软雅黑" pitchFamily="34" charset="-122"/>
              </a:defRPr>
            </a:lvl9pPr>
          </a:lstStyle>
          <a:p>
            <a:pPr algn="just">
              <a:lnSpc>
                <a:spcPct val="130000"/>
              </a:lnSpc>
            </a:pPr>
            <a:r>
              <a:rPr lang="zh-CN" altLang="en-US" sz="1200" dirty="0"/>
              <a:t>点击此处输入文字点击此处输入文字点击此处输入文字</a:t>
            </a:r>
            <a:endParaRPr lang="en-US" altLang="zh-CN" sz="1200" dirty="0"/>
          </a:p>
          <a:p>
            <a:pPr algn="just">
              <a:lnSpc>
                <a:spcPct val="130000"/>
              </a:lnSpc>
            </a:pPr>
            <a:r>
              <a:rPr lang="zh-CN" altLang="en-US" sz="1200" dirty="0"/>
              <a:t>点击此处输入文字点击此处输入文字点击此处输入文字</a:t>
            </a:r>
          </a:p>
        </p:txBody>
      </p:sp>
    </p:spTree>
    <p:extLst>
      <p:ext uri="{BB962C8B-B14F-4D97-AF65-F5344CB8AC3E}">
        <p14:creationId xmlns:p14="http://schemas.microsoft.com/office/powerpoint/2010/main" xmlns="" val="124570139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2750"/>
                                        <p:tgtEl>
                                          <p:spTgt spid="3"/>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2"/>
                                        </p:tgtEl>
                                        <p:attrNameLst>
                                          <p:attrName>ppt_y</p:attrName>
                                        </p:attrNameLst>
                                      </p:cBhvr>
                                      <p:tavLst>
                                        <p:tav tm="0">
                                          <p:val>
                                            <p:strVal val="#ppt_y"/>
                                          </p:val>
                                        </p:tav>
                                        <p:tav tm="100000">
                                          <p:val>
                                            <p:strVal val="#ppt_y"/>
                                          </p:val>
                                        </p:tav>
                                      </p:tavLst>
                                    </p:anim>
                                    <p:anim calcmode="lin" valueType="num">
                                      <p:cBhvr>
                                        <p:cTn id="3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2"/>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anim calcmode="lin" valueType="num">
                                      <p:cBhvr>
                                        <p:cTn id="3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3"/>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4"/>
                                        </p:tgtEl>
                                        <p:attrNameLst>
                                          <p:attrName>ppt_y</p:attrName>
                                        </p:attrNameLst>
                                      </p:cBhvr>
                                      <p:tavLst>
                                        <p:tav tm="0">
                                          <p:val>
                                            <p:strVal val="#ppt_y"/>
                                          </p:val>
                                        </p:tav>
                                        <p:tav tm="100000">
                                          <p:val>
                                            <p:strVal val="#ppt_y"/>
                                          </p:val>
                                        </p:tav>
                                      </p:tavLst>
                                    </p:anim>
                                    <p:anim calcmode="lin" valueType="num">
                                      <p:cBhvr>
                                        <p:cTn id="4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5"/>
                                        </p:tgtEl>
                                        <p:attrNameLst>
                                          <p:attrName>ppt_y</p:attrName>
                                        </p:attrNameLst>
                                      </p:cBhvr>
                                      <p:tavLst>
                                        <p:tav tm="0">
                                          <p:val>
                                            <p:strVal val="#ppt_y"/>
                                          </p:val>
                                        </p:tav>
                                        <p:tav tm="100000">
                                          <p:val>
                                            <p:strVal val="#ppt_y"/>
                                          </p:val>
                                        </p:tav>
                                      </p:tavLst>
                                    </p:anim>
                                    <p:anim calcmode="lin" valueType="num">
                                      <p:cBhvr>
                                        <p:cTn id="5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autoUpdateAnimBg="0"/>
      <p:bldP spid="9" grpId="0" animBg="1" autoUpdateAnimBg="0"/>
      <p:bldP spid="10" grpId="0" animBg="1" autoUpdateAnimBg="0"/>
      <p:bldP spid="11" grpId="0" animBg="1" autoUpdateAnimBg="0"/>
      <p:bldP spid="12" grpId="0"/>
      <p:bldP spid="13" grpId="0"/>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3" name="组合 33"/>
          <p:cNvGrpSpPr>
            <a:grpSpLocks/>
          </p:cNvGrpSpPr>
          <p:nvPr/>
        </p:nvGrpSpPr>
        <p:grpSpPr bwMode="auto">
          <a:xfrm>
            <a:off x="7048500" y="2151608"/>
            <a:ext cx="1485900" cy="1217612"/>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微软雅黑" pitchFamily="34" charset="-122"/>
                <a:ea typeface="微软雅黑" pitchFamily="34" charset="-122"/>
              </a:endParaRPr>
            </a:p>
          </p:txBody>
        </p:sp>
        <p:sp>
          <p:nvSpPr>
            <p:cNvPr id="5" name="Oval 19"/>
            <p:cNvSpPr>
              <a:spLocks noChangeArrowheads="1"/>
            </p:cNvSpPr>
            <p:nvPr/>
          </p:nvSpPr>
          <p:spPr bwMode="auto">
            <a:xfrm>
              <a:off x="8011516" y="2699415"/>
              <a:ext cx="1931237" cy="1931674"/>
            </a:xfrm>
            <a:prstGeom prst="ellipse">
              <a:avLst/>
            </a:prstGeom>
            <a:solidFill>
              <a:schemeClr val="accent2"/>
            </a:solidFill>
            <a:ln>
              <a:noFill/>
            </a:ln>
            <a:effectLst>
              <a:outerShdw blurRad="57785" dist="33020" dir="3180000" algn="ctr">
                <a:srgbClr val="000000">
                  <a:alpha val="30000"/>
                </a:srgbClr>
              </a:outerShdw>
            </a:effectLst>
            <a:extLst>
              <a:ext uri="{91240B29-F687-4F45-9708-019B960494DF}">
                <a14:hiddenLine xmlns:a14="http://schemas.microsoft.com/office/drawing/2010/main" xmlns="" w="9525">
                  <a:solidFill>
                    <a:srgbClr val="0051DC"/>
                  </a:solidFill>
                  <a:round/>
                  <a:headEnd/>
                  <a:tailEnd/>
                </a14:hiddenLine>
              </a:ext>
            </a:extLst>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65000"/>
                    <a:lumOff val="35000"/>
                  </a:schemeClr>
                </a:solidFill>
                <a:latin typeface="微软雅黑" pitchFamily="34" charset="-122"/>
                <a:ea typeface="微软雅黑" pitchFamily="34" charset="-122"/>
              </a:endParaRPr>
            </a:p>
          </p:txBody>
        </p:sp>
      </p:grpSp>
      <p:sp>
        <p:nvSpPr>
          <p:cNvPr id="6" name="AutoShape 7"/>
          <p:cNvSpPr>
            <a:spLocks noChangeArrowheads="1"/>
          </p:cNvSpPr>
          <p:nvPr/>
        </p:nvSpPr>
        <p:spPr bwMode="auto">
          <a:xfrm>
            <a:off x="851694" y="2295006"/>
            <a:ext cx="5916612" cy="809625"/>
          </a:xfrm>
          <a:prstGeom prst="homePlate">
            <a:avLst>
              <a:gd name="adj" fmla="val 40030"/>
            </a:avLst>
          </a:prstGeom>
          <a:gradFill>
            <a:gsLst>
              <a:gs pos="0">
                <a:schemeClr val="bg1">
                  <a:lumMod val="85000"/>
                </a:schemeClr>
              </a:gs>
              <a:gs pos="51000">
                <a:schemeClr val="bg1">
                  <a:lumMod val="95000"/>
                </a:schemeClr>
              </a:gs>
              <a:gs pos="100000">
                <a:schemeClr val="bg1">
                  <a:lumMod val="85000"/>
                </a:schemeClr>
              </a:gs>
            </a:gsLst>
            <a:lin ang="5400000" scaled="0"/>
          </a:gradFill>
          <a:ln w="9525">
            <a:noFill/>
            <a:miter lim="800000"/>
            <a:headEnd/>
            <a:tailEnd/>
          </a:ln>
          <a:effectLst>
            <a:outerShdw blurRad="57785" dist="33020" dir="3180000" algn="ctr">
              <a:srgbClr val="000000">
                <a:alpha val="30000"/>
              </a:srgbClr>
            </a:outerShdw>
          </a:effectLst>
        </p:spPr>
        <p:txBody>
          <a:bodyPr wrap="none" anchor="ctr"/>
          <a:lstStyle/>
          <a:p>
            <a:pPr marL="357188" indent="-357188" algn="l" eaLnBrk="1" fontAlgn="auto" hangingPunct="1">
              <a:lnSpc>
                <a:spcPct val="120000"/>
              </a:lnSpc>
              <a:spcBef>
                <a:spcPts val="0"/>
              </a:spcBef>
              <a:spcAft>
                <a:spcPts val="0"/>
              </a:spcAft>
              <a:buClrTx/>
              <a:buSzTx/>
              <a:defRPr/>
            </a:pPr>
            <a:endParaRPr lang="zh-CN" altLang="en-US" sz="1200" kern="0" dirty="0">
              <a:solidFill>
                <a:schemeClr val="tx1">
                  <a:lumMod val="75000"/>
                  <a:lumOff val="25000"/>
                </a:schemeClr>
              </a:solidFill>
              <a:latin typeface="微软雅黑" pitchFamily="34" charset="-122"/>
              <a:ea typeface="微软雅黑" pitchFamily="34" charset="-122"/>
            </a:endParaRPr>
          </a:p>
        </p:txBody>
      </p:sp>
      <p:sp>
        <p:nvSpPr>
          <p:cNvPr id="7" name="AutoShape 8"/>
          <p:cNvSpPr>
            <a:spLocks noChangeArrowheads="1"/>
          </p:cNvSpPr>
          <p:nvPr/>
        </p:nvSpPr>
        <p:spPr bwMode="auto">
          <a:xfrm>
            <a:off x="4840288" y="2295005"/>
            <a:ext cx="503237" cy="828675"/>
          </a:xfrm>
          <a:prstGeom prst="chevron">
            <a:avLst>
              <a:gd name="adj" fmla="val 55472"/>
            </a:avLst>
          </a:prstGeom>
          <a:solidFill>
            <a:schemeClr val="accent2"/>
          </a:solidFill>
          <a:ln w="9525">
            <a:no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75000"/>
                  <a:lumOff val="25000"/>
                </a:schemeClr>
              </a:solidFill>
              <a:latin typeface="微软雅黑" pitchFamily="34" charset="-122"/>
              <a:ea typeface="微软雅黑" pitchFamily="34" charset="-122"/>
            </a:endParaRPr>
          </a:p>
        </p:txBody>
      </p:sp>
      <p:sp>
        <p:nvSpPr>
          <p:cNvPr id="8" name="AutoShape 8"/>
          <p:cNvSpPr>
            <a:spLocks noChangeArrowheads="1"/>
          </p:cNvSpPr>
          <p:nvPr/>
        </p:nvSpPr>
        <p:spPr bwMode="auto">
          <a:xfrm>
            <a:off x="3265132" y="2287876"/>
            <a:ext cx="501650" cy="828675"/>
          </a:xfrm>
          <a:prstGeom prst="chevron">
            <a:avLst>
              <a:gd name="adj" fmla="val 55472"/>
            </a:avLst>
          </a:prstGeom>
          <a:solidFill>
            <a:schemeClr val="accent2"/>
          </a:solidFill>
          <a:ln w="9525">
            <a:no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75000"/>
                  <a:lumOff val="25000"/>
                </a:schemeClr>
              </a:solidFill>
              <a:latin typeface="微软雅黑" pitchFamily="34" charset="-122"/>
              <a:ea typeface="微软雅黑" pitchFamily="34" charset="-122"/>
            </a:endParaRPr>
          </a:p>
        </p:txBody>
      </p:sp>
      <p:sp>
        <p:nvSpPr>
          <p:cNvPr id="9" name="AutoShape 8"/>
          <p:cNvSpPr>
            <a:spLocks noChangeArrowheads="1"/>
          </p:cNvSpPr>
          <p:nvPr/>
        </p:nvSpPr>
        <p:spPr bwMode="auto">
          <a:xfrm>
            <a:off x="1679575" y="2295006"/>
            <a:ext cx="503238" cy="828675"/>
          </a:xfrm>
          <a:prstGeom prst="chevron">
            <a:avLst>
              <a:gd name="adj" fmla="val 55472"/>
            </a:avLst>
          </a:prstGeom>
          <a:solidFill>
            <a:schemeClr val="accent2"/>
          </a:solidFill>
          <a:ln w="9525">
            <a:no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solidFill>
                <a:schemeClr val="tx1">
                  <a:lumMod val="75000"/>
                  <a:lumOff val="25000"/>
                </a:schemeClr>
              </a:solidFill>
              <a:latin typeface="微软雅黑" pitchFamily="34" charset="-122"/>
              <a:ea typeface="微软雅黑" pitchFamily="34" charset="-122"/>
            </a:endParaRPr>
          </a:p>
        </p:txBody>
      </p:sp>
      <p:sp>
        <p:nvSpPr>
          <p:cNvPr id="10" name="AutoShape 8"/>
          <p:cNvSpPr>
            <a:spLocks noChangeArrowheads="1"/>
          </p:cNvSpPr>
          <p:nvPr/>
        </p:nvSpPr>
        <p:spPr bwMode="auto">
          <a:xfrm>
            <a:off x="6410325" y="2295004"/>
            <a:ext cx="501650" cy="828675"/>
          </a:xfrm>
          <a:prstGeom prst="chevron">
            <a:avLst>
              <a:gd name="adj" fmla="val 55472"/>
            </a:avLst>
          </a:prstGeom>
          <a:solidFill>
            <a:schemeClr val="accent2"/>
          </a:solidFill>
          <a:ln w="9525">
            <a:no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solidFill>
                <a:srgbClr val="0070C0"/>
              </a:solidFill>
              <a:latin typeface="微软雅黑" pitchFamily="34" charset="-122"/>
              <a:ea typeface="微软雅黑" pitchFamily="34" charset="-122"/>
            </a:endParaRPr>
          </a:p>
        </p:txBody>
      </p:sp>
      <p:sp>
        <p:nvSpPr>
          <p:cNvPr id="11" name="TextBox 10"/>
          <p:cNvSpPr txBox="1"/>
          <p:nvPr/>
        </p:nvSpPr>
        <p:spPr>
          <a:xfrm>
            <a:off x="866847" y="2572295"/>
            <a:ext cx="75533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b="1" i="1" dirty="0" smtClean="0">
                <a:solidFill>
                  <a:schemeClr val="tx1">
                    <a:lumMod val="75000"/>
                    <a:lumOff val="25000"/>
                  </a:schemeClr>
                </a:solidFill>
                <a:latin typeface="微软雅黑" pitchFamily="34" charset="-122"/>
                <a:ea typeface="微软雅黑" pitchFamily="34" charset="-122"/>
              </a:rPr>
              <a:t>2013</a:t>
            </a:r>
            <a:endParaRPr lang="zh-CN" altLang="en-US" sz="1800" b="1" i="1" dirty="0">
              <a:solidFill>
                <a:schemeClr val="tx1">
                  <a:lumMod val="75000"/>
                  <a:lumOff val="25000"/>
                </a:schemeClr>
              </a:solidFill>
              <a:latin typeface="微软雅黑" pitchFamily="34" charset="-122"/>
              <a:ea typeface="微软雅黑" pitchFamily="34" charset="-122"/>
            </a:endParaRPr>
          </a:p>
        </p:txBody>
      </p:sp>
      <p:sp>
        <p:nvSpPr>
          <p:cNvPr id="12" name="TextBox 11"/>
          <p:cNvSpPr txBox="1"/>
          <p:nvPr/>
        </p:nvSpPr>
        <p:spPr>
          <a:xfrm>
            <a:off x="2433638" y="2572295"/>
            <a:ext cx="75533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b="1" i="1" dirty="0" smtClean="0">
                <a:solidFill>
                  <a:schemeClr val="tx1">
                    <a:lumMod val="75000"/>
                    <a:lumOff val="25000"/>
                  </a:schemeClr>
                </a:solidFill>
                <a:latin typeface="微软雅黑" pitchFamily="34" charset="-122"/>
                <a:ea typeface="微软雅黑" pitchFamily="34" charset="-122"/>
              </a:rPr>
              <a:t>2014</a:t>
            </a:r>
            <a:endParaRPr lang="zh-CN" altLang="en-US" sz="1800" b="1" i="1" dirty="0">
              <a:solidFill>
                <a:schemeClr val="tx1">
                  <a:lumMod val="75000"/>
                  <a:lumOff val="25000"/>
                </a:schemeClr>
              </a:solidFill>
              <a:latin typeface="微软雅黑" pitchFamily="34" charset="-122"/>
              <a:ea typeface="微软雅黑" pitchFamily="34" charset="-122"/>
            </a:endParaRPr>
          </a:p>
        </p:txBody>
      </p:sp>
      <p:sp>
        <p:nvSpPr>
          <p:cNvPr id="13" name="TextBox 12"/>
          <p:cNvSpPr txBox="1"/>
          <p:nvPr/>
        </p:nvSpPr>
        <p:spPr>
          <a:xfrm>
            <a:off x="4013200" y="2572295"/>
            <a:ext cx="75533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b="1" i="1" dirty="0" smtClean="0">
                <a:solidFill>
                  <a:schemeClr val="tx1">
                    <a:lumMod val="75000"/>
                    <a:lumOff val="25000"/>
                  </a:schemeClr>
                </a:solidFill>
                <a:latin typeface="微软雅黑" pitchFamily="34" charset="-122"/>
                <a:ea typeface="微软雅黑" pitchFamily="34" charset="-122"/>
              </a:rPr>
              <a:t>2015</a:t>
            </a:r>
            <a:endParaRPr lang="zh-CN" altLang="en-US" sz="1800" b="1" i="1" dirty="0">
              <a:solidFill>
                <a:schemeClr val="tx1">
                  <a:lumMod val="75000"/>
                  <a:lumOff val="25000"/>
                </a:schemeClr>
              </a:solidFill>
              <a:latin typeface="微软雅黑" pitchFamily="34" charset="-122"/>
              <a:ea typeface="微软雅黑" pitchFamily="34" charset="-122"/>
            </a:endParaRPr>
          </a:p>
        </p:txBody>
      </p:sp>
      <p:sp>
        <p:nvSpPr>
          <p:cNvPr id="14" name="TextBox 13"/>
          <p:cNvSpPr txBox="1"/>
          <p:nvPr/>
        </p:nvSpPr>
        <p:spPr>
          <a:xfrm>
            <a:off x="5592763" y="2572295"/>
            <a:ext cx="75533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b="1" i="1" dirty="0" smtClean="0">
                <a:solidFill>
                  <a:schemeClr val="tx1">
                    <a:lumMod val="75000"/>
                    <a:lumOff val="25000"/>
                  </a:schemeClr>
                </a:solidFill>
                <a:latin typeface="微软雅黑" pitchFamily="34" charset="-122"/>
                <a:ea typeface="微软雅黑" pitchFamily="34" charset="-122"/>
              </a:rPr>
              <a:t>2016</a:t>
            </a:r>
            <a:endParaRPr lang="zh-CN" altLang="en-US" sz="1800" b="1" i="1" dirty="0">
              <a:solidFill>
                <a:schemeClr val="tx1">
                  <a:lumMod val="75000"/>
                  <a:lumOff val="25000"/>
                </a:schemeClr>
              </a:solidFill>
              <a:latin typeface="微软雅黑" pitchFamily="34" charset="-122"/>
              <a:ea typeface="微软雅黑" pitchFamily="34" charset="-122"/>
            </a:endParaRPr>
          </a:p>
        </p:txBody>
      </p:sp>
      <p:grpSp>
        <p:nvGrpSpPr>
          <p:cNvPr id="15" name="组合 13"/>
          <p:cNvGrpSpPr>
            <a:grpSpLocks/>
          </p:cNvGrpSpPr>
          <p:nvPr/>
        </p:nvGrpSpPr>
        <p:grpSpPr bwMode="auto">
          <a:xfrm>
            <a:off x="1085850" y="3005683"/>
            <a:ext cx="2419350" cy="1417637"/>
            <a:chOff x="941884" y="3983470"/>
            <a:chExt cx="1925931" cy="1602874"/>
          </a:xfrm>
        </p:grpSpPr>
        <p:cxnSp>
          <p:nvCxnSpPr>
            <p:cNvPr id="16" name="直接连接符 23"/>
            <p:cNvCxnSpPr>
              <a:cxnSpLocks noChangeShapeType="1"/>
            </p:cNvCxnSpPr>
            <p:nvPr/>
          </p:nvCxnSpPr>
          <p:spPr bwMode="auto">
            <a:xfrm>
              <a:off x="941884" y="3983470"/>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17" name="TextBox 16"/>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itchFamily="34" charset="-122"/>
                  <a:ea typeface="微软雅黑" pitchFamily="34" charset="-122"/>
                </a:rPr>
                <a:t>此处添加标题</a:t>
              </a:r>
              <a:endParaRPr lang="en-US" altLang="zh-CN" sz="1800" b="1" kern="0" dirty="0">
                <a:solidFill>
                  <a:schemeClr val="tx1">
                    <a:lumMod val="65000"/>
                    <a:lumOff val="35000"/>
                  </a:schemeClr>
                </a:solidFill>
                <a:latin typeface="微软雅黑" pitchFamily="34" charset="-122"/>
                <a:ea typeface="微软雅黑"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18" name="组合 14"/>
          <p:cNvGrpSpPr>
            <a:grpSpLocks/>
          </p:cNvGrpSpPr>
          <p:nvPr/>
        </p:nvGrpSpPr>
        <p:grpSpPr bwMode="auto">
          <a:xfrm>
            <a:off x="2667000" y="1176883"/>
            <a:ext cx="2286000" cy="1330325"/>
            <a:chOff x="2293144" y="1916832"/>
            <a:chExt cx="1925931" cy="1502549"/>
          </a:xfrm>
        </p:grpSpPr>
        <p:cxnSp>
          <p:nvCxnSpPr>
            <p:cNvPr id="19" name="直接连接符 21"/>
            <p:cNvCxnSpPr>
              <a:cxnSpLocks noChangeShapeType="1"/>
            </p:cNvCxnSpPr>
            <p:nvPr/>
          </p:nvCxnSpPr>
          <p:spPr bwMode="auto">
            <a:xfrm>
              <a:off x="2293144" y="2060848"/>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20" name="TextBox 19"/>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itchFamily="34" charset="-122"/>
                  <a:ea typeface="微软雅黑" pitchFamily="34" charset="-122"/>
                </a:rPr>
                <a:t>此处添加标题</a:t>
              </a:r>
              <a:endParaRPr lang="en-US" altLang="zh-CN" sz="1800" b="1" kern="0" dirty="0">
                <a:solidFill>
                  <a:schemeClr val="tx1">
                    <a:lumMod val="65000"/>
                    <a:lumOff val="35000"/>
                  </a:schemeClr>
                </a:solidFill>
                <a:latin typeface="微软雅黑" pitchFamily="34" charset="-122"/>
                <a:ea typeface="微软雅黑"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1" name="组合 15"/>
          <p:cNvGrpSpPr>
            <a:grpSpLocks/>
          </p:cNvGrpSpPr>
          <p:nvPr/>
        </p:nvGrpSpPr>
        <p:grpSpPr bwMode="auto">
          <a:xfrm>
            <a:off x="4214813" y="3024733"/>
            <a:ext cx="2109787" cy="1419225"/>
            <a:chOff x="3641104" y="3980384"/>
            <a:chExt cx="1925931" cy="1603059"/>
          </a:xfrm>
        </p:grpSpPr>
        <p:cxnSp>
          <p:nvCxnSpPr>
            <p:cNvPr id="22" name="直接连接符 19"/>
            <p:cNvCxnSpPr>
              <a:cxnSpLocks noChangeShapeType="1"/>
            </p:cNvCxnSpPr>
            <p:nvPr/>
          </p:nvCxnSpPr>
          <p:spPr bwMode="auto">
            <a:xfrm>
              <a:off x="3648596" y="3980384"/>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23" name="TextBox 22"/>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itchFamily="34" charset="-122"/>
                  <a:ea typeface="微软雅黑" pitchFamily="34" charset="-122"/>
                </a:rPr>
                <a:t>此处添加标题</a:t>
              </a:r>
              <a:endParaRPr lang="en-US" altLang="zh-CN" sz="1800" b="1" kern="0" dirty="0">
                <a:solidFill>
                  <a:schemeClr val="tx1">
                    <a:lumMod val="65000"/>
                    <a:lumOff val="35000"/>
                  </a:schemeClr>
                </a:solidFill>
                <a:latin typeface="微软雅黑" pitchFamily="34" charset="-122"/>
                <a:ea typeface="微软雅黑"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p:txBody>
        </p:sp>
      </p:grpSp>
      <p:grpSp>
        <p:nvGrpSpPr>
          <p:cNvPr id="24" name="组合 16"/>
          <p:cNvGrpSpPr>
            <a:grpSpLocks/>
          </p:cNvGrpSpPr>
          <p:nvPr/>
        </p:nvGrpSpPr>
        <p:grpSpPr bwMode="auto">
          <a:xfrm>
            <a:off x="5822950" y="1176883"/>
            <a:ext cx="2178050" cy="1330325"/>
            <a:chOff x="5044092" y="1916832"/>
            <a:chExt cx="1925931" cy="1502549"/>
          </a:xfrm>
        </p:grpSpPr>
        <p:cxnSp>
          <p:nvCxnSpPr>
            <p:cNvPr id="25" name="直接连接符 17"/>
            <p:cNvCxnSpPr>
              <a:cxnSpLocks noChangeShapeType="1"/>
            </p:cNvCxnSpPr>
            <p:nvPr/>
          </p:nvCxnSpPr>
          <p:spPr bwMode="auto">
            <a:xfrm>
              <a:off x="5044092" y="2060848"/>
              <a:ext cx="0" cy="1358533"/>
            </a:xfrm>
            <a:prstGeom prst="line">
              <a:avLst/>
            </a:prstGeom>
            <a:noFill/>
            <a:ln w="9525" algn="ctr">
              <a:solidFill>
                <a:schemeClr val="bg1">
                  <a:lumMod val="50000"/>
                </a:schemeClr>
              </a:solidFill>
              <a:round/>
              <a:headEnd type="oval" w="med" len="med"/>
              <a:tailEnd type="oval" w="med" len="med"/>
            </a:ln>
            <a:extLst>
              <a:ext uri="{909E8E84-426E-40DD-AFC4-6F175D3DCCD1}">
                <a14:hiddenFill xmlns:a14="http://schemas.microsoft.com/office/drawing/2010/main" xmlns="">
                  <a:noFill/>
                </a14:hiddenFill>
              </a:ext>
            </a:extLst>
          </p:spPr>
        </p:cxnSp>
        <p:sp>
          <p:nvSpPr>
            <p:cNvPr id="26" name="TextBox 25"/>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solidFill>
                    <a:schemeClr val="tx1">
                      <a:lumMod val="65000"/>
                      <a:lumOff val="35000"/>
                    </a:schemeClr>
                  </a:solidFill>
                  <a:latin typeface="微软雅黑" pitchFamily="34" charset="-122"/>
                  <a:ea typeface="微软雅黑" pitchFamily="34" charset="-122"/>
                </a:rPr>
                <a:t>此处添加标题</a:t>
              </a:r>
              <a:endParaRPr lang="en-US" altLang="zh-CN" sz="1800" b="1" kern="0" dirty="0">
                <a:solidFill>
                  <a:schemeClr val="tx1">
                    <a:lumMod val="65000"/>
                    <a:lumOff val="35000"/>
                  </a:schemeClr>
                </a:solidFill>
                <a:latin typeface="微软雅黑" pitchFamily="34" charset="-122"/>
                <a:ea typeface="微软雅黑" pitchFamily="34" charset="-122"/>
              </a:endParaRP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a:p>
              <a:pPr algn="l" eaLnBrk="1" fontAlgn="auto" hangingPunct="1">
                <a:lnSpc>
                  <a:spcPct val="150000"/>
                </a:lnSpc>
                <a:spcBef>
                  <a:spcPts val="0"/>
                </a:spcBef>
                <a:spcAft>
                  <a:spcPts val="0"/>
                </a:spcAft>
                <a:buClrTx/>
                <a:buSzTx/>
                <a:defRPr/>
              </a:pPr>
              <a:r>
                <a:rPr lang="zh-CN" altLang="en-US" sz="1200" kern="0" dirty="0">
                  <a:solidFill>
                    <a:schemeClr val="tx1">
                      <a:lumMod val="65000"/>
                      <a:lumOff val="35000"/>
                    </a:schemeClr>
                  </a:solidFill>
                  <a:latin typeface="微软雅黑" pitchFamily="34" charset="-122"/>
                  <a:ea typeface="微软雅黑" pitchFamily="34" charset="-122"/>
                </a:rPr>
                <a:t>点击此处添加段落文本</a:t>
              </a:r>
            </a:p>
          </p:txBody>
        </p:sp>
      </p:grpSp>
      <p:sp>
        <p:nvSpPr>
          <p:cNvPr id="27" name="Rectangle 162"/>
          <p:cNvSpPr>
            <a:spLocks noChangeArrowheads="1"/>
          </p:cNvSpPr>
          <p:nvPr/>
        </p:nvSpPr>
        <p:spPr bwMode="auto">
          <a:xfrm>
            <a:off x="7297543" y="2490081"/>
            <a:ext cx="1005403" cy="461665"/>
          </a:xfrm>
          <a:prstGeom prst="rect">
            <a:avLst/>
          </a:prstGeom>
          <a:noFill/>
          <a:ln>
            <a:noFill/>
          </a:ln>
          <a:effectLst/>
          <a:extLst>
            <a:ext uri="{909E8E84-426E-40DD-AFC4-6F175D3DCCD1}">
              <a14:hiddenFill xmlns:a14="http://schemas.microsoft.com/office/drawing/2010/main" xmlns="">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latin typeface="微软雅黑" pitchFamily="34" charset="-122"/>
                <a:ea typeface="微软雅黑" pitchFamily="34" charset="-122"/>
              </a:rPr>
              <a:t>添加标题</a:t>
            </a:r>
            <a:endParaRPr lang="en-US" altLang="zh-CN" sz="16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xmlns="" val="3806907402"/>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 calcmode="lin" valueType="num">
                                      <p:cBhvr>
                                        <p:cTn id="41" dur="500" fill="hold"/>
                                        <p:tgtEl>
                                          <p:spTgt spid="12"/>
                                        </p:tgtEl>
                                        <p:attrNameLst>
                                          <p:attrName>style.rotation</p:attrName>
                                        </p:attrNameLst>
                                      </p:cBhvr>
                                      <p:tavLst>
                                        <p:tav tm="0">
                                          <p:val>
                                            <p:fltVal val="360"/>
                                          </p:val>
                                        </p:tav>
                                        <p:tav tm="100000">
                                          <p:val>
                                            <p:fltVal val="0"/>
                                          </p:val>
                                        </p:tav>
                                      </p:tavLst>
                                    </p:anim>
                                    <p:animEffect transition="in" filter="fade">
                                      <p:cBhvr>
                                        <p:cTn id="42" dur="500"/>
                                        <p:tgtEl>
                                          <p:spTgt spid="12"/>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 calcmode="lin" valueType="num">
                                      <p:cBhvr>
                                        <p:cTn id="53" dur="500" fill="hold"/>
                                        <p:tgtEl>
                                          <p:spTgt spid="14"/>
                                        </p:tgtEl>
                                        <p:attrNameLst>
                                          <p:attrName>style.rotation</p:attrName>
                                        </p:attrNameLst>
                                      </p:cBhvr>
                                      <p:tavLst>
                                        <p:tav tm="0">
                                          <p:val>
                                            <p:fltVal val="360"/>
                                          </p:val>
                                        </p:tav>
                                        <p:tav tm="100000">
                                          <p:val>
                                            <p:fltVal val="0"/>
                                          </p:val>
                                        </p:tav>
                                      </p:tavLst>
                                    </p:anim>
                                    <p:animEffect transition="in" filter="fade">
                                      <p:cBhvr>
                                        <p:cTn id="54" dur="500"/>
                                        <p:tgtEl>
                                          <p:spTgt spid="14"/>
                                        </p:tgtEl>
                                      </p:cBhvr>
                                    </p:animEffect>
                                  </p:childTnLst>
                                </p:cTn>
                              </p:par>
                            </p:childTnLst>
                          </p:cTn>
                        </p:par>
                        <p:par>
                          <p:cTn id="55" fill="hold">
                            <p:stCondLst>
                              <p:cond delay="2000"/>
                            </p:stCondLst>
                            <p:childTnLst>
                              <p:par>
                                <p:cTn id="56" presetID="47"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2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childTnLst>
                                </p:cTn>
                              </p:par>
                              <p:par>
                                <p:cTn id="66" presetID="42"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0" grpId="0" animBg="1"/>
      <p:bldP spid="11" grpId="0"/>
      <p:bldP spid="12" grpId="0"/>
      <p:bldP spid="13" grpId="0"/>
      <p:bldP spid="14"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smtClean="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660768" y="2571748"/>
            <a:ext cx="2646878" cy="584775"/>
          </a:xfrm>
          <a:prstGeom prst="rect">
            <a:avLst/>
          </a:prstGeom>
        </p:spPr>
        <p:txBody>
          <a:bodyPr wrap="none">
            <a:spAutoFit/>
          </a:bodyPr>
          <a:lstStyle/>
          <a:p>
            <a:pPr>
              <a:spcBef>
                <a:spcPct val="0"/>
              </a:spcBef>
            </a:pPr>
            <a:r>
              <a:rPr lang="zh-CN" altLang="en-US" sz="3200" b="1" dirty="0">
                <a:solidFill>
                  <a:schemeClr val="accent2"/>
                </a:solidFill>
                <a:latin typeface="微软雅黑" pitchFamily="34" charset="-122"/>
                <a:ea typeface="微软雅黑" pitchFamily="34" charset="-122"/>
              </a:rPr>
              <a:t>年度工作</a:t>
            </a:r>
            <a:r>
              <a:rPr lang="zh-CN" altLang="en-US" sz="3200" b="1" dirty="0" smtClean="0">
                <a:solidFill>
                  <a:schemeClr val="accent2"/>
                </a:solidFill>
                <a:latin typeface="微软雅黑" pitchFamily="34" charset="-122"/>
                <a:ea typeface="微软雅黑" pitchFamily="34" charset="-122"/>
              </a:rPr>
              <a:t>概述</a:t>
            </a:r>
            <a:endParaRPr lang="en-US" altLang="zh-CN" b="1" dirty="0">
              <a:solidFill>
                <a:schemeClr val="accent2"/>
              </a:solidFill>
              <a:latin typeface="微软雅黑" pitchFamily="34" charset="-122"/>
              <a:ea typeface="微软雅黑" pitchFamily="34" charset="-122"/>
            </a:endParaRPr>
          </a:p>
        </p:txBody>
      </p:sp>
      <p:sp>
        <p:nvSpPr>
          <p:cNvPr id="9" name="TextBox 8"/>
          <p:cNvSpPr txBox="1"/>
          <p:nvPr/>
        </p:nvSpPr>
        <p:spPr>
          <a:xfrm>
            <a:off x="5660768" y="3197680"/>
            <a:ext cx="2052228" cy="738664"/>
          </a:xfrm>
          <a:prstGeom prst="rect">
            <a:avLst/>
          </a:prstGeom>
          <a:noFill/>
        </p:spPr>
        <p:txBody>
          <a:bodyPr wrap="square" rtlCol="0">
            <a:spAutoFit/>
          </a:bodyPr>
          <a:lstStyle/>
          <a:p>
            <a:r>
              <a:rPr lang="zh-CN" altLang="en-US" sz="1400" dirty="0" smtClean="0">
                <a:latin typeface="微软雅黑" pitchFamily="34" charset="-122"/>
                <a:ea typeface="微软雅黑" pitchFamily="34" charset="-122"/>
              </a:rPr>
              <a:t>单击此处添加文本内容    </a:t>
            </a:r>
            <a:endParaRPr lang="en-US" altLang="zh-CN" sz="1400" dirty="0">
              <a:latin typeface="微软雅黑" pitchFamily="34" charset="-122"/>
              <a:ea typeface="微软雅黑" pitchFamily="34" charset="-122"/>
            </a:endParaRPr>
          </a:p>
          <a:p>
            <a:r>
              <a:rPr lang="zh-CN" altLang="en-US" sz="1400" dirty="0" smtClean="0">
                <a:latin typeface="微软雅黑" pitchFamily="34" charset="-122"/>
                <a:ea typeface="微软雅黑" pitchFamily="34" charset="-122"/>
              </a:rPr>
              <a:t>单击此处添加文本内容</a:t>
            </a:r>
            <a:endParaRPr lang="en-US" altLang="zh-CN" sz="1400" dirty="0" smtClean="0">
              <a:latin typeface="微软雅黑" pitchFamily="34" charset="-122"/>
              <a:ea typeface="微软雅黑" pitchFamily="34" charset="-122"/>
            </a:endParaRPr>
          </a:p>
          <a:p>
            <a:r>
              <a:rPr lang="zh-CN" altLang="en-US" sz="1400" dirty="0">
                <a:latin typeface="微软雅黑" pitchFamily="34" charset="-122"/>
                <a:ea typeface="微软雅黑" pitchFamily="34" charset="-122"/>
              </a:rPr>
              <a:t>单击此处添加文本</a:t>
            </a:r>
            <a:r>
              <a:rPr lang="zh-CN" altLang="en-US" sz="1400" dirty="0" smtClean="0">
                <a:latin typeface="微软雅黑" pitchFamily="34" charset="-122"/>
                <a:ea typeface="微软雅黑" pitchFamily="34" charset="-122"/>
              </a:rPr>
              <a:t>内容</a:t>
            </a:r>
          </a:p>
        </p:txBody>
      </p:sp>
    </p:spTree>
    <p:extLst>
      <p:ext uri="{BB962C8B-B14F-4D97-AF65-F5344CB8AC3E}">
        <p14:creationId xmlns:p14="http://schemas.microsoft.com/office/powerpoint/2010/main" xmlns="" val="3464452715"/>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3" name="组合 2"/>
          <p:cNvGrpSpPr/>
          <p:nvPr/>
        </p:nvGrpSpPr>
        <p:grpSpPr>
          <a:xfrm>
            <a:off x="1259632" y="1131590"/>
            <a:ext cx="4175854" cy="3573567"/>
            <a:chOff x="1259632" y="1131590"/>
            <a:chExt cx="4175854" cy="3573567"/>
          </a:xfrm>
          <a:solidFill>
            <a:schemeClr val="accent2"/>
          </a:solidFill>
        </p:grpSpPr>
        <p:grpSp>
          <p:nvGrpSpPr>
            <p:cNvPr id="4" name="组合 1"/>
            <p:cNvGrpSpPr/>
            <p:nvPr/>
          </p:nvGrpSpPr>
          <p:grpSpPr>
            <a:xfrm>
              <a:off x="1259632" y="1131590"/>
              <a:ext cx="4175854" cy="3573567"/>
              <a:chOff x="1243649" y="1306887"/>
              <a:chExt cx="6153580" cy="5266736"/>
            </a:xfrm>
            <a:grpFill/>
          </p:grpSpPr>
          <p:sp>
            <p:nvSpPr>
              <p:cNvPr id="6" name="任意多边形 5"/>
              <p:cNvSpPr>
                <a:spLocks/>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7" name="任意多边形 6"/>
              <p:cNvSpPr>
                <a:spLocks/>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8" name="Freeform 5"/>
              <p:cNvSpPr>
                <a:spLocks/>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9" name="Freeform 7"/>
              <p:cNvSpPr>
                <a:spLocks/>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0" name="Freeform 8"/>
              <p:cNvSpPr>
                <a:spLocks/>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1" name="Freeform 9"/>
              <p:cNvSpPr>
                <a:spLocks/>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2" name="Freeform 10"/>
              <p:cNvSpPr>
                <a:spLocks/>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3" name="Freeform 14"/>
              <p:cNvSpPr>
                <a:spLocks/>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4" name="Freeform 18"/>
              <p:cNvSpPr>
                <a:spLocks/>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5" name="Freeform 26"/>
              <p:cNvSpPr>
                <a:spLocks/>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6" name="Freeform 29"/>
              <p:cNvSpPr>
                <a:spLocks/>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7" name="Freeform 28"/>
              <p:cNvSpPr>
                <a:spLocks/>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8" name="Freeform 27"/>
              <p:cNvSpPr>
                <a:spLocks/>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19" name="Freeform 19"/>
              <p:cNvSpPr>
                <a:spLocks/>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0" name="Freeform 20"/>
              <p:cNvSpPr>
                <a:spLocks/>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1" name="Freeform 30"/>
              <p:cNvSpPr>
                <a:spLocks/>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2" name="Freeform 31"/>
              <p:cNvSpPr>
                <a:spLocks/>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3" name="Freeform 35"/>
              <p:cNvSpPr>
                <a:spLocks/>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4" name="Freeform 32"/>
              <p:cNvSpPr>
                <a:spLocks/>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5" name="Freeform 33"/>
              <p:cNvSpPr>
                <a:spLocks/>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6" name="Freeform 34"/>
              <p:cNvSpPr>
                <a:spLocks/>
              </p:cNvSpPr>
              <p:nvPr/>
            </p:nvSpPr>
            <p:spPr bwMode="invGray">
              <a:xfrm>
                <a:off x="3242270" y="2837041"/>
                <a:ext cx="1642212" cy="1589924"/>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7" name="Freeform 25"/>
              <p:cNvSpPr>
                <a:spLocks/>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8" name="Freeform 21"/>
              <p:cNvSpPr>
                <a:spLocks/>
              </p:cNvSpPr>
              <p:nvPr/>
            </p:nvSpPr>
            <p:spPr bwMode="invGray">
              <a:xfrm>
                <a:off x="4269050" y="4910264"/>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29" name="Freeform 22"/>
              <p:cNvSpPr>
                <a:spLocks/>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0" name="Freeform 23"/>
              <p:cNvSpPr>
                <a:spLocks/>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1" name="Freeform 36"/>
              <p:cNvSpPr>
                <a:spLocks/>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2" name="Freeform 15"/>
              <p:cNvSpPr>
                <a:spLocks/>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3" name="Freeform 17"/>
              <p:cNvSpPr>
                <a:spLocks/>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4" name="Freeform 37"/>
              <p:cNvSpPr>
                <a:spLocks/>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5" name="Freeform 13"/>
              <p:cNvSpPr>
                <a:spLocks/>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6" name="Freeform 11"/>
              <p:cNvSpPr>
                <a:spLocks/>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7" name="Freeform 12"/>
              <p:cNvSpPr>
                <a:spLocks/>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sp>
            <p:nvSpPr>
              <p:cNvPr id="38" name="Freeform 16"/>
              <p:cNvSpPr>
                <a:spLocks/>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grpSp>
        <p:sp>
          <p:nvSpPr>
            <p:cNvPr id="5" name="Freeform 12"/>
            <p:cNvSpPr>
              <a:spLocks/>
            </p:cNvSpPr>
            <p:nvPr/>
          </p:nvSpPr>
          <p:spPr bwMode="gray">
            <a:xfrm>
              <a:off x="4473473" y="2629291"/>
              <a:ext cx="115770" cy="155271"/>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12700" cap="rnd" cmpd="sng">
              <a:solidFill>
                <a:schemeClr val="bg1"/>
              </a:solidFill>
              <a:prstDash val="solid"/>
              <a:round/>
              <a:headEnd/>
              <a:tailEnd/>
            </a:ln>
            <a:effectLst/>
            <a:extLst/>
          </p:spPr>
          <p:txBody>
            <a:bodyPr/>
            <a:lstStyle/>
            <a:p>
              <a:pPr fontAlgn="auto">
                <a:spcBef>
                  <a:spcPts val="0"/>
                </a:spcBef>
                <a:spcAft>
                  <a:spcPts val="0"/>
                </a:spcAft>
                <a:defRPr/>
              </a:pPr>
              <a:endParaRPr lang="zh-CN" altLang="en-US" sz="1000">
                <a:latin typeface="微软雅黑" pitchFamily="34" charset="-122"/>
                <a:ea typeface="微软雅黑" pitchFamily="34" charset="-122"/>
              </a:endParaRPr>
            </a:p>
          </p:txBody>
        </p:sp>
      </p:grpSp>
      <p:sp>
        <p:nvSpPr>
          <p:cNvPr id="39" name="Line 548"/>
          <p:cNvSpPr>
            <a:spLocks noChangeShapeType="1"/>
          </p:cNvSpPr>
          <p:nvPr/>
        </p:nvSpPr>
        <p:spPr bwMode="auto">
          <a:xfrm flipV="1">
            <a:off x="4975355" y="274335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40" name="Line 548"/>
          <p:cNvSpPr>
            <a:spLocks noChangeShapeType="1"/>
          </p:cNvSpPr>
          <p:nvPr/>
        </p:nvSpPr>
        <p:spPr bwMode="auto">
          <a:xfrm flipV="1">
            <a:off x="4975355" y="306839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41" name="Line 548"/>
          <p:cNvSpPr>
            <a:spLocks noChangeShapeType="1"/>
          </p:cNvSpPr>
          <p:nvPr/>
        </p:nvSpPr>
        <p:spPr bwMode="auto">
          <a:xfrm flipV="1">
            <a:off x="4975355" y="3392242"/>
            <a:ext cx="1350345"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42" name="Line 548"/>
          <p:cNvSpPr>
            <a:spLocks noChangeShapeType="1"/>
          </p:cNvSpPr>
          <p:nvPr/>
        </p:nvSpPr>
        <p:spPr bwMode="auto">
          <a:xfrm flipV="1">
            <a:off x="4921771" y="3769670"/>
            <a:ext cx="1403929" cy="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43" name="Rectangle 23"/>
          <p:cNvSpPr>
            <a:spLocks noChangeArrowheads="1"/>
          </p:cNvSpPr>
          <p:nvPr/>
        </p:nvSpPr>
        <p:spPr bwMode="auto">
          <a:xfrm>
            <a:off x="5354024" y="2434980"/>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itchFamily="34" charset="-122"/>
                <a:ea typeface="微软雅黑" pitchFamily="34" charset="-122"/>
              </a:rPr>
              <a:t>添加文本内容</a:t>
            </a:r>
          </a:p>
        </p:txBody>
      </p:sp>
      <p:sp>
        <p:nvSpPr>
          <p:cNvPr id="44" name="Rectangle 24"/>
          <p:cNvSpPr>
            <a:spLocks noChangeArrowheads="1"/>
          </p:cNvSpPr>
          <p:nvPr/>
        </p:nvSpPr>
        <p:spPr bwMode="auto">
          <a:xfrm>
            <a:off x="5354024" y="2798120"/>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itchFamily="34" charset="-122"/>
                <a:ea typeface="微软雅黑" pitchFamily="34" charset="-122"/>
              </a:rPr>
              <a:t>添加文本内容</a:t>
            </a:r>
          </a:p>
        </p:txBody>
      </p:sp>
      <p:sp>
        <p:nvSpPr>
          <p:cNvPr id="45" name="Rectangle 25"/>
          <p:cNvSpPr>
            <a:spLocks noChangeArrowheads="1"/>
          </p:cNvSpPr>
          <p:nvPr/>
        </p:nvSpPr>
        <p:spPr bwMode="auto">
          <a:xfrm>
            <a:off x="5354024" y="3121970"/>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itchFamily="34" charset="-122"/>
                <a:ea typeface="微软雅黑" pitchFamily="34" charset="-122"/>
              </a:rPr>
              <a:t>添加文本内容</a:t>
            </a:r>
          </a:p>
        </p:txBody>
      </p:sp>
      <p:sp>
        <p:nvSpPr>
          <p:cNvPr id="46" name="Rectangle 26"/>
          <p:cNvSpPr>
            <a:spLocks noChangeArrowheads="1"/>
          </p:cNvSpPr>
          <p:nvPr/>
        </p:nvSpPr>
        <p:spPr bwMode="auto">
          <a:xfrm>
            <a:off x="5354024" y="3499399"/>
            <a:ext cx="1026452" cy="293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100">
                <a:latin typeface="微软雅黑" pitchFamily="34" charset="-122"/>
                <a:ea typeface="微软雅黑" pitchFamily="34" charset="-122"/>
              </a:rPr>
              <a:t>添加文本内容</a:t>
            </a:r>
          </a:p>
        </p:txBody>
      </p:sp>
      <p:pic>
        <p:nvPicPr>
          <p:cNvPr id="47"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212076" y="2368294"/>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325200" y="3232688"/>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594316" y="3448191"/>
            <a:ext cx="161925" cy="157183"/>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圆角矩形 53"/>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24228">
            <a:off x="4270424" y="3988735"/>
            <a:ext cx="161925" cy="157183"/>
          </a:xfrm>
          <a:prstGeom prst="rect">
            <a:avLst/>
          </a:prstGeom>
          <a:noFill/>
          <a:extLst>
            <a:ext uri="{909E8E84-426E-40DD-AFC4-6F175D3DCCD1}">
              <a14:hiddenFill xmlns:a14="http://schemas.microsoft.com/office/drawing/2010/main" xmlns="">
                <a:solidFill>
                  <a:srgbClr val="FFFFFF"/>
                </a:solidFill>
              </a14:hiddenFill>
            </a:ext>
          </a:extLst>
        </p:spPr>
      </p:pic>
      <p:sp>
        <p:nvSpPr>
          <p:cNvPr id="51" name="Line 548"/>
          <p:cNvSpPr>
            <a:spLocks noChangeShapeType="1"/>
          </p:cNvSpPr>
          <p:nvPr/>
        </p:nvSpPr>
        <p:spPr bwMode="auto">
          <a:xfrm>
            <a:off x="4327571" y="2474271"/>
            <a:ext cx="647784" cy="269081"/>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52" name="Line 548"/>
          <p:cNvSpPr>
            <a:spLocks noChangeShapeType="1"/>
          </p:cNvSpPr>
          <p:nvPr/>
        </p:nvSpPr>
        <p:spPr bwMode="auto">
          <a:xfrm flipV="1">
            <a:off x="4434741" y="3068392"/>
            <a:ext cx="540614" cy="269081"/>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53" name="Line 548"/>
          <p:cNvSpPr>
            <a:spLocks noChangeShapeType="1"/>
          </p:cNvSpPr>
          <p:nvPr/>
        </p:nvSpPr>
        <p:spPr bwMode="auto">
          <a:xfrm flipV="1">
            <a:off x="4381157" y="3769670"/>
            <a:ext cx="540614" cy="323850"/>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54" name="Line 548"/>
          <p:cNvSpPr>
            <a:spLocks noChangeShapeType="1"/>
          </p:cNvSpPr>
          <p:nvPr/>
        </p:nvSpPr>
        <p:spPr bwMode="auto">
          <a:xfrm flipV="1">
            <a:off x="4705048" y="3392242"/>
            <a:ext cx="270307" cy="161925"/>
          </a:xfrm>
          <a:prstGeom prst="line">
            <a:avLst/>
          </a:prstGeom>
          <a:noFill/>
          <a:ln w="12700">
            <a:solidFill>
              <a:schemeClr val="bg1">
                <a:lumMod val="50000"/>
              </a:schemeClr>
            </a:solidFill>
            <a:prstDash val="dash"/>
            <a:round/>
            <a:headEnd type="oval"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latin typeface="微软雅黑" pitchFamily="34" charset="-122"/>
              <a:ea typeface="微软雅黑" pitchFamily="34" charset="-122"/>
            </a:endParaRPr>
          </a:p>
        </p:txBody>
      </p:sp>
      <p:sp>
        <p:nvSpPr>
          <p:cNvPr id="55" name="TextBox 54"/>
          <p:cNvSpPr txBox="1"/>
          <p:nvPr/>
        </p:nvSpPr>
        <p:spPr>
          <a:xfrm>
            <a:off x="6680808" y="1353003"/>
            <a:ext cx="1347576" cy="2953116"/>
          </a:xfrm>
          <a:prstGeom prst="rect">
            <a:avLst/>
          </a:prstGeom>
          <a:noFill/>
          <a:ln>
            <a:noFill/>
          </a:ln>
        </p:spPr>
        <p:txBody>
          <a:bodyPr wrap="square" rtlCol="0">
            <a:spAutoFit/>
          </a:bodyPr>
          <a:lstStyle/>
          <a:p>
            <a:pPr>
              <a:lnSpc>
                <a:spcPct val="130000"/>
              </a:lnSpc>
              <a:defRPr/>
            </a:pPr>
            <a:r>
              <a:rPr lang="zh-CN" altLang="en-US" sz="1100" dirty="0">
                <a:latin typeface="微软雅黑" pitchFamily="34" charset="-122"/>
                <a:ea typeface="微软雅黑" pitchFamily="34" charset="-122"/>
              </a:rPr>
              <a:t>点击输入简要文字内容，文字内容需概括精炼，不用多余的文字修饰，言简意赅的说明分项内容</a:t>
            </a:r>
            <a:r>
              <a:rPr lang="en-US" altLang="zh-CN" sz="1100" dirty="0" smtClean="0">
                <a:latin typeface="微软雅黑" pitchFamily="34" charset="-122"/>
                <a:ea typeface="微软雅黑" pitchFamily="34" charset="-122"/>
              </a:rPr>
              <a:t>……</a:t>
            </a:r>
          </a:p>
          <a:p>
            <a:pPr>
              <a:lnSpc>
                <a:spcPct val="130000"/>
              </a:lnSpc>
              <a:defRPr/>
            </a:pPr>
            <a:endParaRPr lang="en-US" altLang="zh-CN" sz="1100" dirty="0" smtClean="0">
              <a:latin typeface="微软雅黑" pitchFamily="34" charset="-122"/>
              <a:ea typeface="微软雅黑" pitchFamily="34" charset="-122"/>
            </a:endParaRPr>
          </a:p>
          <a:p>
            <a:pPr>
              <a:lnSpc>
                <a:spcPct val="130000"/>
              </a:lnSpc>
              <a:defRPr/>
            </a:pPr>
            <a:r>
              <a:rPr lang="zh-CN" altLang="en-US" sz="1100" dirty="0" smtClean="0">
                <a:latin typeface="微软雅黑" pitchFamily="34" charset="-122"/>
                <a:ea typeface="微软雅黑" pitchFamily="34" charset="-122"/>
              </a:rPr>
              <a:t>点击</a:t>
            </a:r>
            <a:r>
              <a:rPr lang="zh-CN" altLang="en-US" sz="1100" dirty="0">
                <a:latin typeface="微软雅黑" pitchFamily="34" charset="-122"/>
                <a:ea typeface="微软雅黑" pitchFamily="34" charset="-122"/>
              </a:rPr>
              <a:t>输入简要文字内容，文字内容需概括精炼，不用多余的文字修饰，言简意赅的说明分项内容</a:t>
            </a:r>
            <a:r>
              <a:rPr lang="en-US" altLang="zh-CN" sz="1100" dirty="0" smtClean="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p:txBody>
      </p:sp>
    </p:spTree>
    <p:extLst>
      <p:ext uri="{BB962C8B-B14F-4D97-AF65-F5344CB8AC3E}">
        <p14:creationId xmlns:p14="http://schemas.microsoft.com/office/powerpoint/2010/main" xmlns="" val="267245742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Left)">
                                      <p:cBhvr>
                                        <p:cTn id="11" dur="1000"/>
                                        <p:tgtEl>
                                          <p:spTgt spid="3"/>
                                        </p:tgtEl>
                                      </p:cBhvr>
                                    </p:animEffect>
                                  </p:childTnLst>
                                </p:cTn>
                              </p:par>
                            </p:childTnLst>
                          </p:cTn>
                        </p:par>
                        <p:par>
                          <p:cTn id="12" fill="hold">
                            <p:stCondLst>
                              <p:cond delay="1500"/>
                            </p:stCondLst>
                            <p:childTnLst>
                              <p:par>
                                <p:cTn id="13" presetID="29" presetClass="entr" presetSubtype="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ppt_x</p:attrName>
                                        </p:attrNameLst>
                                      </p:cBhvr>
                                      <p:tavLst>
                                        <p:tav tm="0">
                                          <p:val>
                                            <p:strVal val="#ppt_x-.2"/>
                                          </p:val>
                                        </p:tav>
                                        <p:tav tm="100000">
                                          <p:val>
                                            <p:strVal val="#ppt_x"/>
                                          </p:val>
                                        </p:tav>
                                      </p:tavLst>
                                    </p:anim>
                                    <p:anim calcmode="lin" valueType="num">
                                      <p:cBhvr>
                                        <p:cTn id="16"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7"/>
                                        </p:tgtEl>
                                      </p:cBhvr>
                                    </p:animEffect>
                                  </p:childTnLst>
                                </p:cTn>
                              </p:par>
                              <p:par>
                                <p:cTn id="18" presetID="29"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1000" fill="hold"/>
                                        <p:tgtEl>
                                          <p:spTgt spid="48"/>
                                        </p:tgtEl>
                                        <p:attrNameLst>
                                          <p:attrName>ppt_x</p:attrName>
                                        </p:attrNameLst>
                                      </p:cBhvr>
                                      <p:tavLst>
                                        <p:tav tm="0">
                                          <p:val>
                                            <p:strVal val="#ppt_x-.2"/>
                                          </p:val>
                                        </p:tav>
                                        <p:tav tm="100000">
                                          <p:val>
                                            <p:strVal val="#ppt_x"/>
                                          </p:val>
                                        </p:tav>
                                      </p:tavLst>
                                    </p:anim>
                                    <p:anim calcmode="lin" valueType="num">
                                      <p:cBhvr>
                                        <p:cTn id="21"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8"/>
                                        </p:tgtEl>
                                      </p:cBhvr>
                                    </p:animEffect>
                                  </p:childTnLst>
                                </p:cTn>
                              </p:par>
                              <p:par>
                                <p:cTn id="23" presetID="29"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1000" fill="hold"/>
                                        <p:tgtEl>
                                          <p:spTgt spid="50"/>
                                        </p:tgtEl>
                                        <p:attrNameLst>
                                          <p:attrName>ppt_x</p:attrName>
                                        </p:attrNameLst>
                                      </p:cBhvr>
                                      <p:tavLst>
                                        <p:tav tm="0">
                                          <p:val>
                                            <p:strVal val="#ppt_x-.2"/>
                                          </p:val>
                                        </p:tav>
                                        <p:tav tm="100000">
                                          <p:val>
                                            <p:strVal val="#ppt_x"/>
                                          </p:val>
                                        </p:tav>
                                      </p:tavLst>
                                    </p:anim>
                                    <p:anim calcmode="lin" valueType="num">
                                      <p:cBhvr>
                                        <p:cTn id="26" dur="10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0"/>
                                        </p:tgtEl>
                                      </p:cBhvr>
                                    </p:animEffect>
                                  </p:childTnLst>
                                </p:cTn>
                              </p:par>
                              <p:par>
                                <p:cTn id="28" presetID="29" presetClass="entr" presetSubtype="0"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1000" fill="hold"/>
                                        <p:tgtEl>
                                          <p:spTgt spid="49"/>
                                        </p:tgtEl>
                                        <p:attrNameLst>
                                          <p:attrName>ppt_x</p:attrName>
                                        </p:attrNameLst>
                                      </p:cBhvr>
                                      <p:tavLst>
                                        <p:tav tm="0">
                                          <p:val>
                                            <p:strVal val="#ppt_x-.2"/>
                                          </p:val>
                                        </p:tav>
                                        <p:tav tm="100000">
                                          <p:val>
                                            <p:strVal val="#ppt_x"/>
                                          </p:val>
                                        </p:tav>
                                      </p:tavLst>
                                    </p:anim>
                                    <p:anim calcmode="lin" valueType="num">
                                      <p:cBhvr>
                                        <p:cTn id="31"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9"/>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strips(downRight)">
                                      <p:cBhvr>
                                        <p:cTn id="36" dur="500"/>
                                        <p:tgtEl>
                                          <p:spTgt spid="51"/>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strips(downRight)">
                                      <p:cBhvr>
                                        <p:cTn id="39" dur="500"/>
                                        <p:tgtEl>
                                          <p:spTgt spid="39"/>
                                        </p:tgtEl>
                                      </p:cBhvr>
                                    </p:animEffect>
                                  </p:childTnLst>
                                </p:cTn>
                              </p:par>
                            </p:childTnLst>
                          </p:cTn>
                        </p:par>
                        <p:par>
                          <p:cTn id="40" fill="hold">
                            <p:stCondLst>
                              <p:cond delay="3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3"/>
                                        </p:tgtEl>
                                        <p:attrNameLst>
                                          <p:attrName>style.visibility</p:attrName>
                                        </p:attrNameLst>
                                      </p:cBhvr>
                                      <p:to>
                                        <p:strVal val="visible"/>
                                      </p:to>
                                    </p:set>
                                    <p:anim calcmode="lin" valueType="num">
                                      <p:cBhvr>
                                        <p:cTn id="4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3"/>
                                        </p:tgtEl>
                                        <p:attrNameLst>
                                          <p:attrName>ppt_y</p:attrName>
                                        </p:attrNameLst>
                                      </p:cBhvr>
                                      <p:tavLst>
                                        <p:tav tm="0">
                                          <p:val>
                                            <p:strVal val="#ppt_y"/>
                                          </p:val>
                                        </p:tav>
                                        <p:tav tm="100000">
                                          <p:val>
                                            <p:strVal val="#ppt_y"/>
                                          </p:val>
                                        </p:tav>
                                      </p:tavLst>
                                    </p:anim>
                                    <p:anim calcmode="lin" valueType="num">
                                      <p:cBhvr>
                                        <p:cTn id="4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3"/>
                                        </p:tgtEl>
                                      </p:cBhvr>
                                    </p:animEffect>
                                  </p:childTnLst>
                                </p:cTn>
                              </p:par>
                            </p:childTnLst>
                          </p:cTn>
                        </p:par>
                        <p:par>
                          <p:cTn id="48" fill="hold">
                            <p:stCondLst>
                              <p:cond delay="3750"/>
                            </p:stCondLst>
                            <p:childTnLst>
                              <p:par>
                                <p:cTn id="49" presetID="18" presetClass="entr" presetSubtype="6"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strips(downRight)">
                                      <p:cBhvr>
                                        <p:cTn id="51" dur="500"/>
                                        <p:tgtEl>
                                          <p:spTgt spid="52"/>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strips(downRight)">
                                      <p:cBhvr>
                                        <p:cTn id="54" dur="500"/>
                                        <p:tgtEl>
                                          <p:spTgt spid="40"/>
                                        </p:tgtEl>
                                      </p:cBhvr>
                                    </p:animEffect>
                                  </p:childTnLst>
                                </p:cTn>
                              </p:par>
                            </p:childTnLst>
                          </p:cTn>
                        </p:par>
                        <p:par>
                          <p:cTn id="55" fill="hold">
                            <p:stCondLst>
                              <p:cond delay="4250"/>
                            </p:stCondLst>
                            <p:childTnLst>
                              <p:par>
                                <p:cTn id="56" presetID="41" presetClass="entr" presetSubtype="0" fill="hold" nodeType="afterEffect">
                                  <p:stCondLst>
                                    <p:cond delay="0"/>
                                  </p:stCondLst>
                                  <p:iterate type="lt">
                                    <p:tmPct val="10000"/>
                                  </p:iterate>
                                  <p:childTnLst>
                                    <p:set>
                                      <p:cBhvr>
                                        <p:cTn id="57" dur="1" fill="hold">
                                          <p:stCondLst>
                                            <p:cond delay="0"/>
                                          </p:stCondLst>
                                        </p:cTn>
                                        <p:tgtEl>
                                          <p:spTgt spid="44">
                                            <p:txEl>
                                              <p:pRg st="0" end="0"/>
                                            </p:txEl>
                                          </p:spTgt>
                                        </p:tgtEl>
                                        <p:attrNameLst>
                                          <p:attrName>style.visibility</p:attrName>
                                        </p:attrNameLst>
                                      </p:cBhvr>
                                      <p:to>
                                        <p:strVal val="visible"/>
                                      </p:to>
                                    </p:set>
                                    <p:anim calcmode="lin" valueType="num">
                                      <p:cBhvr>
                                        <p:cTn id="58" dur="500" fill="hold"/>
                                        <p:tgtEl>
                                          <p:spTgt spid="4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4">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4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4">
                                            <p:txEl>
                                              <p:pRg st="0" end="0"/>
                                            </p:txEl>
                                          </p:spTgt>
                                        </p:tgtEl>
                                      </p:cBhvr>
                                    </p:animEffect>
                                  </p:childTnLst>
                                </p:cTn>
                              </p:par>
                            </p:childTnLst>
                          </p:cTn>
                        </p:par>
                        <p:par>
                          <p:cTn id="63" fill="hold">
                            <p:stCondLst>
                              <p:cond delay="5000"/>
                            </p:stCondLst>
                            <p:childTnLst>
                              <p:par>
                                <p:cTn id="64" presetID="18" presetClass="entr" presetSubtype="6"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strips(downRight)">
                                      <p:cBhvr>
                                        <p:cTn id="66" dur="500"/>
                                        <p:tgtEl>
                                          <p:spTgt spid="54"/>
                                        </p:tgtEl>
                                      </p:cBhvr>
                                    </p:animEffect>
                                  </p:childTnLst>
                                </p:cTn>
                              </p:par>
                              <p:par>
                                <p:cTn id="67" presetID="18" presetClass="entr" presetSubtype="6"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strips(downRight)">
                                      <p:cBhvr>
                                        <p:cTn id="69" dur="500"/>
                                        <p:tgtEl>
                                          <p:spTgt spid="41"/>
                                        </p:tgtEl>
                                      </p:cBhvr>
                                    </p:animEffect>
                                  </p:childTnLst>
                                </p:cTn>
                              </p:par>
                            </p:childTnLst>
                          </p:cTn>
                        </p:par>
                        <p:par>
                          <p:cTn id="70" fill="hold">
                            <p:stCondLst>
                              <p:cond delay="5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45"/>
                                        </p:tgtEl>
                                        <p:attrNameLst>
                                          <p:attrName>ppt_y</p:attrName>
                                        </p:attrNameLst>
                                      </p:cBhvr>
                                      <p:tavLst>
                                        <p:tav tm="0">
                                          <p:val>
                                            <p:strVal val="#ppt_y"/>
                                          </p:val>
                                        </p:tav>
                                        <p:tav tm="100000">
                                          <p:val>
                                            <p:strVal val="#ppt_y"/>
                                          </p:val>
                                        </p:tav>
                                      </p:tavLst>
                                    </p:anim>
                                    <p:anim calcmode="lin" valueType="num">
                                      <p:cBhvr>
                                        <p:cTn id="7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45"/>
                                        </p:tgtEl>
                                      </p:cBhvr>
                                    </p:animEffect>
                                  </p:childTnLst>
                                </p:cTn>
                              </p:par>
                            </p:childTnLst>
                          </p:cTn>
                        </p:par>
                        <p:par>
                          <p:cTn id="78" fill="hold">
                            <p:stCondLst>
                              <p:cond delay="6250"/>
                            </p:stCondLst>
                            <p:childTnLst>
                              <p:par>
                                <p:cTn id="79" presetID="18" presetClass="entr" presetSubtype="6" fill="hold" grpId="0"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strips(downRight)">
                                      <p:cBhvr>
                                        <p:cTn id="81" dur="500"/>
                                        <p:tgtEl>
                                          <p:spTgt spid="53"/>
                                        </p:tgtEl>
                                      </p:cBhvr>
                                    </p:animEffect>
                                  </p:childTnLst>
                                </p:cTn>
                              </p:par>
                              <p:par>
                                <p:cTn id="82" presetID="18" presetClass="entr" presetSubtype="6"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strips(downRight)">
                                      <p:cBhvr>
                                        <p:cTn id="84" dur="500"/>
                                        <p:tgtEl>
                                          <p:spTgt spid="42"/>
                                        </p:tgtEl>
                                      </p:cBhvr>
                                    </p:animEffect>
                                  </p:childTnLst>
                                </p:cTn>
                              </p:par>
                            </p:childTnLst>
                          </p:cTn>
                        </p:par>
                        <p:par>
                          <p:cTn id="85" fill="hold">
                            <p:stCondLst>
                              <p:cond delay="675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46"/>
                                        </p:tgtEl>
                                        <p:attrNameLst>
                                          <p:attrName>ppt_y</p:attrName>
                                        </p:attrNameLst>
                                      </p:cBhvr>
                                      <p:tavLst>
                                        <p:tav tm="0">
                                          <p:val>
                                            <p:strVal val="#ppt_y"/>
                                          </p:val>
                                        </p:tav>
                                        <p:tav tm="100000">
                                          <p:val>
                                            <p:strVal val="#ppt_y"/>
                                          </p:val>
                                        </p:tav>
                                      </p:tavLst>
                                    </p:anim>
                                    <p:anim calcmode="lin" valueType="num">
                                      <p:cBhvr>
                                        <p:cTn id="90"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46"/>
                                        </p:tgtEl>
                                      </p:cBhvr>
                                    </p:animEffect>
                                  </p:childTnLst>
                                </p:cTn>
                              </p:par>
                            </p:childTnLst>
                          </p:cTn>
                        </p:par>
                        <p:par>
                          <p:cTn id="93" fill="hold">
                            <p:stCondLst>
                              <p:cond delay="7500"/>
                            </p:stCondLst>
                            <p:childTnLst>
                              <p:par>
                                <p:cTn id="94" presetID="22" presetClass="entr" presetSubtype="1"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up)">
                                      <p:cBhvr>
                                        <p:cTn id="96"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P spid="40" grpId="0" animBg="1"/>
      <p:bldP spid="41" grpId="0" animBg="1"/>
      <p:bldP spid="42" grpId="0" animBg="1"/>
      <p:bldP spid="43" grpId="0"/>
      <p:bldP spid="45" grpId="0"/>
      <p:bldP spid="46" grpId="0"/>
      <p:bldP spid="51" grpId="0" animBg="1"/>
      <p:bldP spid="52" grpId="0" animBg="1"/>
      <p:bldP spid="53" grpId="0" animBg="1"/>
      <p:bldP spid="54" grpId="0" animBg="1"/>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cxnSp>
        <p:nvCxnSpPr>
          <p:cNvPr id="3" name="肘形连接符 2"/>
          <p:cNvCxnSpPr>
            <a:stCxn id="5" idx="6"/>
            <a:endCxn id="30" idx="2"/>
          </p:cNvCxnSpPr>
          <p:nvPr/>
        </p:nvCxnSpPr>
        <p:spPr>
          <a:xfrm>
            <a:off x="3709823" y="1690122"/>
            <a:ext cx="4019972" cy="82272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142823" y="1406621"/>
            <a:ext cx="567000" cy="567000"/>
            <a:chOff x="4534974" y="2492893"/>
            <a:chExt cx="756000" cy="756000"/>
          </a:xfrm>
        </p:grpSpPr>
        <p:sp>
          <p:nvSpPr>
            <p:cNvPr id="5" name="椭圆 4"/>
            <p:cNvSpPr/>
            <p:nvPr/>
          </p:nvSpPr>
          <p:spPr>
            <a:xfrm>
              <a:off x="4534974" y="2492893"/>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 name="组合 5"/>
            <p:cNvGrpSpPr/>
            <p:nvPr/>
          </p:nvGrpSpPr>
          <p:grpSpPr>
            <a:xfrm>
              <a:off x="4687974" y="2629656"/>
              <a:ext cx="450000" cy="434596"/>
              <a:chOff x="5512720" y="2152017"/>
              <a:chExt cx="583915" cy="496874"/>
            </a:xfrm>
          </p:grpSpPr>
          <p:sp>
            <p:nvSpPr>
              <p:cNvPr id="7" name="Freeform 159"/>
              <p:cNvSpPr>
                <a:spLocks/>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p>
            </p:txBody>
          </p:sp>
          <p:sp>
            <p:nvSpPr>
              <p:cNvPr id="8" name="Freeform 160"/>
              <p:cNvSpPr>
                <a:spLocks/>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900"/>
              </a:p>
            </p:txBody>
          </p:sp>
        </p:grpSp>
      </p:grpSp>
      <p:cxnSp>
        <p:nvCxnSpPr>
          <p:cNvPr id="9" name="肘形连接符 8"/>
          <p:cNvCxnSpPr>
            <a:stCxn id="11" idx="6"/>
            <a:endCxn id="32" idx="2"/>
          </p:cNvCxnSpPr>
          <p:nvPr/>
        </p:nvCxnSpPr>
        <p:spPr>
          <a:xfrm>
            <a:off x="3709823" y="3330097"/>
            <a:ext cx="2168946" cy="398798"/>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3142823" y="3046595"/>
            <a:ext cx="567000" cy="567000"/>
            <a:chOff x="4534974" y="4368345"/>
            <a:chExt cx="756000" cy="756000"/>
          </a:xfrm>
        </p:grpSpPr>
        <p:sp>
          <p:nvSpPr>
            <p:cNvPr id="11" name="椭圆 10"/>
            <p:cNvSpPr/>
            <p:nvPr/>
          </p:nvSpPr>
          <p:spPr>
            <a:xfrm>
              <a:off x="4534974" y="4368345"/>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zh-CN" altLang="en-US" sz="1900">
                <a:latin typeface="Arial" panose="020B0604020202020204" pitchFamily="34" charset="0"/>
                <a:cs typeface="Arial" panose="020B0604020202020204" pitchFamily="34" charset="0"/>
              </a:endParaRPr>
            </a:p>
          </p:txBody>
        </p:sp>
      </p:grpSp>
      <p:cxnSp>
        <p:nvCxnSpPr>
          <p:cNvPr id="13" name="肘形连接符 12"/>
          <p:cNvCxnSpPr>
            <a:stCxn id="15" idx="6"/>
            <a:endCxn id="31" idx="2"/>
          </p:cNvCxnSpPr>
          <p:nvPr/>
        </p:nvCxnSpPr>
        <p:spPr>
          <a:xfrm>
            <a:off x="3709823" y="2510110"/>
            <a:ext cx="3094460" cy="738805"/>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142823" y="2226608"/>
            <a:ext cx="567000" cy="567000"/>
            <a:chOff x="4534974" y="3430619"/>
            <a:chExt cx="756000" cy="756000"/>
          </a:xfrm>
        </p:grpSpPr>
        <p:sp>
          <p:nvSpPr>
            <p:cNvPr id="15" name="椭圆 14"/>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nvGrpSpPr>
            <p:cNvPr id="16" name="Group 92"/>
            <p:cNvGrpSpPr/>
            <p:nvPr/>
          </p:nvGrpSpPr>
          <p:grpSpPr>
            <a:xfrm>
              <a:off x="4688410" y="3660828"/>
              <a:ext cx="474528" cy="295582"/>
              <a:chOff x="5172076" y="1938338"/>
              <a:chExt cx="471488" cy="293688"/>
            </a:xfrm>
            <a:solidFill>
              <a:schemeClr val="bg1"/>
            </a:solidFill>
          </p:grpSpPr>
          <p:sp>
            <p:nvSpPr>
              <p:cNvPr id="17"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sp>
            <p:nvSpPr>
              <p:cNvPr id="18"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sp>
            <p:nvSpPr>
              <p:cNvPr id="19"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1900"/>
              </a:p>
            </p:txBody>
          </p:sp>
        </p:grpSp>
      </p:grpSp>
      <p:cxnSp>
        <p:nvCxnSpPr>
          <p:cNvPr id="20" name="直接连接符 19"/>
          <p:cNvCxnSpPr>
            <a:endCxn id="22" idx="6"/>
          </p:cNvCxnSpPr>
          <p:nvPr/>
        </p:nvCxnSpPr>
        <p:spPr>
          <a:xfrm flipH="1" flipV="1">
            <a:off x="3709824" y="4150083"/>
            <a:ext cx="960065" cy="1"/>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3142823" y="3866582"/>
            <a:ext cx="567000" cy="567000"/>
            <a:chOff x="4534974" y="5306072"/>
            <a:chExt cx="756000" cy="756000"/>
          </a:xfrm>
        </p:grpSpPr>
        <p:sp>
          <p:nvSpPr>
            <p:cNvPr id="22" name="椭圆 21"/>
            <p:cNvSpPr/>
            <p:nvPr/>
          </p:nvSpPr>
          <p:spPr>
            <a:xfrm>
              <a:off x="4534974" y="5306072"/>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3" name="Group 9"/>
            <p:cNvGrpSpPr/>
            <p:nvPr/>
          </p:nvGrpSpPr>
          <p:grpSpPr>
            <a:xfrm>
              <a:off x="4659950" y="5504420"/>
              <a:ext cx="516045" cy="382660"/>
              <a:chOff x="4572000" y="3414713"/>
              <a:chExt cx="374651" cy="277813"/>
            </a:xfrm>
            <a:solidFill>
              <a:schemeClr val="bg1"/>
            </a:solidFill>
          </p:grpSpPr>
          <p:sp>
            <p:nvSpPr>
              <p:cNvPr id="24"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mn-lt"/>
                  <a:cs typeface="+mn-cs"/>
                </a:endParaRPr>
              </a:p>
            </p:txBody>
          </p:sp>
          <p:sp>
            <p:nvSpPr>
              <p:cNvPr id="25"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mn-lt"/>
                  <a:cs typeface="+mn-cs"/>
                </a:endParaRPr>
              </a:p>
            </p:txBody>
          </p:sp>
        </p:grpSp>
      </p:grpSp>
      <p:sp>
        <p:nvSpPr>
          <p:cNvPr id="26" name="任意多边形 25"/>
          <p:cNvSpPr/>
          <p:nvPr/>
        </p:nvSpPr>
        <p:spPr>
          <a:xfrm>
            <a:off x="7394882" y="1627219"/>
            <a:ext cx="885825" cy="2774156"/>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7" name="任意多边形 26"/>
          <p:cNvSpPr/>
          <p:nvPr/>
        </p:nvSpPr>
        <p:spPr>
          <a:xfrm>
            <a:off x="6469370" y="2959982"/>
            <a:ext cx="885825" cy="1441391"/>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8" name="任意多边形 27"/>
          <p:cNvSpPr/>
          <p:nvPr/>
        </p:nvSpPr>
        <p:spPr>
          <a:xfrm>
            <a:off x="5543856" y="3530059"/>
            <a:ext cx="885825" cy="871316"/>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29" name="任意多边形 28"/>
          <p:cNvSpPr/>
          <p:nvPr/>
        </p:nvSpPr>
        <p:spPr>
          <a:xfrm>
            <a:off x="4051607" y="3934062"/>
            <a:ext cx="1452561" cy="46731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0" name="椭圆 29"/>
          <p:cNvSpPr/>
          <p:nvPr/>
        </p:nvSpPr>
        <p:spPr>
          <a:xfrm>
            <a:off x="7729794" y="2404849"/>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1" name="椭圆 30"/>
          <p:cNvSpPr/>
          <p:nvPr/>
        </p:nvSpPr>
        <p:spPr>
          <a:xfrm>
            <a:off x="6804282" y="3140913"/>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2" name="椭圆 31"/>
          <p:cNvSpPr/>
          <p:nvPr/>
        </p:nvSpPr>
        <p:spPr>
          <a:xfrm>
            <a:off x="5878769" y="3620894"/>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3" name="椭圆 32"/>
          <p:cNvSpPr/>
          <p:nvPr/>
        </p:nvSpPr>
        <p:spPr>
          <a:xfrm>
            <a:off x="4669887" y="4046157"/>
            <a:ext cx="216000" cy="21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endParaRPr lang="zh-CN" altLang="en-US">
              <a:solidFill>
                <a:schemeClr val="bg1"/>
              </a:solidFill>
            </a:endParaRPr>
          </a:p>
        </p:txBody>
      </p:sp>
      <p:sp>
        <p:nvSpPr>
          <p:cNvPr id="34" name="矩形 33"/>
          <p:cNvSpPr/>
          <p:nvPr/>
        </p:nvSpPr>
        <p:spPr>
          <a:xfrm>
            <a:off x="2086556" y="1347614"/>
            <a:ext cx="1023339" cy="334700"/>
          </a:xfrm>
          <a:prstGeom prst="rect">
            <a:avLst/>
          </a:prstGeom>
        </p:spPr>
        <p:txBody>
          <a:bodyPr wrap="none" lIns="68571" tIns="34286" rIns="68571" bIns="34286">
            <a:spAutoFit/>
          </a:bodyPr>
          <a:lstStyle/>
          <a:p>
            <a:pPr algn="r"/>
            <a:r>
              <a:rPr lang="zh-CN" altLang="en-US" sz="1700" b="1" dirty="0">
                <a:latin typeface="微软雅黑" pitchFamily="34" charset="-122"/>
                <a:ea typeface="微软雅黑" pitchFamily="34" charset="-122"/>
              </a:rPr>
              <a:t>添加标题</a:t>
            </a:r>
            <a:endParaRPr lang="en-US" altLang="zh-CN" sz="1700" b="1" dirty="0">
              <a:latin typeface="微软雅黑" pitchFamily="34" charset="-122"/>
              <a:ea typeface="微软雅黑" pitchFamily="34" charset="-122"/>
            </a:endParaRPr>
          </a:p>
        </p:txBody>
      </p:sp>
      <p:sp>
        <p:nvSpPr>
          <p:cNvPr id="35" name="矩形 34"/>
          <p:cNvSpPr/>
          <p:nvPr/>
        </p:nvSpPr>
        <p:spPr>
          <a:xfrm>
            <a:off x="1187624" y="1632596"/>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36" name="矩形 35"/>
          <p:cNvSpPr/>
          <p:nvPr/>
        </p:nvSpPr>
        <p:spPr>
          <a:xfrm>
            <a:off x="2086556" y="2173980"/>
            <a:ext cx="1023339" cy="334700"/>
          </a:xfrm>
          <a:prstGeom prst="rect">
            <a:avLst/>
          </a:prstGeom>
        </p:spPr>
        <p:txBody>
          <a:bodyPr wrap="none" lIns="68571" tIns="34286" rIns="68571" bIns="34286">
            <a:spAutoFit/>
          </a:bodyPr>
          <a:lstStyle/>
          <a:p>
            <a:pPr algn="r"/>
            <a:r>
              <a:rPr lang="zh-CN" altLang="en-US" sz="1700" b="1" dirty="0">
                <a:latin typeface="微软雅黑" pitchFamily="34" charset="-122"/>
                <a:ea typeface="微软雅黑" pitchFamily="34" charset="-122"/>
              </a:rPr>
              <a:t>添加标题</a:t>
            </a:r>
            <a:endParaRPr lang="en-US" altLang="zh-CN" sz="1700" b="1" dirty="0">
              <a:latin typeface="微软雅黑" pitchFamily="34" charset="-122"/>
              <a:ea typeface="微软雅黑" pitchFamily="34" charset="-122"/>
            </a:endParaRPr>
          </a:p>
        </p:txBody>
      </p:sp>
      <p:sp>
        <p:nvSpPr>
          <p:cNvPr id="37" name="矩形 36"/>
          <p:cNvSpPr/>
          <p:nvPr/>
        </p:nvSpPr>
        <p:spPr>
          <a:xfrm>
            <a:off x="1187624" y="2458962"/>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38" name="矩形 37"/>
          <p:cNvSpPr/>
          <p:nvPr/>
        </p:nvSpPr>
        <p:spPr>
          <a:xfrm>
            <a:off x="2086556" y="3000346"/>
            <a:ext cx="1023339" cy="334700"/>
          </a:xfrm>
          <a:prstGeom prst="rect">
            <a:avLst/>
          </a:prstGeom>
        </p:spPr>
        <p:txBody>
          <a:bodyPr wrap="none" lIns="68571" tIns="34286" rIns="68571" bIns="34286">
            <a:spAutoFit/>
          </a:bodyPr>
          <a:lstStyle/>
          <a:p>
            <a:pPr algn="r"/>
            <a:r>
              <a:rPr lang="zh-CN" altLang="en-US" sz="1700" b="1" dirty="0">
                <a:latin typeface="微软雅黑" pitchFamily="34" charset="-122"/>
                <a:ea typeface="微软雅黑" pitchFamily="34" charset="-122"/>
              </a:rPr>
              <a:t>添加标题</a:t>
            </a:r>
            <a:endParaRPr lang="en-US" altLang="zh-CN" sz="1700" b="1" dirty="0">
              <a:latin typeface="微软雅黑" pitchFamily="34" charset="-122"/>
              <a:ea typeface="微软雅黑" pitchFamily="34" charset="-122"/>
            </a:endParaRPr>
          </a:p>
        </p:txBody>
      </p:sp>
      <p:sp>
        <p:nvSpPr>
          <p:cNvPr id="39" name="矩形 38"/>
          <p:cNvSpPr/>
          <p:nvPr/>
        </p:nvSpPr>
        <p:spPr>
          <a:xfrm>
            <a:off x="1187624" y="3285328"/>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
        <p:nvSpPr>
          <p:cNvPr id="40" name="矩形 39"/>
          <p:cNvSpPr/>
          <p:nvPr/>
        </p:nvSpPr>
        <p:spPr>
          <a:xfrm>
            <a:off x="2086556" y="3826711"/>
            <a:ext cx="1023339" cy="334700"/>
          </a:xfrm>
          <a:prstGeom prst="rect">
            <a:avLst/>
          </a:prstGeom>
        </p:spPr>
        <p:txBody>
          <a:bodyPr wrap="none" lIns="68571" tIns="34286" rIns="68571" bIns="34286">
            <a:spAutoFit/>
          </a:bodyPr>
          <a:lstStyle/>
          <a:p>
            <a:pPr algn="r"/>
            <a:r>
              <a:rPr lang="zh-CN" altLang="en-US" sz="1700" b="1" dirty="0">
                <a:latin typeface="微软雅黑" pitchFamily="34" charset="-122"/>
                <a:ea typeface="微软雅黑" pitchFamily="34" charset="-122"/>
              </a:rPr>
              <a:t>添加标题</a:t>
            </a:r>
            <a:endParaRPr lang="en-US" altLang="zh-CN" sz="1700" b="1" dirty="0">
              <a:latin typeface="微软雅黑" pitchFamily="34" charset="-122"/>
              <a:ea typeface="微软雅黑" pitchFamily="34" charset="-122"/>
            </a:endParaRPr>
          </a:p>
        </p:txBody>
      </p:sp>
      <p:sp>
        <p:nvSpPr>
          <p:cNvPr id="41" name="矩形 40"/>
          <p:cNvSpPr/>
          <p:nvPr/>
        </p:nvSpPr>
        <p:spPr>
          <a:xfrm>
            <a:off x="1187624" y="4111694"/>
            <a:ext cx="1922270" cy="415497"/>
          </a:xfrm>
          <a:prstGeom prst="rect">
            <a:avLst/>
          </a:prstGeom>
        </p:spPr>
        <p:txBody>
          <a:bodyPr wrap="square" lIns="68579" tIns="34289" rIns="68579" bIns="34289">
            <a:spAutoFit/>
          </a:bodyPr>
          <a:lstStyle/>
          <a:p>
            <a:pPr algn="r"/>
            <a:r>
              <a:rPr lang="zh-CN" altLang="en-US" sz="1100" dirty="0">
                <a:latin typeface="微软雅黑" panose="020B0503020204020204" pitchFamily="34" charset="-122"/>
                <a:ea typeface="微软雅黑" panose="020B0503020204020204" pitchFamily="34" charset="-122"/>
                <a:sym typeface="微软雅黑" pitchFamily="34" charset="-122"/>
              </a:rPr>
              <a:t>点击输入图表的描述说明，点击输入图表的描述说明</a:t>
            </a:r>
            <a:endParaRPr lang="zh-CN" altLang="en-US" sz="1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1619816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200"/>
                                        <p:tgtEl>
                                          <p:spTgt spid="2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400"/>
                                        <p:tgtEl>
                                          <p:spTgt spid="28"/>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600"/>
                                        <p:tgtEl>
                                          <p:spTgt spid="2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900"/>
                                        <p:tgtEl>
                                          <p:spTgt spid="2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50"/>
                                        <p:tgtEl>
                                          <p:spTgt spid="33"/>
                                        </p:tgtEl>
                                      </p:cBhvr>
                                    </p:animEffect>
                                  </p:childTnLst>
                                </p:cTn>
                              </p:par>
                              <p:par>
                                <p:cTn id="24" presetID="10" presetClass="entr" presetSubtype="0" fill="hold" grpId="0" nodeType="withEffect">
                                  <p:stCondLst>
                                    <p:cond delay="75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250"/>
                                        <p:tgtEl>
                                          <p:spTgt spid="32"/>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50"/>
                                        <p:tgtEl>
                                          <p:spTgt spid="31"/>
                                        </p:tgtEl>
                                      </p:cBhvr>
                                    </p:animEffect>
                                  </p:childTnLst>
                                </p:cTn>
                              </p:par>
                              <p:par>
                                <p:cTn id="30" presetID="10" presetClass="entr" presetSubtype="0" fill="hold" grpId="0"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250"/>
                                        <p:tgtEl>
                                          <p:spTgt spid="30"/>
                                        </p:tgtEl>
                                      </p:cBhvr>
                                    </p:animEffect>
                                  </p:childTnLst>
                                </p:cTn>
                              </p:par>
                            </p:childTnLst>
                          </p:cTn>
                        </p:par>
                        <p:par>
                          <p:cTn id="33" fill="hold">
                            <p:stCondLst>
                              <p:cond delay="2000"/>
                            </p:stCondLst>
                            <p:childTnLst>
                              <p:par>
                                <p:cTn id="34" presetID="26" presetClass="emph" presetSubtype="0" fill="hold" grpId="1" nodeType="after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250"/>
                                        <p:tgtEl>
                                          <p:spTgt spid="20"/>
                                        </p:tgtEl>
                                      </p:cBhvr>
                                    </p:animEffect>
                                  </p:childTnLst>
                                </p:cTn>
                              </p:par>
                            </p:childTnLst>
                          </p:cTn>
                        </p:par>
                        <p:par>
                          <p:cTn id="41" fill="hold">
                            <p:stCondLst>
                              <p:cond delay="275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3250"/>
                            </p:stCondLst>
                            <p:childTnLst>
                              <p:par>
                                <p:cTn id="46" presetID="14" presetClass="entr" presetSubtype="1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randombar(horizontal)">
                                      <p:cBhvr>
                                        <p:cTn id="48" dur="500"/>
                                        <p:tgtEl>
                                          <p:spTgt spid="4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randombar(horizontal)">
                                      <p:cBhvr>
                                        <p:cTn id="51" dur="500"/>
                                        <p:tgtEl>
                                          <p:spTgt spid="41"/>
                                        </p:tgtEl>
                                      </p:cBhvr>
                                    </p:animEffect>
                                  </p:childTnLst>
                                </p:cTn>
                              </p:par>
                            </p:childTnLst>
                          </p:cTn>
                        </p:par>
                        <p:par>
                          <p:cTn id="52" fill="hold">
                            <p:stCondLst>
                              <p:cond delay="3750"/>
                            </p:stCondLst>
                            <p:childTnLst>
                              <p:par>
                                <p:cTn id="53" presetID="26" presetClass="emph" presetSubtype="0" fill="hold" grpId="1" nodeType="afterEffect">
                                  <p:stCondLst>
                                    <p:cond delay="0"/>
                                  </p:stCondLst>
                                  <p:childTnLst>
                                    <p:animEffect transition="out" filter="fade">
                                      <p:cBhvr>
                                        <p:cTn id="54" dur="500" tmFilter="0, 0; .2, .5; .8, .5; 1, 0"/>
                                        <p:tgtEl>
                                          <p:spTgt spid="32"/>
                                        </p:tgtEl>
                                      </p:cBhvr>
                                    </p:animEffect>
                                    <p:animScale>
                                      <p:cBhvr>
                                        <p:cTn id="55" dur="250" autoRev="1" fill="hold"/>
                                        <p:tgtEl>
                                          <p:spTgt spid="32"/>
                                        </p:tgtEl>
                                      </p:cBhvr>
                                      <p:by x="105000" y="105000"/>
                                    </p:animScale>
                                  </p:childTnLst>
                                </p:cTn>
                              </p:par>
                            </p:childTnLst>
                          </p:cTn>
                        </p:par>
                        <p:par>
                          <p:cTn id="56" fill="hold">
                            <p:stCondLst>
                              <p:cond delay="4250"/>
                            </p:stCondLst>
                            <p:childTnLst>
                              <p:par>
                                <p:cTn id="57" presetID="22" presetClass="entr" presetSubtype="2"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par>
                          <p:cTn id="60" fill="hold">
                            <p:stCondLst>
                              <p:cond delay="475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5250"/>
                            </p:stCondLst>
                            <p:childTnLst>
                              <p:par>
                                <p:cTn id="65" presetID="14" presetClass="entr" presetSubtype="1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randombar(horizontal)">
                                      <p:cBhvr>
                                        <p:cTn id="67" dur="500"/>
                                        <p:tgtEl>
                                          <p:spTgt spid="3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randombar(horizontal)">
                                      <p:cBhvr>
                                        <p:cTn id="70" dur="500"/>
                                        <p:tgtEl>
                                          <p:spTgt spid="38"/>
                                        </p:tgtEl>
                                      </p:cBhvr>
                                    </p:animEffect>
                                  </p:childTnLst>
                                </p:cTn>
                              </p:par>
                            </p:childTnLst>
                          </p:cTn>
                        </p:par>
                        <p:par>
                          <p:cTn id="71" fill="hold">
                            <p:stCondLst>
                              <p:cond delay="5750"/>
                            </p:stCondLst>
                            <p:childTnLst>
                              <p:par>
                                <p:cTn id="72" presetID="26" presetClass="emph" presetSubtype="0" fill="hold" grpId="1" nodeType="afterEffect">
                                  <p:stCondLst>
                                    <p:cond delay="0"/>
                                  </p:stCondLst>
                                  <p:childTnLst>
                                    <p:animEffect transition="out" filter="fade">
                                      <p:cBhvr>
                                        <p:cTn id="73" dur="500" tmFilter="0, 0; .2, .5; .8, .5; 1, 0"/>
                                        <p:tgtEl>
                                          <p:spTgt spid="31"/>
                                        </p:tgtEl>
                                      </p:cBhvr>
                                    </p:animEffect>
                                    <p:animScale>
                                      <p:cBhvr>
                                        <p:cTn id="74" dur="250" autoRev="1" fill="hold"/>
                                        <p:tgtEl>
                                          <p:spTgt spid="31"/>
                                        </p:tgtEl>
                                      </p:cBhvr>
                                      <p:by x="105000" y="105000"/>
                                    </p:animScale>
                                  </p:childTnLst>
                                </p:cTn>
                              </p:par>
                            </p:childTnLst>
                          </p:cTn>
                        </p:par>
                        <p:par>
                          <p:cTn id="75" fill="hold">
                            <p:stCondLst>
                              <p:cond delay="6250"/>
                            </p:stCondLst>
                            <p:childTnLst>
                              <p:par>
                                <p:cTn id="76" presetID="22" presetClass="entr" presetSubtype="2"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600"/>
                                        <p:tgtEl>
                                          <p:spTgt spid="13"/>
                                        </p:tgtEl>
                                      </p:cBhvr>
                                    </p:animEffect>
                                  </p:childTnLst>
                                </p:cTn>
                              </p:par>
                            </p:childTnLst>
                          </p:cTn>
                        </p:par>
                        <p:par>
                          <p:cTn id="79" fill="hold">
                            <p:stCondLst>
                              <p:cond delay="6850"/>
                            </p:stCondLst>
                            <p:childTnLst>
                              <p:par>
                                <p:cTn id="80" presetID="10" presetClass="entr" presetSubtype="0" fill="hold"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par>
                          <p:cTn id="83" fill="hold">
                            <p:stCondLst>
                              <p:cond delay="7350"/>
                            </p:stCondLst>
                            <p:childTnLst>
                              <p:par>
                                <p:cTn id="84" presetID="14" presetClass="entr" presetSubtype="1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randombar(horizontal)">
                                      <p:cBhvr>
                                        <p:cTn id="86" dur="500"/>
                                        <p:tgtEl>
                                          <p:spTgt spid="36"/>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randombar(horizontal)">
                                      <p:cBhvr>
                                        <p:cTn id="89" dur="500"/>
                                        <p:tgtEl>
                                          <p:spTgt spid="37"/>
                                        </p:tgtEl>
                                      </p:cBhvr>
                                    </p:animEffect>
                                  </p:childTnLst>
                                </p:cTn>
                              </p:par>
                            </p:childTnLst>
                          </p:cTn>
                        </p:par>
                        <p:par>
                          <p:cTn id="90" fill="hold">
                            <p:stCondLst>
                              <p:cond delay="7850"/>
                            </p:stCondLst>
                            <p:childTnLst>
                              <p:par>
                                <p:cTn id="91" presetID="26" presetClass="emph" presetSubtype="0" fill="hold" grpId="1" nodeType="afterEffect">
                                  <p:stCondLst>
                                    <p:cond delay="0"/>
                                  </p:stCondLst>
                                  <p:childTnLst>
                                    <p:animEffect transition="out" filter="fade">
                                      <p:cBhvr>
                                        <p:cTn id="92" dur="500" tmFilter="0, 0; .2, .5; .8, .5; 1, 0"/>
                                        <p:tgtEl>
                                          <p:spTgt spid="30"/>
                                        </p:tgtEl>
                                      </p:cBhvr>
                                    </p:animEffect>
                                    <p:animScale>
                                      <p:cBhvr>
                                        <p:cTn id="93" dur="250" autoRev="1" fill="hold"/>
                                        <p:tgtEl>
                                          <p:spTgt spid="30"/>
                                        </p:tgtEl>
                                      </p:cBhvr>
                                      <p:by x="105000" y="105000"/>
                                    </p:animScale>
                                  </p:childTnLst>
                                </p:cTn>
                              </p:par>
                            </p:childTnLst>
                          </p:cTn>
                        </p:par>
                        <p:par>
                          <p:cTn id="94" fill="hold">
                            <p:stCondLst>
                              <p:cond delay="8350"/>
                            </p:stCondLst>
                            <p:childTnLst>
                              <p:par>
                                <p:cTn id="95" presetID="22" presetClass="entr" presetSubtype="2"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right)">
                                      <p:cBhvr>
                                        <p:cTn id="97" dur="750"/>
                                        <p:tgtEl>
                                          <p:spTgt spid="3"/>
                                        </p:tgtEl>
                                      </p:cBhvr>
                                    </p:animEffect>
                                  </p:childTnLst>
                                </p:cTn>
                              </p:par>
                            </p:childTnLst>
                          </p:cTn>
                        </p:par>
                        <p:par>
                          <p:cTn id="98" fill="hold">
                            <p:stCondLst>
                              <p:cond delay="9100"/>
                            </p:stCondLst>
                            <p:childTnLst>
                              <p:par>
                                <p:cTn id="99" presetID="10" presetClass="entr" presetSubtype="0" fill="hold" nodeType="after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par>
                          <p:cTn id="102" fill="hold">
                            <p:stCondLst>
                              <p:cond delay="9600"/>
                            </p:stCondLst>
                            <p:childTnLst>
                              <p:par>
                                <p:cTn id="103" presetID="14" presetClass="entr" presetSubtype="1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randombar(horizontal)">
                                      <p:cBhvr>
                                        <p:cTn id="105" dur="500"/>
                                        <p:tgtEl>
                                          <p:spTgt spid="34"/>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randombar(horizontal)">
                                      <p:cBhvr>
                                        <p:cTn id="10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animBg="1"/>
      <p:bldP spid="28" grpId="0" animBg="1"/>
      <p:bldP spid="29" grpId="0" animBg="1"/>
      <p:bldP spid="30" grpId="0" animBg="1"/>
      <p:bldP spid="30" grpId="1" animBg="1"/>
      <p:bldP spid="31" grpId="0" animBg="1"/>
      <p:bldP spid="31" grpId="1" animBg="1"/>
      <p:bldP spid="32" grpId="0" animBg="1"/>
      <p:bldP spid="32" grpId="1" animBg="1"/>
      <p:bldP spid="33" grpId="0" animBg="1"/>
      <p:bldP spid="33" grpId="1" animBg="1"/>
      <p:bldP spid="34" grpId="0"/>
      <p:bldP spid="35" grpId="0"/>
      <p:bldP spid="36" grpId="0"/>
      <p:bldP spid="37" grpId="0"/>
      <p:bldP spid="38" grpId="0"/>
      <p:bldP spid="39"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AutoShape 28"/>
          <p:cNvSpPr>
            <a:spLocks noChangeArrowheads="1"/>
          </p:cNvSpPr>
          <p:nvPr/>
        </p:nvSpPr>
        <p:spPr bwMode="auto">
          <a:xfrm>
            <a:off x="3413263" y="1741546"/>
            <a:ext cx="2160075" cy="215979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chemeClr val="accent2"/>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68580" tIns="34290" rIns="68580" bIns="34290" anchor="ctr"/>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4" name="Oval 53"/>
          <p:cNvSpPr>
            <a:spLocks noChangeArrowheads="1"/>
          </p:cNvSpPr>
          <p:nvPr/>
        </p:nvSpPr>
        <p:spPr bwMode="auto">
          <a:xfrm>
            <a:off x="3505148" y="1453802"/>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5" name="Oval 53"/>
          <p:cNvSpPr>
            <a:spLocks noChangeArrowheads="1"/>
          </p:cNvSpPr>
          <p:nvPr/>
        </p:nvSpPr>
        <p:spPr bwMode="auto">
          <a:xfrm>
            <a:off x="3091947" y="2433687"/>
            <a:ext cx="766775" cy="767080"/>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6" name="Oval 53"/>
          <p:cNvSpPr>
            <a:spLocks noChangeArrowheads="1"/>
          </p:cNvSpPr>
          <p:nvPr/>
        </p:nvSpPr>
        <p:spPr bwMode="auto">
          <a:xfrm>
            <a:off x="3524201" y="3344514"/>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7" name="Oval 53"/>
          <p:cNvSpPr>
            <a:spLocks noChangeArrowheads="1"/>
          </p:cNvSpPr>
          <p:nvPr/>
        </p:nvSpPr>
        <p:spPr bwMode="auto">
          <a:xfrm>
            <a:off x="4657824" y="3344514"/>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8" name="Oval 53"/>
          <p:cNvSpPr>
            <a:spLocks noChangeArrowheads="1"/>
          </p:cNvSpPr>
          <p:nvPr/>
        </p:nvSpPr>
        <p:spPr bwMode="auto">
          <a:xfrm>
            <a:off x="5123418" y="2372964"/>
            <a:ext cx="766775" cy="767081"/>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9" name="Oval 53"/>
          <p:cNvSpPr>
            <a:spLocks noChangeArrowheads="1"/>
          </p:cNvSpPr>
          <p:nvPr/>
        </p:nvSpPr>
        <p:spPr bwMode="auto">
          <a:xfrm>
            <a:off x="4664968" y="1421656"/>
            <a:ext cx="766775" cy="767080"/>
          </a:xfrm>
          <a:prstGeom prst="ellipse">
            <a:avLst/>
          </a:prstGeom>
          <a:solidFill>
            <a:schemeClr val="accent2"/>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10" name="Line 548"/>
          <p:cNvSpPr>
            <a:spLocks noChangeShapeType="1"/>
          </p:cNvSpPr>
          <p:nvPr/>
        </p:nvSpPr>
        <p:spPr bwMode="auto">
          <a:xfrm flipH="1">
            <a:off x="5898421" y="3035756"/>
            <a:ext cx="183618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1" name="Line 548"/>
          <p:cNvSpPr>
            <a:spLocks noChangeShapeType="1"/>
          </p:cNvSpPr>
          <p:nvPr/>
        </p:nvSpPr>
        <p:spPr bwMode="auto">
          <a:xfrm flipH="1">
            <a:off x="5412583" y="4008496"/>
            <a:ext cx="1727821"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2" name="Line 548"/>
          <p:cNvSpPr>
            <a:spLocks noChangeShapeType="1"/>
          </p:cNvSpPr>
          <p:nvPr/>
        </p:nvSpPr>
        <p:spPr bwMode="auto">
          <a:xfrm flipH="1">
            <a:off x="5466168" y="2010627"/>
            <a:ext cx="183618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3" name="Line 548"/>
          <p:cNvSpPr>
            <a:spLocks noChangeShapeType="1"/>
          </p:cNvSpPr>
          <p:nvPr/>
        </p:nvSpPr>
        <p:spPr bwMode="auto">
          <a:xfrm>
            <a:off x="1739027" y="2010627"/>
            <a:ext cx="1727822"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14" name="Rectangle 42"/>
          <p:cNvSpPr>
            <a:spLocks noChangeArrowheads="1"/>
          </p:cNvSpPr>
          <p:nvPr/>
        </p:nvSpPr>
        <p:spPr bwMode="auto">
          <a:xfrm>
            <a:off x="1739026" y="1578431"/>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5" name="Rectangle 45"/>
          <p:cNvSpPr>
            <a:spLocks noChangeArrowheads="1"/>
          </p:cNvSpPr>
          <p:nvPr/>
        </p:nvSpPr>
        <p:spPr bwMode="auto">
          <a:xfrm>
            <a:off x="5466168" y="3629877"/>
            <a:ext cx="253874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6" name="Rectangle 46"/>
          <p:cNvSpPr>
            <a:spLocks noChangeArrowheads="1"/>
          </p:cNvSpPr>
          <p:nvPr/>
        </p:nvSpPr>
        <p:spPr bwMode="auto">
          <a:xfrm>
            <a:off x="6060368" y="2657137"/>
            <a:ext cx="194454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7" name="Rectangle 47"/>
          <p:cNvSpPr>
            <a:spLocks noChangeArrowheads="1"/>
          </p:cNvSpPr>
          <p:nvPr/>
        </p:nvSpPr>
        <p:spPr bwMode="auto">
          <a:xfrm>
            <a:off x="5573338" y="1634390"/>
            <a:ext cx="1782598"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18" name="Rectangle 49"/>
          <p:cNvSpPr>
            <a:spLocks noChangeArrowheads="1"/>
          </p:cNvSpPr>
          <p:nvPr/>
        </p:nvSpPr>
        <p:spPr bwMode="auto">
          <a:xfrm>
            <a:off x="2657117" y="1275606"/>
            <a:ext cx="863316"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19" name="Line 548"/>
          <p:cNvSpPr>
            <a:spLocks noChangeShapeType="1"/>
          </p:cNvSpPr>
          <p:nvPr/>
        </p:nvSpPr>
        <p:spPr bwMode="auto">
          <a:xfrm>
            <a:off x="1306773" y="3035756"/>
            <a:ext cx="172901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20" name="Rectangle 51"/>
          <p:cNvSpPr>
            <a:spLocks noChangeArrowheads="1"/>
          </p:cNvSpPr>
          <p:nvPr/>
        </p:nvSpPr>
        <p:spPr bwMode="auto">
          <a:xfrm>
            <a:off x="1306774" y="2605940"/>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1" name="Rectangle 52"/>
          <p:cNvSpPr>
            <a:spLocks noChangeArrowheads="1"/>
          </p:cNvSpPr>
          <p:nvPr/>
        </p:nvSpPr>
        <p:spPr bwMode="auto">
          <a:xfrm>
            <a:off x="2171279" y="2301924"/>
            <a:ext cx="918092"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2" name="Line 548"/>
          <p:cNvSpPr>
            <a:spLocks noChangeShapeType="1"/>
          </p:cNvSpPr>
          <p:nvPr/>
        </p:nvSpPr>
        <p:spPr bwMode="auto">
          <a:xfrm>
            <a:off x="1792611" y="4011910"/>
            <a:ext cx="1729013" cy="0"/>
          </a:xfrm>
          <a:prstGeom prst="line">
            <a:avLst/>
          </a:prstGeom>
          <a:noFill/>
          <a:ln w="19050">
            <a:solidFill>
              <a:schemeClr val="tx1">
                <a:lumMod val="75000"/>
                <a:lumOff val="25000"/>
              </a:schemeClr>
            </a:solidFill>
            <a:prstDash val="dash"/>
            <a:round/>
            <a:headEnd type="stealth" w="med" len="med"/>
            <a:tailEnd type="oval" w="med" len="med"/>
          </a:ln>
          <a:extLst>
            <a:ext uri="{909E8E84-426E-40DD-AFC4-6F175D3DCCD1}">
              <a14:hiddenFill xmlns:a14="http://schemas.microsoft.com/office/drawing/2010/main" xmlns="">
                <a:noFill/>
              </a14:hiddenFill>
            </a:ext>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sp>
        <p:nvSpPr>
          <p:cNvPr id="23" name="Rectangle 54"/>
          <p:cNvSpPr>
            <a:spLocks noChangeArrowheads="1"/>
          </p:cNvSpPr>
          <p:nvPr/>
        </p:nvSpPr>
        <p:spPr bwMode="auto">
          <a:xfrm>
            <a:off x="1792612" y="3629877"/>
            <a:ext cx="1836183" cy="3924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a:p>
            <a:pPr>
              <a:lnSpc>
                <a:spcPct val="150000"/>
              </a:lnSpc>
            </a:pPr>
            <a:r>
              <a:rPr lang="zh-CN" altLang="en-US" sz="700">
                <a:solidFill>
                  <a:schemeClr val="tx1">
                    <a:lumMod val="65000"/>
                    <a:lumOff val="35000"/>
                  </a:schemeClr>
                </a:solidFill>
                <a:latin typeface="微软雅黑" pitchFamily="34" charset="-122"/>
                <a:ea typeface="微软雅黑" pitchFamily="34" charset="-122"/>
              </a:rPr>
              <a:t>添加文本内容添加文本内容添加文本内容</a:t>
            </a:r>
          </a:p>
        </p:txBody>
      </p:sp>
      <p:sp>
        <p:nvSpPr>
          <p:cNvPr id="24" name="Rectangle 55"/>
          <p:cNvSpPr>
            <a:spLocks noChangeArrowheads="1"/>
          </p:cNvSpPr>
          <p:nvPr/>
        </p:nvSpPr>
        <p:spPr bwMode="auto">
          <a:xfrm>
            <a:off x="2602938" y="3308002"/>
            <a:ext cx="972271"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nSpc>
                <a:spcPct val="150000"/>
              </a:lnSpc>
            </a:pP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5" name="Rectangle 59"/>
          <p:cNvSpPr>
            <a:spLocks noChangeArrowheads="1"/>
          </p:cNvSpPr>
          <p:nvPr/>
        </p:nvSpPr>
        <p:spPr bwMode="auto">
          <a:xfrm>
            <a:off x="5574529" y="1310133"/>
            <a:ext cx="1241983"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a:solidFill>
                  <a:schemeClr val="tx1">
                    <a:lumMod val="75000"/>
                    <a:lumOff val="25000"/>
                  </a:schemeClr>
                </a:solidFill>
                <a:latin typeface="微软雅黑" pitchFamily="34" charset="-122"/>
                <a:ea typeface="微软雅黑" pitchFamily="34" charset="-122"/>
              </a:rPr>
              <a:t>添加标题</a:t>
            </a:r>
          </a:p>
        </p:txBody>
      </p:sp>
      <p:sp>
        <p:nvSpPr>
          <p:cNvPr id="26" name="Rectangle 60"/>
          <p:cNvSpPr>
            <a:spLocks noChangeArrowheads="1"/>
          </p:cNvSpPr>
          <p:nvPr/>
        </p:nvSpPr>
        <p:spPr bwMode="auto">
          <a:xfrm>
            <a:off x="6060367" y="2335262"/>
            <a:ext cx="1080037"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7" name="Rectangle 61"/>
          <p:cNvSpPr>
            <a:spLocks noChangeArrowheads="1"/>
          </p:cNvSpPr>
          <p:nvPr/>
        </p:nvSpPr>
        <p:spPr bwMode="auto">
          <a:xfrm>
            <a:off x="5466167" y="3328243"/>
            <a:ext cx="1133623" cy="354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80" tIns="34290" rIns="68580" bIns="34290">
            <a:spAutoFit/>
          </a:bodyPr>
          <a:lstStyle/>
          <a:p>
            <a:pPr>
              <a:lnSpc>
                <a:spcPct val="150000"/>
              </a:lnSpc>
            </a:pPr>
            <a:r>
              <a:rPr lang="zh-CN" altLang="en-US" sz="1400" b="1" dirty="0" smtClean="0">
                <a:solidFill>
                  <a:schemeClr val="tx1">
                    <a:lumMod val="75000"/>
                    <a:lumOff val="25000"/>
                  </a:schemeClr>
                </a:solidFill>
                <a:latin typeface="微软雅黑" pitchFamily="34" charset="-122"/>
                <a:ea typeface="微软雅黑" pitchFamily="34" charset="-122"/>
              </a:rPr>
              <a:t>添加标题</a:t>
            </a:r>
            <a:endParaRPr lang="zh-CN" altLang="en-US" sz="1400" b="1" dirty="0">
              <a:solidFill>
                <a:schemeClr val="tx1">
                  <a:lumMod val="75000"/>
                  <a:lumOff val="25000"/>
                </a:schemeClr>
              </a:solidFill>
              <a:latin typeface="微软雅黑" pitchFamily="34" charset="-122"/>
              <a:ea typeface="微软雅黑" pitchFamily="34" charset="-122"/>
            </a:endParaRPr>
          </a:p>
        </p:txBody>
      </p:sp>
      <p:sp>
        <p:nvSpPr>
          <p:cNvPr id="28" name="Freeform 34"/>
          <p:cNvSpPr>
            <a:spLocks noEditPoints="1"/>
          </p:cNvSpPr>
          <p:nvPr/>
        </p:nvSpPr>
        <p:spPr bwMode="auto">
          <a:xfrm>
            <a:off x="3765734" y="1707018"/>
            <a:ext cx="284597" cy="276225"/>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a:extLst/>
        </p:spPr>
        <p:txBody>
          <a:bodyPr lIns="68580" tIns="34290" rIns="68580" bIns="34290"/>
          <a:lstStyle/>
          <a:p>
            <a:endParaRPr lang="zh-CN" altLang="en-US">
              <a:solidFill>
                <a:schemeClr val="tx1">
                  <a:lumMod val="65000"/>
                  <a:lumOff val="35000"/>
                </a:schemeClr>
              </a:solidFill>
              <a:latin typeface="微软雅黑" pitchFamily="34" charset="-122"/>
              <a:ea typeface="微软雅黑" pitchFamily="34" charset="-122"/>
            </a:endParaRPr>
          </a:p>
        </p:txBody>
      </p:sp>
      <p:pic>
        <p:nvPicPr>
          <p:cNvPr id="29" name="Group 2"/>
          <p:cNvPicPr>
            <a:picLocks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3318001" y="2658327"/>
            <a:ext cx="320320" cy="323850"/>
          </a:xfrm>
          <a:prstGeom prst="rect">
            <a:avLst/>
          </a:prstGeom>
          <a:noFill/>
          <a:extLst>
            <a:ext uri="{909E8E84-426E-40DD-AFC4-6F175D3DCCD1}">
              <a14:hiddenFill xmlns:a14="http://schemas.microsoft.com/office/drawing/2010/main" xmlns="">
                <a:solidFill>
                  <a:srgbClr val="333333"/>
                </a:solidFill>
              </a14:hiddenFill>
            </a:ext>
          </a:extLst>
        </p:spPr>
      </p:pic>
      <p:pic>
        <p:nvPicPr>
          <p:cNvPr id="30" name="Group 22"/>
          <p:cNvPicPr>
            <a:picLocks noChangeArrowheads="1"/>
          </p:cNvPicPr>
          <p:nvPr/>
        </p:nvPicPr>
        <p:blipFill>
          <a:blip r:embed="rId3"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4852916" y="3570346"/>
            <a:ext cx="375095" cy="388144"/>
          </a:xfrm>
          <a:prstGeom prst="rect">
            <a:avLst/>
          </a:prstGeom>
          <a:noFill/>
          <a:extLst>
            <a:ext uri="{909E8E84-426E-40DD-AFC4-6F175D3DCCD1}">
              <a14:hiddenFill xmlns:a14="http://schemas.microsoft.com/office/drawing/2010/main" xmlns="">
                <a:solidFill>
                  <a:srgbClr val="333333"/>
                </a:solidFill>
              </a14:hiddenFill>
            </a:ext>
          </a:extLst>
        </p:spPr>
      </p:pic>
      <p:pic>
        <p:nvPicPr>
          <p:cNvPr id="31" name="Group 25"/>
          <p:cNvPicPr>
            <a:picLocks noChangeArrowheads="1"/>
          </p:cNvPicPr>
          <p:nvPr/>
        </p:nvPicPr>
        <p:blipFill>
          <a:blip r:embed="rId4"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4925553" y="1686777"/>
            <a:ext cx="267926" cy="285750"/>
          </a:xfrm>
          <a:prstGeom prst="rect">
            <a:avLst/>
          </a:prstGeom>
          <a:noFill/>
          <a:extLst>
            <a:ext uri="{909E8E84-426E-40DD-AFC4-6F175D3DCCD1}">
              <a14:hiddenFill xmlns:a14="http://schemas.microsoft.com/office/drawing/2010/main" xmlns="">
                <a:solidFill>
                  <a:srgbClr val="333333"/>
                </a:solidFill>
              </a14:hiddenFill>
            </a:ext>
          </a:extLst>
        </p:spPr>
      </p:pic>
      <p:pic>
        <p:nvPicPr>
          <p:cNvPr id="32" name="Group 65"/>
          <p:cNvPicPr>
            <a:picLocks noChangeArrowheads="1"/>
          </p:cNvPicPr>
          <p:nvPr/>
        </p:nvPicPr>
        <p:blipFill>
          <a:blip r:embed="rId5"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3721675" y="3608446"/>
            <a:ext cx="370332" cy="302419"/>
          </a:xfrm>
          <a:prstGeom prst="rect">
            <a:avLst/>
          </a:prstGeom>
          <a:noFill/>
          <a:extLst>
            <a:ext uri="{909E8E84-426E-40DD-AFC4-6F175D3DCCD1}">
              <a14:hiddenFill xmlns:a14="http://schemas.microsoft.com/office/drawing/2010/main" xmlns="">
                <a:solidFill>
                  <a:srgbClr val="333333"/>
                </a:solidFill>
              </a14:hiddenFill>
            </a:ext>
          </a:extLst>
        </p:spPr>
      </p:pic>
      <p:pic>
        <p:nvPicPr>
          <p:cNvPr id="33" name="Group 30"/>
          <p:cNvPicPr>
            <a:picLocks noChangeArrowheads="1"/>
          </p:cNvPicPr>
          <p:nvPr/>
        </p:nvPicPr>
        <p:blipFill>
          <a:blip r:embed="rId6" cstate="print">
            <a:clrChange>
              <a:clrFrom>
                <a:srgbClr val="000000"/>
              </a:clrFrom>
              <a:clrTo>
                <a:srgbClr val="000000">
                  <a:alpha val="0"/>
                </a:srgbClr>
              </a:clrTo>
            </a:clrChange>
            <a:lum bright="70000" contrast="-70000"/>
            <a:extLst>
              <a:ext uri="{28A0092B-C50C-407E-A947-70E740481C1C}">
                <a14:useLocalDpi xmlns:a14="http://schemas.microsoft.com/office/drawing/2010/main" xmlns="" val="0"/>
              </a:ext>
            </a:extLst>
          </a:blip>
          <a:srcRect/>
          <a:stretch>
            <a:fillRect/>
          </a:stretch>
        </p:blipFill>
        <p:spPr bwMode="auto">
          <a:xfrm>
            <a:off x="5330419" y="2584509"/>
            <a:ext cx="370333" cy="370285"/>
          </a:xfrm>
          <a:prstGeom prst="rect">
            <a:avLst/>
          </a:prstGeom>
          <a:noFill/>
          <a:extLst>
            <a:ext uri="{909E8E84-426E-40DD-AFC4-6F175D3DCCD1}">
              <a14:hiddenFill xmlns:a14="http://schemas.microsoft.com/office/drawing/2010/main" xmlns="">
                <a:solidFill>
                  <a:srgbClr val="333333"/>
                </a:solidFill>
              </a14:hiddenFill>
            </a:ext>
          </a:extLst>
        </p:spPr>
      </p:pic>
      <p:grpSp>
        <p:nvGrpSpPr>
          <p:cNvPr id="34" name="Group 99"/>
          <p:cNvGrpSpPr>
            <a:grpSpLocks/>
          </p:cNvGrpSpPr>
          <p:nvPr/>
        </p:nvGrpSpPr>
        <p:grpSpPr bwMode="auto">
          <a:xfrm>
            <a:off x="3590689" y="2010628"/>
            <a:ext cx="1767118" cy="1774031"/>
            <a:chOff x="3840" y="1570"/>
            <a:chExt cx="1770" cy="1776"/>
          </a:xfrm>
        </p:grpSpPr>
        <p:grpSp>
          <p:nvGrpSpPr>
            <p:cNvPr id="35" name="组合 54"/>
            <p:cNvGrpSpPr>
              <a:grpSpLocks/>
            </p:cNvGrpSpPr>
            <p:nvPr/>
          </p:nvGrpSpPr>
          <p:grpSpPr bwMode="auto">
            <a:xfrm>
              <a:off x="4334" y="1994"/>
              <a:ext cx="776" cy="776"/>
              <a:chOff x="4619504" y="2380975"/>
              <a:chExt cx="3138274" cy="3138274"/>
            </a:xfrm>
          </p:grpSpPr>
          <p:grpSp>
            <p:nvGrpSpPr>
              <p:cNvPr id="44" name="椭圆 56"/>
              <p:cNvGrpSpPr>
                <a:grpSpLocks/>
              </p:cNvGrpSpPr>
              <p:nvPr/>
            </p:nvGrpSpPr>
            <p:grpSpPr bwMode="auto">
              <a:xfrm>
                <a:off x="4603676" y="2372160"/>
                <a:ext cx="3169927" cy="3155901"/>
                <a:chOff x="5407152" y="2743200"/>
                <a:chExt cx="1377696" cy="1371600"/>
              </a:xfrm>
            </p:grpSpPr>
            <p:pic>
              <p:nvPicPr>
                <p:cNvPr id="46" name="椭圆 56"/>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47"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sp>
            <p:nvSpPr>
              <p:cNvPr id="45"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grpSp>
          <p:nvGrpSpPr>
            <p:cNvPr id="36"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2" name="Freeform 15"/>
              <p:cNvSpPr>
                <a:spLocks/>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headEnd/>
                <a:tailEnd/>
              </a:ln>
            </p:spPr>
            <p:txBody>
              <a:bodyPr/>
              <a:lstStyle/>
              <a:p>
                <a:pP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sp>
            <p:nvSpPr>
              <p:cNvPr id="43"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lumMod val="65000"/>
                      <a:lumOff val="35000"/>
                    </a:schemeClr>
                  </a:solidFill>
                  <a:latin typeface="微软雅黑" pitchFamily="34" charset="-122"/>
                  <a:ea typeface="微软雅黑" pitchFamily="34" charset="-122"/>
                </a:endParaRPr>
              </a:p>
            </p:txBody>
          </p:sp>
        </p:grpSp>
        <p:grpSp>
          <p:nvGrpSpPr>
            <p:cNvPr id="37" name="组合 54"/>
            <p:cNvGrpSpPr>
              <a:grpSpLocks/>
            </p:cNvGrpSpPr>
            <p:nvPr/>
          </p:nvGrpSpPr>
          <p:grpSpPr bwMode="auto">
            <a:xfrm>
              <a:off x="4289" y="1949"/>
              <a:ext cx="866" cy="866"/>
              <a:chOff x="4619504" y="2380975"/>
              <a:chExt cx="3138274" cy="3138274"/>
            </a:xfrm>
          </p:grpSpPr>
          <p:grpSp>
            <p:nvGrpSpPr>
              <p:cNvPr id="38" name="椭圆 56"/>
              <p:cNvGrpSpPr>
                <a:grpSpLocks/>
              </p:cNvGrpSpPr>
              <p:nvPr/>
            </p:nvGrpSpPr>
            <p:grpSpPr bwMode="auto">
              <a:xfrm>
                <a:off x="4603676" y="2372160"/>
                <a:ext cx="3169927" cy="3155901"/>
                <a:chOff x="5407152" y="2743200"/>
                <a:chExt cx="1377696" cy="1371600"/>
              </a:xfrm>
            </p:grpSpPr>
            <p:pic>
              <p:nvPicPr>
                <p:cNvPr id="40" name="椭圆 56"/>
                <p:cNvPicPr>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xmlns="">
                      <a:solidFill>
                        <a:srgbClr val="FFFFFF"/>
                      </a:solidFill>
                    </a14:hiddenFill>
                  </a:ext>
                </a:extLst>
              </p:spPr>
            </p:pic>
            <p:sp>
              <p:nvSpPr>
                <p:cNvPr id="41"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10800000" vert="eaVert" anchor="ct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sp>
            <p:nvSpPr>
              <p:cNvPr id="39"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xmlns="" w="12700" algn="ctr">
                    <a:solidFill>
                      <a:srgbClr val="000000"/>
                    </a:solidFill>
                    <a:miter lim="800000"/>
                    <a:headEnd/>
                    <a:tailEnd/>
                  </a14:hiddenLine>
                </a:ext>
              </a:extLst>
            </p:spPr>
            <p:txBody>
              <a:bodyPr rot="10800000" vert="eaVert" anchor="ctr"/>
              <a:lstStyle/>
              <a:p>
                <a:pPr algn="ctr"/>
                <a:endParaRPr lang="zh-CN" altLang="zh-CN">
                  <a:solidFill>
                    <a:schemeClr val="tx1">
                      <a:lumMod val="65000"/>
                      <a:lumOff val="35000"/>
                    </a:schemeClr>
                  </a:solidFill>
                  <a:latin typeface="微软雅黑" pitchFamily="34" charset="-122"/>
                  <a:ea typeface="微软雅黑" pitchFamily="34" charset="-122"/>
                </a:endParaRPr>
              </a:p>
            </p:txBody>
          </p:sp>
        </p:grpSp>
      </p:grpSp>
    </p:spTree>
    <p:extLst>
      <p:ext uri="{BB962C8B-B14F-4D97-AF65-F5344CB8AC3E}">
        <p14:creationId xmlns:p14="http://schemas.microsoft.com/office/powerpoint/2010/main" xmlns="" val="2562737859"/>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360"/>
                                          </p:val>
                                        </p:tav>
                                        <p:tav tm="100000">
                                          <p:val>
                                            <p:fltVal val="0"/>
                                          </p:val>
                                        </p:tav>
                                      </p:tavLst>
                                    </p:anim>
                                    <p:animEffect transition="in" filter="fade">
                                      <p:cBhvr>
                                        <p:cTn id="31" dur="500"/>
                                        <p:tgtEl>
                                          <p:spTgt spid="34"/>
                                        </p:tgtEl>
                                      </p:cBhvr>
                                    </p:animEffect>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par>
                          <p:cTn id="40" fill="hold">
                            <p:stCondLst>
                              <p:cond delay="4000"/>
                            </p:stCondLst>
                            <p:childTnLst>
                              <p:par>
                                <p:cTn id="41" presetID="14" presetClass="entr" presetSubtype="1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par>
                          <p:cTn id="44" fill="hold">
                            <p:stCondLst>
                              <p:cond delay="4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par>
                          <p:cTn id="48" fill="hold">
                            <p:stCondLst>
                              <p:cond delay="5000"/>
                            </p:stCondLst>
                            <p:childTnLst>
                              <p:par>
                                <p:cTn id="49" presetID="14" presetClass="entr" presetSubtype="1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par>
                          <p:cTn id="52" fill="hold">
                            <p:stCondLst>
                              <p:cond delay="5500"/>
                            </p:stCondLst>
                            <p:childTnLst>
                              <p:par>
                                <p:cTn id="53" presetID="14" presetClass="entr" presetSubtype="1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par>
                          <p:cTn id="56" fill="hold">
                            <p:stCondLst>
                              <p:cond delay="6000"/>
                            </p:stCondLst>
                            <p:childTnLst>
                              <p:par>
                                <p:cTn id="57" presetID="49" presetClass="entr" presetSubtype="0" decel="100000"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 calcmode="lin" valueType="num">
                                      <p:cBhvr>
                                        <p:cTn id="61" dur="500" fill="hold"/>
                                        <p:tgtEl>
                                          <p:spTgt spid="32"/>
                                        </p:tgtEl>
                                        <p:attrNameLst>
                                          <p:attrName>style.rotation</p:attrName>
                                        </p:attrNameLst>
                                      </p:cBhvr>
                                      <p:tavLst>
                                        <p:tav tm="0">
                                          <p:val>
                                            <p:fltVal val="360"/>
                                          </p:val>
                                        </p:tav>
                                        <p:tav tm="100000">
                                          <p:val>
                                            <p:fltVal val="0"/>
                                          </p:val>
                                        </p:tav>
                                      </p:tavLst>
                                    </p:anim>
                                    <p:animEffect transition="in" filter="fade">
                                      <p:cBhvr>
                                        <p:cTn id="62" dur="500"/>
                                        <p:tgtEl>
                                          <p:spTgt spid="32"/>
                                        </p:tgtEl>
                                      </p:cBhvr>
                                    </p:animEffect>
                                  </p:childTnLst>
                                </p:cTn>
                              </p:par>
                              <p:par>
                                <p:cTn id="63" presetID="49" presetClass="entr" presetSubtype="0" decel="10000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 calcmode="lin" valueType="num">
                                      <p:cBhvr>
                                        <p:cTn id="67" dur="500" fill="hold"/>
                                        <p:tgtEl>
                                          <p:spTgt spid="30"/>
                                        </p:tgtEl>
                                        <p:attrNameLst>
                                          <p:attrName>style.rotation</p:attrName>
                                        </p:attrNameLst>
                                      </p:cBhvr>
                                      <p:tavLst>
                                        <p:tav tm="0">
                                          <p:val>
                                            <p:fltVal val="360"/>
                                          </p:val>
                                        </p:tav>
                                        <p:tav tm="100000">
                                          <p:val>
                                            <p:fltVal val="0"/>
                                          </p:val>
                                        </p:tav>
                                      </p:tavLst>
                                    </p:anim>
                                    <p:animEffect transition="in" filter="fade">
                                      <p:cBhvr>
                                        <p:cTn id="68" dur="500"/>
                                        <p:tgtEl>
                                          <p:spTgt spid="30"/>
                                        </p:tgtEl>
                                      </p:cBhvr>
                                    </p:animEffect>
                                  </p:childTnLst>
                                </p:cTn>
                              </p:par>
                              <p:par>
                                <p:cTn id="69" presetID="49" presetClass="entr" presetSubtype="0" decel="100000" fill="hold"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500" fill="hold"/>
                                        <p:tgtEl>
                                          <p:spTgt spid="33"/>
                                        </p:tgtEl>
                                        <p:attrNameLst>
                                          <p:attrName>ppt_w</p:attrName>
                                        </p:attrNameLst>
                                      </p:cBhvr>
                                      <p:tavLst>
                                        <p:tav tm="0">
                                          <p:val>
                                            <p:fltVal val="0"/>
                                          </p:val>
                                        </p:tav>
                                        <p:tav tm="100000">
                                          <p:val>
                                            <p:strVal val="#ppt_w"/>
                                          </p:val>
                                        </p:tav>
                                      </p:tavLst>
                                    </p:anim>
                                    <p:anim calcmode="lin" valueType="num">
                                      <p:cBhvr>
                                        <p:cTn id="72" dur="500" fill="hold"/>
                                        <p:tgtEl>
                                          <p:spTgt spid="33"/>
                                        </p:tgtEl>
                                        <p:attrNameLst>
                                          <p:attrName>ppt_h</p:attrName>
                                        </p:attrNameLst>
                                      </p:cBhvr>
                                      <p:tavLst>
                                        <p:tav tm="0">
                                          <p:val>
                                            <p:fltVal val="0"/>
                                          </p:val>
                                        </p:tav>
                                        <p:tav tm="100000">
                                          <p:val>
                                            <p:strVal val="#ppt_h"/>
                                          </p:val>
                                        </p:tav>
                                      </p:tavLst>
                                    </p:anim>
                                    <p:anim calcmode="lin" valueType="num">
                                      <p:cBhvr>
                                        <p:cTn id="73" dur="500" fill="hold"/>
                                        <p:tgtEl>
                                          <p:spTgt spid="33"/>
                                        </p:tgtEl>
                                        <p:attrNameLst>
                                          <p:attrName>style.rotation</p:attrName>
                                        </p:attrNameLst>
                                      </p:cBhvr>
                                      <p:tavLst>
                                        <p:tav tm="0">
                                          <p:val>
                                            <p:fltVal val="360"/>
                                          </p:val>
                                        </p:tav>
                                        <p:tav tm="100000">
                                          <p:val>
                                            <p:fltVal val="0"/>
                                          </p:val>
                                        </p:tav>
                                      </p:tavLst>
                                    </p:anim>
                                    <p:animEffect transition="in" filter="fade">
                                      <p:cBhvr>
                                        <p:cTn id="74" dur="500"/>
                                        <p:tgtEl>
                                          <p:spTgt spid="33"/>
                                        </p:tgtEl>
                                      </p:cBhvr>
                                    </p:animEffect>
                                  </p:childTnLst>
                                </p:cTn>
                              </p:par>
                              <p:par>
                                <p:cTn id="75" presetID="49" presetClass="entr" presetSubtype="0" decel="10000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ppt_w</p:attrName>
                                        </p:attrNameLst>
                                      </p:cBhvr>
                                      <p:tavLst>
                                        <p:tav tm="0">
                                          <p:val>
                                            <p:fltVal val="0"/>
                                          </p:val>
                                        </p:tav>
                                        <p:tav tm="100000">
                                          <p:val>
                                            <p:strVal val="#ppt_w"/>
                                          </p:val>
                                        </p:tav>
                                      </p:tavLst>
                                    </p:anim>
                                    <p:anim calcmode="lin" valueType="num">
                                      <p:cBhvr>
                                        <p:cTn id="78" dur="500" fill="hold"/>
                                        <p:tgtEl>
                                          <p:spTgt spid="31"/>
                                        </p:tgtEl>
                                        <p:attrNameLst>
                                          <p:attrName>ppt_h</p:attrName>
                                        </p:attrNameLst>
                                      </p:cBhvr>
                                      <p:tavLst>
                                        <p:tav tm="0">
                                          <p:val>
                                            <p:fltVal val="0"/>
                                          </p:val>
                                        </p:tav>
                                        <p:tav tm="100000">
                                          <p:val>
                                            <p:strVal val="#ppt_h"/>
                                          </p:val>
                                        </p:tav>
                                      </p:tavLst>
                                    </p:anim>
                                    <p:anim calcmode="lin" valueType="num">
                                      <p:cBhvr>
                                        <p:cTn id="79" dur="500" fill="hold"/>
                                        <p:tgtEl>
                                          <p:spTgt spid="31"/>
                                        </p:tgtEl>
                                        <p:attrNameLst>
                                          <p:attrName>style.rotation</p:attrName>
                                        </p:attrNameLst>
                                      </p:cBhvr>
                                      <p:tavLst>
                                        <p:tav tm="0">
                                          <p:val>
                                            <p:fltVal val="360"/>
                                          </p:val>
                                        </p:tav>
                                        <p:tav tm="100000">
                                          <p:val>
                                            <p:fltVal val="0"/>
                                          </p:val>
                                        </p:tav>
                                      </p:tavLst>
                                    </p:anim>
                                    <p:animEffect transition="in" filter="fade">
                                      <p:cBhvr>
                                        <p:cTn id="80" dur="500"/>
                                        <p:tgtEl>
                                          <p:spTgt spid="31"/>
                                        </p:tgtEl>
                                      </p:cBhvr>
                                    </p:animEffect>
                                  </p:childTnLst>
                                </p:cTn>
                              </p:par>
                              <p:par>
                                <p:cTn id="81" presetID="49" presetClass="entr" presetSubtype="0" decel="10000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 calcmode="lin" valueType="num">
                                      <p:cBhvr>
                                        <p:cTn id="85" dur="500" fill="hold"/>
                                        <p:tgtEl>
                                          <p:spTgt spid="29"/>
                                        </p:tgtEl>
                                        <p:attrNameLst>
                                          <p:attrName>style.rotation</p:attrName>
                                        </p:attrNameLst>
                                      </p:cBhvr>
                                      <p:tavLst>
                                        <p:tav tm="0">
                                          <p:val>
                                            <p:fltVal val="360"/>
                                          </p:val>
                                        </p:tav>
                                        <p:tav tm="100000">
                                          <p:val>
                                            <p:fltVal val="0"/>
                                          </p:val>
                                        </p:tav>
                                      </p:tavLst>
                                    </p:anim>
                                    <p:animEffect transition="in" filter="fade">
                                      <p:cBhvr>
                                        <p:cTn id="86" dur="500"/>
                                        <p:tgtEl>
                                          <p:spTgt spid="29"/>
                                        </p:tgtEl>
                                      </p:cBhvr>
                                    </p:animEffect>
                                  </p:childTnLst>
                                </p:cTn>
                              </p:par>
                              <p:par>
                                <p:cTn id="87" presetID="49" presetClass="entr" presetSubtype="0" decel="10000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 calcmode="lin" valueType="num">
                                      <p:cBhvr>
                                        <p:cTn id="91" dur="500" fill="hold"/>
                                        <p:tgtEl>
                                          <p:spTgt spid="28"/>
                                        </p:tgtEl>
                                        <p:attrNameLst>
                                          <p:attrName>style.rotation</p:attrName>
                                        </p:attrNameLst>
                                      </p:cBhvr>
                                      <p:tavLst>
                                        <p:tav tm="0">
                                          <p:val>
                                            <p:fltVal val="360"/>
                                          </p:val>
                                        </p:tav>
                                        <p:tav tm="100000">
                                          <p:val>
                                            <p:fltVal val="0"/>
                                          </p:val>
                                        </p:tav>
                                      </p:tavLst>
                                    </p:anim>
                                    <p:animEffect transition="in" filter="fade">
                                      <p:cBhvr>
                                        <p:cTn id="92" dur="500"/>
                                        <p:tgtEl>
                                          <p:spTgt spid="28"/>
                                        </p:tgtEl>
                                      </p:cBhvr>
                                    </p:animEffect>
                                  </p:childTnLst>
                                </p:cTn>
                              </p:par>
                            </p:childTnLst>
                          </p:cTn>
                        </p:par>
                        <p:par>
                          <p:cTn id="93" fill="hold">
                            <p:stCondLst>
                              <p:cond delay="6500"/>
                            </p:stCondLst>
                            <p:childTnLst>
                              <p:par>
                                <p:cTn id="94" presetID="2" presetClass="entr" presetSubtype="8" fill="hold" grpId="0"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additive="base">
                                        <p:cTn id="96" dur="500" fill="hold"/>
                                        <p:tgtEl>
                                          <p:spTgt spid="13"/>
                                        </p:tgtEl>
                                        <p:attrNameLst>
                                          <p:attrName>ppt_x</p:attrName>
                                        </p:attrNameLst>
                                      </p:cBhvr>
                                      <p:tavLst>
                                        <p:tav tm="0">
                                          <p:val>
                                            <p:strVal val="0-#ppt_w/2"/>
                                          </p:val>
                                        </p:tav>
                                        <p:tav tm="100000">
                                          <p:val>
                                            <p:strVal val="#ppt_x"/>
                                          </p:val>
                                        </p:tav>
                                      </p:tavLst>
                                    </p:anim>
                                    <p:anim calcmode="lin" valueType="num">
                                      <p:cBhvr additive="base">
                                        <p:cTn id="97" dur="500" fill="hold"/>
                                        <p:tgtEl>
                                          <p:spTgt spid="13"/>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0-#ppt_w/2"/>
                                          </p:val>
                                        </p:tav>
                                        <p:tav tm="100000">
                                          <p:val>
                                            <p:strVal val="#ppt_x"/>
                                          </p:val>
                                        </p:tav>
                                      </p:tavLst>
                                    </p:anim>
                                    <p:anim calcmode="lin" valueType="num">
                                      <p:cBhvr additive="base">
                                        <p:cTn id="101" dur="500" fill="hold"/>
                                        <p:tgtEl>
                                          <p:spTgt spid="14"/>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additive="base">
                                        <p:cTn id="104" dur="500" fill="hold"/>
                                        <p:tgtEl>
                                          <p:spTgt spid="18"/>
                                        </p:tgtEl>
                                        <p:attrNameLst>
                                          <p:attrName>ppt_x</p:attrName>
                                        </p:attrNameLst>
                                      </p:cBhvr>
                                      <p:tavLst>
                                        <p:tav tm="0">
                                          <p:val>
                                            <p:strVal val="0-#ppt_w/2"/>
                                          </p:val>
                                        </p:tav>
                                        <p:tav tm="100000">
                                          <p:val>
                                            <p:strVal val="#ppt_x"/>
                                          </p:val>
                                        </p:tav>
                                      </p:tavLst>
                                    </p:anim>
                                    <p:anim calcmode="lin" valueType="num">
                                      <p:cBhvr additive="base">
                                        <p:cTn id="105" dur="500" fill="hold"/>
                                        <p:tgtEl>
                                          <p:spTgt spid="18"/>
                                        </p:tgtEl>
                                        <p:attrNameLst>
                                          <p:attrName>ppt_y</p:attrName>
                                        </p:attrNameLst>
                                      </p:cBhvr>
                                      <p:tavLst>
                                        <p:tav tm="0">
                                          <p:val>
                                            <p:strVal val="#ppt_y"/>
                                          </p:val>
                                        </p:tav>
                                        <p:tav tm="100000">
                                          <p:val>
                                            <p:strVal val="#ppt_y"/>
                                          </p:val>
                                        </p:tav>
                                      </p:tavLst>
                                    </p:anim>
                                  </p:childTnLst>
                                </p:cTn>
                              </p:par>
                            </p:childTnLst>
                          </p:cTn>
                        </p:par>
                        <p:par>
                          <p:cTn id="106" fill="hold">
                            <p:stCondLst>
                              <p:cond delay="7000"/>
                            </p:stCondLst>
                            <p:childTnLst>
                              <p:par>
                                <p:cTn id="107" presetID="2" presetClass="entr" presetSubtype="8"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0-#ppt_w/2"/>
                                          </p:val>
                                        </p:tav>
                                        <p:tav tm="100000">
                                          <p:val>
                                            <p:strVal val="#ppt_x"/>
                                          </p:val>
                                        </p:tav>
                                      </p:tavLst>
                                    </p:anim>
                                    <p:anim calcmode="lin" valueType="num">
                                      <p:cBhvr additive="base">
                                        <p:cTn id="110" dur="500" fill="hold"/>
                                        <p:tgtEl>
                                          <p:spTgt spid="19"/>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 calcmode="lin" valueType="num">
                                      <p:cBhvr additive="base">
                                        <p:cTn id="113" dur="500" fill="hold"/>
                                        <p:tgtEl>
                                          <p:spTgt spid="20"/>
                                        </p:tgtEl>
                                        <p:attrNameLst>
                                          <p:attrName>ppt_x</p:attrName>
                                        </p:attrNameLst>
                                      </p:cBhvr>
                                      <p:tavLst>
                                        <p:tav tm="0">
                                          <p:val>
                                            <p:strVal val="0-#ppt_w/2"/>
                                          </p:val>
                                        </p:tav>
                                        <p:tav tm="100000">
                                          <p:val>
                                            <p:strVal val="#ppt_x"/>
                                          </p:val>
                                        </p:tav>
                                      </p:tavLst>
                                    </p:anim>
                                    <p:anim calcmode="lin" valueType="num">
                                      <p:cBhvr additive="base">
                                        <p:cTn id="114" dur="500" fill="hold"/>
                                        <p:tgtEl>
                                          <p:spTgt spid="20"/>
                                        </p:tgtEl>
                                        <p:attrNameLst>
                                          <p:attrName>ppt_y</p:attrName>
                                        </p:attrNameLst>
                                      </p:cBhvr>
                                      <p:tavLst>
                                        <p:tav tm="0">
                                          <p:val>
                                            <p:strVal val="#ppt_y"/>
                                          </p:val>
                                        </p:tav>
                                        <p:tav tm="100000">
                                          <p:val>
                                            <p:strVal val="#ppt_y"/>
                                          </p:val>
                                        </p:tav>
                                      </p:tavLst>
                                    </p:anim>
                                  </p:childTnLst>
                                </p:cTn>
                              </p:par>
                              <p:par>
                                <p:cTn id="115" presetID="2" presetClass="entr" presetSubtype="8"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 calcmode="lin" valueType="num">
                                      <p:cBhvr additive="base">
                                        <p:cTn id="117" dur="500" fill="hold"/>
                                        <p:tgtEl>
                                          <p:spTgt spid="21"/>
                                        </p:tgtEl>
                                        <p:attrNameLst>
                                          <p:attrName>ppt_x</p:attrName>
                                        </p:attrNameLst>
                                      </p:cBhvr>
                                      <p:tavLst>
                                        <p:tav tm="0">
                                          <p:val>
                                            <p:strVal val="0-#ppt_w/2"/>
                                          </p:val>
                                        </p:tav>
                                        <p:tav tm="100000">
                                          <p:val>
                                            <p:strVal val="#ppt_x"/>
                                          </p:val>
                                        </p:tav>
                                      </p:tavLst>
                                    </p:anim>
                                    <p:anim calcmode="lin" valueType="num">
                                      <p:cBhvr additive="base">
                                        <p:cTn id="118" dur="500" fill="hold"/>
                                        <p:tgtEl>
                                          <p:spTgt spid="21"/>
                                        </p:tgtEl>
                                        <p:attrNameLst>
                                          <p:attrName>ppt_y</p:attrName>
                                        </p:attrNameLst>
                                      </p:cBhvr>
                                      <p:tavLst>
                                        <p:tav tm="0">
                                          <p:val>
                                            <p:strVal val="#ppt_y"/>
                                          </p:val>
                                        </p:tav>
                                        <p:tav tm="100000">
                                          <p:val>
                                            <p:strVal val="#ppt_y"/>
                                          </p:val>
                                        </p:tav>
                                      </p:tavLst>
                                    </p:anim>
                                  </p:childTnLst>
                                </p:cTn>
                              </p:par>
                            </p:childTnLst>
                          </p:cTn>
                        </p:par>
                        <p:par>
                          <p:cTn id="119" fill="hold">
                            <p:stCondLst>
                              <p:cond delay="7500"/>
                            </p:stCondLst>
                            <p:childTnLst>
                              <p:par>
                                <p:cTn id="120" presetID="2" presetClass="entr" presetSubtype="4" fill="hold" grpId="0" nodeType="after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500" fill="hold"/>
                                        <p:tgtEl>
                                          <p:spTgt spid="22"/>
                                        </p:tgtEl>
                                        <p:attrNameLst>
                                          <p:attrName>ppt_x</p:attrName>
                                        </p:attrNameLst>
                                      </p:cBhvr>
                                      <p:tavLst>
                                        <p:tav tm="0">
                                          <p:val>
                                            <p:strVal val="#ppt_x"/>
                                          </p:val>
                                        </p:tav>
                                        <p:tav tm="100000">
                                          <p:val>
                                            <p:strVal val="#ppt_x"/>
                                          </p:val>
                                        </p:tav>
                                      </p:tavLst>
                                    </p:anim>
                                    <p:anim calcmode="lin" valueType="num">
                                      <p:cBhvr additive="base">
                                        <p:cTn id="123" dur="500" fill="hold"/>
                                        <p:tgtEl>
                                          <p:spTgt spid="22"/>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additive="base">
                                        <p:cTn id="126" dur="500" fill="hold"/>
                                        <p:tgtEl>
                                          <p:spTgt spid="23"/>
                                        </p:tgtEl>
                                        <p:attrNameLst>
                                          <p:attrName>ppt_x</p:attrName>
                                        </p:attrNameLst>
                                      </p:cBhvr>
                                      <p:tavLst>
                                        <p:tav tm="0">
                                          <p:val>
                                            <p:strVal val="#ppt_x"/>
                                          </p:val>
                                        </p:tav>
                                        <p:tav tm="100000">
                                          <p:val>
                                            <p:strVal val="#ppt_x"/>
                                          </p:val>
                                        </p:tav>
                                      </p:tavLst>
                                    </p:anim>
                                    <p:anim calcmode="lin" valueType="num">
                                      <p:cBhvr additive="base">
                                        <p:cTn id="127" dur="500" fill="hold"/>
                                        <p:tgtEl>
                                          <p:spTgt spid="23"/>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24"/>
                                        </p:tgtEl>
                                        <p:attrNameLst>
                                          <p:attrName>style.visibility</p:attrName>
                                        </p:attrNameLst>
                                      </p:cBhvr>
                                      <p:to>
                                        <p:strVal val="visible"/>
                                      </p:to>
                                    </p:set>
                                    <p:anim calcmode="lin" valueType="num">
                                      <p:cBhvr additive="base">
                                        <p:cTn id="130" dur="500" fill="hold"/>
                                        <p:tgtEl>
                                          <p:spTgt spid="24"/>
                                        </p:tgtEl>
                                        <p:attrNameLst>
                                          <p:attrName>ppt_x</p:attrName>
                                        </p:attrNameLst>
                                      </p:cBhvr>
                                      <p:tavLst>
                                        <p:tav tm="0">
                                          <p:val>
                                            <p:strVal val="#ppt_x"/>
                                          </p:val>
                                        </p:tav>
                                        <p:tav tm="100000">
                                          <p:val>
                                            <p:strVal val="#ppt_x"/>
                                          </p:val>
                                        </p:tav>
                                      </p:tavLst>
                                    </p:anim>
                                    <p:anim calcmode="lin" valueType="num">
                                      <p:cBhvr additive="base">
                                        <p:cTn id="131" dur="500" fill="hold"/>
                                        <p:tgtEl>
                                          <p:spTgt spid="24"/>
                                        </p:tgtEl>
                                        <p:attrNameLst>
                                          <p:attrName>ppt_y</p:attrName>
                                        </p:attrNameLst>
                                      </p:cBhvr>
                                      <p:tavLst>
                                        <p:tav tm="0">
                                          <p:val>
                                            <p:strVal val="1+#ppt_h/2"/>
                                          </p:val>
                                        </p:tav>
                                        <p:tav tm="100000">
                                          <p:val>
                                            <p:strVal val="#ppt_y"/>
                                          </p:val>
                                        </p:tav>
                                      </p:tavLst>
                                    </p:anim>
                                  </p:childTnLst>
                                </p:cTn>
                              </p:par>
                            </p:childTnLst>
                          </p:cTn>
                        </p:par>
                        <p:par>
                          <p:cTn id="132" fill="hold">
                            <p:stCondLst>
                              <p:cond delay="8000"/>
                            </p:stCondLst>
                            <p:childTnLst>
                              <p:par>
                                <p:cTn id="133" presetID="2" presetClass="entr" presetSubtype="2" fill="hold" grpId="0" nodeType="after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17"/>
                                        </p:tgtEl>
                                        <p:attrNameLst>
                                          <p:attrName>style.visibility</p:attrName>
                                        </p:attrNameLst>
                                      </p:cBhvr>
                                      <p:to>
                                        <p:strVal val="visible"/>
                                      </p:to>
                                    </p:set>
                                    <p:anim calcmode="lin" valueType="num">
                                      <p:cBhvr additive="base">
                                        <p:cTn id="139" dur="500" fill="hold"/>
                                        <p:tgtEl>
                                          <p:spTgt spid="17"/>
                                        </p:tgtEl>
                                        <p:attrNameLst>
                                          <p:attrName>ppt_x</p:attrName>
                                        </p:attrNameLst>
                                      </p:cBhvr>
                                      <p:tavLst>
                                        <p:tav tm="0">
                                          <p:val>
                                            <p:strVal val="1+#ppt_w/2"/>
                                          </p:val>
                                        </p:tav>
                                        <p:tav tm="100000">
                                          <p:val>
                                            <p:strVal val="#ppt_x"/>
                                          </p:val>
                                        </p:tav>
                                      </p:tavLst>
                                    </p:anim>
                                    <p:anim calcmode="lin" valueType="num">
                                      <p:cBhvr additive="base">
                                        <p:cTn id="140" dur="500" fill="hold"/>
                                        <p:tgtEl>
                                          <p:spTgt spid="17"/>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5"/>
                                        </p:tgtEl>
                                        <p:attrNameLst>
                                          <p:attrName>style.visibility</p:attrName>
                                        </p:attrNameLst>
                                      </p:cBhvr>
                                      <p:to>
                                        <p:strVal val="visible"/>
                                      </p:to>
                                    </p:set>
                                    <p:anim calcmode="lin" valueType="num">
                                      <p:cBhvr additive="base">
                                        <p:cTn id="143" dur="500" fill="hold"/>
                                        <p:tgtEl>
                                          <p:spTgt spid="25"/>
                                        </p:tgtEl>
                                        <p:attrNameLst>
                                          <p:attrName>ppt_x</p:attrName>
                                        </p:attrNameLst>
                                      </p:cBhvr>
                                      <p:tavLst>
                                        <p:tav tm="0">
                                          <p:val>
                                            <p:strVal val="1+#ppt_w/2"/>
                                          </p:val>
                                        </p:tav>
                                        <p:tav tm="100000">
                                          <p:val>
                                            <p:strVal val="#ppt_x"/>
                                          </p:val>
                                        </p:tav>
                                      </p:tavLst>
                                    </p:anim>
                                    <p:anim calcmode="lin" valueType="num">
                                      <p:cBhvr additive="base">
                                        <p:cTn id="144" dur="500" fill="hold"/>
                                        <p:tgtEl>
                                          <p:spTgt spid="25"/>
                                        </p:tgtEl>
                                        <p:attrNameLst>
                                          <p:attrName>ppt_y</p:attrName>
                                        </p:attrNameLst>
                                      </p:cBhvr>
                                      <p:tavLst>
                                        <p:tav tm="0">
                                          <p:val>
                                            <p:strVal val="#ppt_y"/>
                                          </p:val>
                                        </p:tav>
                                        <p:tav tm="100000">
                                          <p:val>
                                            <p:strVal val="#ppt_y"/>
                                          </p:val>
                                        </p:tav>
                                      </p:tavLst>
                                    </p:anim>
                                  </p:childTnLst>
                                </p:cTn>
                              </p:par>
                            </p:childTnLst>
                          </p:cTn>
                        </p:par>
                        <p:par>
                          <p:cTn id="145" fill="hold">
                            <p:stCondLst>
                              <p:cond delay="8500"/>
                            </p:stCondLst>
                            <p:childTnLst>
                              <p:par>
                                <p:cTn id="146" presetID="2" presetClass="entr" presetSubtype="2"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500" fill="hold"/>
                                        <p:tgtEl>
                                          <p:spTgt spid="10"/>
                                        </p:tgtEl>
                                        <p:attrNameLst>
                                          <p:attrName>ppt_x</p:attrName>
                                        </p:attrNameLst>
                                      </p:cBhvr>
                                      <p:tavLst>
                                        <p:tav tm="0">
                                          <p:val>
                                            <p:strVal val="1+#ppt_w/2"/>
                                          </p:val>
                                        </p:tav>
                                        <p:tav tm="100000">
                                          <p:val>
                                            <p:strVal val="#ppt_x"/>
                                          </p:val>
                                        </p:tav>
                                      </p:tavLst>
                                    </p:anim>
                                    <p:anim calcmode="lin" valueType="num">
                                      <p:cBhvr additive="base">
                                        <p:cTn id="149" dur="500" fill="hold"/>
                                        <p:tgtEl>
                                          <p:spTgt spid="10"/>
                                        </p:tgtEl>
                                        <p:attrNameLst>
                                          <p:attrName>ppt_y</p:attrName>
                                        </p:attrNameLst>
                                      </p:cBhvr>
                                      <p:tavLst>
                                        <p:tav tm="0">
                                          <p:val>
                                            <p:strVal val="#ppt_y"/>
                                          </p:val>
                                        </p:tav>
                                        <p:tav tm="100000">
                                          <p:val>
                                            <p:strVal val="#ppt_y"/>
                                          </p:val>
                                        </p:tav>
                                      </p:tavLst>
                                    </p:anim>
                                  </p:childTnLst>
                                </p:cTn>
                              </p:par>
                              <p:par>
                                <p:cTn id="150" presetID="2" presetClass="entr" presetSubtype="2" fill="hold" grpId="0" nodeType="withEffect">
                                  <p:stCondLst>
                                    <p:cond delay="0"/>
                                  </p:stCondLst>
                                  <p:childTnLst>
                                    <p:set>
                                      <p:cBhvr>
                                        <p:cTn id="151" dur="1" fill="hold">
                                          <p:stCondLst>
                                            <p:cond delay="0"/>
                                          </p:stCondLst>
                                        </p:cTn>
                                        <p:tgtEl>
                                          <p:spTgt spid="16"/>
                                        </p:tgtEl>
                                        <p:attrNameLst>
                                          <p:attrName>style.visibility</p:attrName>
                                        </p:attrNameLst>
                                      </p:cBhvr>
                                      <p:to>
                                        <p:strVal val="visible"/>
                                      </p:to>
                                    </p:set>
                                    <p:anim calcmode="lin" valueType="num">
                                      <p:cBhvr additive="base">
                                        <p:cTn id="152" dur="500" fill="hold"/>
                                        <p:tgtEl>
                                          <p:spTgt spid="16"/>
                                        </p:tgtEl>
                                        <p:attrNameLst>
                                          <p:attrName>ppt_x</p:attrName>
                                        </p:attrNameLst>
                                      </p:cBhvr>
                                      <p:tavLst>
                                        <p:tav tm="0">
                                          <p:val>
                                            <p:strVal val="1+#ppt_w/2"/>
                                          </p:val>
                                        </p:tav>
                                        <p:tav tm="100000">
                                          <p:val>
                                            <p:strVal val="#ppt_x"/>
                                          </p:val>
                                        </p:tav>
                                      </p:tavLst>
                                    </p:anim>
                                    <p:anim calcmode="lin" valueType="num">
                                      <p:cBhvr additive="base">
                                        <p:cTn id="153" dur="500" fill="hold"/>
                                        <p:tgtEl>
                                          <p:spTgt spid="16"/>
                                        </p:tgtEl>
                                        <p:attrNameLst>
                                          <p:attrName>ppt_y</p:attrName>
                                        </p:attrNameLst>
                                      </p:cBhvr>
                                      <p:tavLst>
                                        <p:tav tm="0">
                                          <p:val>
                                            <p:strVal val="#ppt_y"/>
                                          </p:val>
                                        </p:tav>
                                        <p:tav tm="100000">
                                          <p:val>
                                            <p:strVal val="#ppt_y"/>
                                          </p:val>
                                        </p:tav>
                                      </p:tavLst>
                                    </p:anim>
                                  </p:childTnLst>
                                </p:cTn>
                              </p:par>
                              <p:par>
                                <p:cTn id="154" presetID="2" presetClass="entr" presetSubtype="2" fill="hold" grpId="0" nodeType="with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additive="base">
                                        <p:cTn id="156" dur="500" fill="hold"/>
                                        <p:tgtEl>
                                          <p:spTgt spid="26"/>
                                        </p:tgtEl>
                                        <p:attrNameLst>
                                          <p:attrName>ppt_x</p:attrName>
                                        </p:attrNameLst>
                                      </p:cBhvr>
                                      <p:tavLst>
                                        <p:tav tm="0">
                                          <p:val>
                                            <p:strVal val="1+#ppt_w/2"/>
                                          </p:val>
                                        </p:tav>
                                        <p:tav tm="100000">
                                          <p:val>
                                            <p:strVal val="#ppt_x"/>
                                          </p:val>
                                        </p:tav>
                                      </p:tavLst>
                                    </p:anim>
                                    <p:anim calcmode="lin" valueType="num">
                                      <p:cBhvr additive="base">
                                        <p:cTn id="157" dur="500" fill="hold"/>
                                        <p:tgtEl>
                                          <p:spTgt spid="26"/>
                                        </p:tgtEl>
                                        <p:attrNameLst>
                                          <p:attrName>ppt_y</p:attrName>
                                        </p:attrNameLst>
                                      </p:cBhvr>
                                      <p:tavLst>
                                        <p:tav tm="0">
                                          <p:val>
                                            <p:strVal val="#ppt_y"/>
                                          </p:val>
                                        </p:tav>
                                        <p:tav tm="100000">
                                          <p:val>
                                            <p:strVal val="#ppt_y"/>
                                          </p:val>
                                        </p:tav>
                                      </p:tavLst>
                                    </p:anim>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11"/>
                                        </p:tgtEl>
                                        <p:attrNameLst>
                                          <p:attrName>style.visibility</p:attrName>
                                        </p:attrNameLst>
                                      </p:cBhvr>
                                      <p:to>
                                        <p:strVal val="visible"/>
                                      </p:to>
                                    </p:set>
                                    <p:anim calcmode="lin" valueType="num">
                                      <p:cBhvr additive="base">
                                        <p:cTn id="161" dur="500" fill="hold"/>
                                        <p:tgtEl>
                                          <p:spTgt spid="11"/>
                                        </p:tgtEl>
                                        <p:attrNameLst>
                                          <p:attrName>ppt_x</p:attrName>
                                        </p:attrNameLst>
                                      </p:cBhvr>
                                      <p:tavLst>
                                        <p:tav tm="0">
                                          <p:val>
                                            <p:strVal val="#ppt_x"/>
                                          </p:val>
                                        </p:tav>
                                        <p:tav tm="100000">
                                          <p:val>
                                            <p:strVal val="#ppt_x"/>
                                          </p:val>
                                        </p:tav>
                                      </p:tavLst>
                                    </p:anim>
                                    <p:anim calcmode="lin" valueType="num">
                                      <p:cBhvr additive="base">
                                        <p:cTn id="162" dur="500" fill="hold"/>
                                        <p:tgtEl>
                                          <p:spTgt spid="11"/>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additive="base">
                                        <p:cTn id="165" dur="500" fill="hold"/>
                                        <p:tgtEl>
                                          <p:spTgt spid="15"/>
                                        </p:tgtEl>
                                        <p:attrNameLst>
                                          <p:attrName>ppt_x</p:attrName>
                                        </p:attrNameLst>
                                      </p:cBhvr>
                                      <p:tavLst>
                                        <p:tav tm="0">
                                          <p:val>
                                            <p:strVal val="#ppt_x"/>
                                          </p:val>
                                        </p:tav>
                                        <p:tav tm="100000">
                                          <p:val>
                                            <p:strVal val="#ppt_x"/>
                                          </p:val>
                                        </p:tav>
                                      </p:tavLst>
                                    </p:anim>
                                    <p:anim calcmode="lin" valueType="num">
                                      <p:cBhvr additive="base">
                                        <p:cTn id="166" dur="500" fill="hold"/>
                                        <p:tgtEl>
                                          <p:spTgt spid="15"/>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27"/>
                                        </p:tgtEl>
                                        <p:attrNameLst>
                                          <p:attrName>style.visibility</p:attrName>
                                        </p:attrNameLst>
                                      </p:cBhvr>
                                      <p:to>
                                        <p:strVal val="visible"/>
                                      </p:to>
                                    </p:set>
                                    <p:anim calcmode="lin" valueType="num">
                                      <p:cBhvr additive="base">
                                        <p:cTn id="169" dur="500" fill="hold"/>
                                        <p:tgtEl>
                                          <p:spTgt spid="27"/>
                                        </p:tgtEl>
                                        <p:attrNameLst>
                                          <p:attrName>ppt_x</p:attrName>
                                        </p:attrNameLst>
                                      </p:cBhvr>
                                      <p:tavLst>
                                        <p:tav tm="0">
                                          <p:val>
                                            <p:strVal val="#ppt_x"/>
                                          </p:val>
                                        </p:tav>
                                        <p:tav tm="100000">
                                          <p:val>
                                            <p:strVal val="#ppt_x"/>
                                          </p:val>
                                        </p:tav>
                                      </p:tavLst>
                                    </p:anim>
                                    <p:anim calcmode="lin" valueType="num">
                                      <p:cBhvr additive="base">
                                        <p:cTn id="1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0" grpId="0" animBg="1"/>
      <p:bldP spid="11" grpId="0" animBg="1"/>
      <p:bldP spid="12" grpId="0" animBg="1"/>
      <p:bldP spid="13" grpId="0" animBg="1"/>
      <p:bldP spid="14" grpId="0"/>
      <p:bldP spid="15" grpId="0"/>
      <p:bldP spid="16" grpId="0"/>
      <p:bldP spid="17" grpId="0"/>
      <p:bldP spid="18" grpId="0"/>
      <p:bldP spid="19" grpId="0" animBg="1"/>
      <p:bldP spid="20" grpId="0"/>
      <p:bldP spid="21" grpId="0"/>
      <p:bldP spid="22" grpId="0" animBg="1"/>
      <p:bldP spid="23" grpId="0"/>
      <p:bldP spid="24" grpId="0"/>
      <p:bldP spid="25" grpId="0"/>
      <p:bldP spid="26" grpId="0"/>
      <p:bldP spid="27" grpId="0"/>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grpSp>
        <p:nvGrpSpPr>
          <p:cNvPr id="48" name="组合 47"/>
          <p:cNvGrpSpPr/>
          <p:nvPr/>
        </p:nvGrpSpPr>
        <p:grpSpPr>
          <a:xfrm>
            <a:off x="1484417" y="1528343"/>
            <a:ext cx="3894137" cy="1369219"/>
            <a:chOff x="1980253" y="2205769"/>
            <a:chExt cx="5194887" cy="1826048"/>
          </a:xfrm>
        </p:grpSpPr>
        <p:sp>
          <p:nvSpPr>
            <p:cNvPr id="49" name="圆角矩形 48"/>
            <p:cNvSpPr/>
            <p:nvPr/>
          </p:nvSpPr>
          <p:spPr>
            <a:xfrm>
              <a:off x="1980253" y="3815867"/>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50" name="圆角矩形 49"/>
            <p:cNvSpPr/>
            <p:nvPr/>
          </p:nvSpPr>
          <p:spPr>
            <a:xfrm>
              <a:off x="1980253" y="3287108"/>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51" name="圆角矩形 50"/>
            <p:cNvSpPr/>
            <p:nvPr/>
          </p:nvSpPr>
          <p:spPr>
            <a:xfrm>
              <a:off x="1980253" y="2737706"/>
              <a:ext cx="5194887" cy="217537"/>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52" name="圆角矩形 51"/>
            <p:cNvSpPr/>
            <p:nvPr/>
          </p:nvSpPr>
          <p:spPr>
            <a:xfrm>
              <a:off x="1980253" y="2205769"/>
              <a:ext cx="5194887" cy="21595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grpSp>
      <p:sp>
        <p:nvSpPr>
          <p:cNvPr id="53" name="文本框 8"/>
          <p:cNvSpPr txBox="1">
            <a:spLocks noChangeArrowheads="1"/>
          </p:cNvSpPr>
          <p:nvPr/>
        </p:nvSpPr>
        <p:spPr bwMode="auto">
          <a:xfrm>
            <a:off x="428728" y="1440237"/>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r>
              <a:rPr lang="zh-CN" altLang="en-US" sz="1400" dirty="0">
                <a:latin typeface="微软雅黑" pitchFamily="34" charset="-122"/>
                <a:ea typeface="微软雅黑" pitchFamily="34" charset="-122"/>
              </a:rPr>
              <a:t>输入标题</a:t>
            </a:r>
          </a:p>
        </p:txBody>
      </p:sp>
      <p:sp>
        <p:nvSpPr>
          <p:cNvPr id="54" name="文本框 9"/>
          <p:cNvSpPr txBox="1">
            <a:spLocks noChangeArrowheads="1"/>
          </p:cNvSpPr>
          <p:nvPr/>
        </p:nvSpPr>
        <p:spPr bwMode="auto">
          <a:xfrm>
            <a:off x="5796067" y="1460478"/>
            <a:ext cx="719137"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dirty="0">
                <a:ea typeface="微软雅黑" pitchFamily="34" charset="-122"/>
              </a:rPr>
              <a:t>40</a:t>
            </a:r>
            <a:r>
              <a:rPr lang="en-US" altLang="zh-CN" sz="1400" dirty="0">
                <a:ea typeface="微软雅黑" pitchFamily="34" charset="-122"/>
              </a:rPr>
              <a:t>%</a:t>
            </a:r>
            <a:endParaRPr lang="zh-CN" altLang="en-US" sz="1400" dirty="0">
              <a:ea typeface="微软雅黑" pitchFamily="34" charset="-122"/>
            </a:endParaRPr>
          </a:p>
        </p:txBody>
      </p:sp>
      <p:sp>
        <p:nvSpPr>
          <p:cNvPr id="55" name="文本框 23"/>
          <p:cNvSpPr txBox="1">
            <a:spLocks noChangeArrowheads="1"/>
          </p:cNvSpPr>
          <p:nvPr/>
        </p:nvSpPr>
        <p:spPr bwMode="auto">
          <a:xfrm>
            <a:off x="428728" y="1842668"/>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56" name="文本框 24"/>
          <p:cNvSpPr txBox="1">
            <a:spLocks noChangeArrowheads="1"/>
          </p:cNvSpPr>
          <p:nvPr/>
        </p:nvSpPr>
        <p:spPr bwMode="auto">
          <a:xfrm>
            <a:off x="5796067" y="1862909"/>
            <a:ext cx="719137"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50</a:t>
            </a:r>
            <a:r>
              <a:rPr lang="en-US" altLang="zh-CN" sz="1400">
                <a:ea typeface="微软雅黑" pitchFamily="34" charset="-122"/>
              </a:rPr>
              <a:t>%</a:t>
            </a:r>
            <a:endParaRPr lang="zh-CN" altLang="en-US" sz="1400">
              <a:ea typeface="微软雅黑" pitchFamily="34" charset="-122"/>
            </a:endParaRPr>
          </a:p>
        </p:txBody>
      </p:sp>
      <p:sp>
        <p:nvSpPr>
          <p:cNvPr id="57" name="文本框 27"/>
          <p:cNvSpPr txBox="1">
            <a:spLocks noChangeArrowheads="1"/>
          </p:cNvSpPr>
          <p:nvPr/>
        </p:nvSpPr>
        <p:spPr bwMode="auto">
          <a:xfrm>
            <a:off x="428728" y="2245100"/>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58" name="文本框 28"/>
          <p:cNvSpPr txBox="1">
            <a:spLocks noChangeArrowheads="1"/>
          </p:cNvSpPr>
          <p:nvPr/>
        </p:nvSpPr>
        <p:spPr bwMode="auto">
          <a:xfrm>
            <a:off x="5796067" y="2266531"/>
            <a:ext cx="719137"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80</a:t>
            </a:r>
            <a:r>
              <a:rPr lang="en-US" altLang="zh-CN" sz="1400">
                <a:ea typeface="微软雅黑" pitchFamily="34" charset="-122"/>
              </a:rPr>
              <a:t>%</a:t>
            </a:r>
            <a:endParaRPr lang="zh-CN" altLang="en-US" sz="1400">
              <a:ea typeface="微软雅黑" pitchFamily="34" charset="-122"/>
            </a:endParaRPr>
          </a:p>
        </p:txBody>
      </p:sp>
      <p:sp>
        <p:nvSpPr>
          <p:cNvPr id="59" name="文本框 31"/>
          <p:cNvSpPr txBox="1">
            <a:spLocks noChangeArrowheads="1"/>
          </p:cNvSpPr>
          <p:nvPr/>
        </p:nvSpPr>
        <p:spPr bwMode="auto">
          <a:xfrm>
            <a:off x="428728" y="2647531"/>
            <a:ext cx="914400" cy="277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1628" tIns="40814" rIns="81628" bIns="40814"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a:r>
              <a:rPr lang="zh-CN" altLang="en-US" sz="1400" dirty="0">
                <a:latin typeface="微软雅黑" pitchFamily="34" charset="-122"/>
                <a:ea typeface="微软雅黑" pitchFamily="34" charset="-122"/>
              </a:rPr>
              <a:t>输入标题</a:t>
            </a:r>
          </a:p>
        </p:txBody>
      </p:sp>
      <p:sp>
        <p:nvSpPr>
          <p:cNvPr id="60" name="文本框 32"/>
          <p:cNvSpPr txBox="1">
            <a:spLocks noChangeArrowheads="1"/>
          </p:cNvSpPr>
          <p:nvPr/>
        </p:nvSpPr>
        <p:spPr bwMode="auto">
          <a:xfrm>
            <a:off x="5796067" y="2668963"/>
            <a:ext cx="719137" cy="263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200">
                <a:ea typeface="微软雅黑" pitchFamily="34" charset="-122"/>
              </a:rPr>
              <a:t>20</a:t>
            </a:r>
            <a:r>
              <a:rPr lang="en-US" altLang="zh-CN" sz="1400">
                <a:ea typeface="微软雅黑" pitchFamily="34" charset="-122"/>
              </a:rPr>
              <a:t>%</a:t>
            </a:r>
            <a:endParaRPr lang="zh-CN" altLang="en-US" sz="1400">
              <a:ea typeface="微软雅黑" pitchFamily="34" charset="-122"/>
            </a:endParaRPr>
          </a:p>
        </p:txBody>
      </p:sp>
      <p:sp>
        <p:nvSpPr>
          <p:cNvPr id="61" name="矩形 60"/>
          <p:cNvSpPr/>
          <p:nvPr/>
        </p:nvSpPr>
        <p:spPr>
          <a:xfrm>
            <a:off x="399433" y="3256052"/>
            <a:ext cx="5991225" cy="950118"/>
          </a:xfrm>
          <a:prstGeom prst="rect">
            <a:avLst/>
          </a:prstGeom>
        </p:spPr>
        <p:txBody>
          <a:bodyPr lIns="81628" tIns="40814" rIns="81628" bIns="40814"/>
          <a:lstStyle/>
          <a:p>
            <a:pPr algn="just">
              <a:lnSpc>
                <a:spcPct val="130000"/>
              </a:lnSpc>
              <a:spcBef>
                <a:spcPts val="536"/>
              </a:spcBef>
              <a:spcAft>
                <a:spcPts val="536"/>
              </a:spcAft>
              <a:buClr>
                <a:srgbClr val="00B050"/>
              </a:buClr>
              <a:buSzPct val="80000"/>
              <a:defRPr/>
            </a:pPr>
            <a:r>
              <a:rPr lang="zh-CN" altLang="en-US" sz="1400" dirty="0">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a:t>
            </a:r>
          </a:p>
        </p:txBody>
      </p:sp>
      <p:grpSp>
        <p:nvGrpSpPr>
          <p:cNvPr id="62" name="组合 61"/>
          <p:cNvGrpSpPr/>
          <p:nvPr/>
        </p:nvGrpSpPr>
        <p:grpSpPr>
          <a:xfrm>
            <a:off x="1484416" y="1528343"/>
            <a:ext cx="3346450" cy="1369219"/>
            <a:chOff x="1980252" y="2205769"/>
            <a:chExt cx="4464257" cy="1826048"/>
          </a:xfrm>
        </p:grpSpPr>
        <p:sp>
          <p:nvSpPr>
            <p:cNvPr id="63" name="圆角矩形 62"/>
            <p:cNvSpPr/>
            <p:nvPr/>
          </p:nvSpPr>
          <p:spPr>
            <a:xfrm>
              <a:off x="1980253" y="2737706"/>
              <a:ext cx="2551911" cy="217537"/>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64" name="圆角矩形 63"/>
            <p:cNvSpPr/>
            <p:nvPr/>
          </p:nvSpPr>
          <p:spPr>
            <a:xfrm>
              <a:off x="1980252" y="3287108"/>
              <a:ext cx="446425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65" name="圆角矩形 64"/>
            <p:cNvSpPr/>
            <p:nvPr/>
          </p:nvSpPr>
          <p:spPr>
            <a:xfrm>
              <a:off x="1980253" y="3815867"/>
              <a:ext cx="1274897"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sp>
          <p:nvSpPr>
            <p:cNvPr id="66" name="圆角矩形 65"/>
            <p:cNvSpPr/>
            <p:nvPr/>
          </p:nvSpPr>
          <p:spPr>
            <a:xfrm>
              <a:off x="1980252" y="2205769"/>
              <a:ext cx="1912345" cy="21595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896" tIns="54448" rIns="108896" bIns="54448" anchor="ctr"/>
            <a:lstStyle/>
            <a:p>
              <a:pPr algn="ctr">
                <a:defRPr/>
              </a:pPr>
              <a:endParaRPr lang="zh-CN" altLang="en-US">
                <a:solidFill>
                  <a:schemeClr val="tx1"/>
                </a:solidFill>
                <a:latin typeface="微软雅黑" pitchFamily="34" charset="-122"/>
                <a:ea typeface="微软雅黑" pitchFamily="34" charset="-122"/>
              </a:endParaRPr>
            </a:p>
          </p:txBody>
        </p:sp>
      </p:grpSp>
      <p:sp>
        <p:nvSpPr>
          <p:cNvPr id="67" name="圆角矩形 66"/>
          <p:cNvSpPr>
            <a:spLocks noChangeAspect="1"/>
          </p:cNvSpPr>
          <p:nvPr/>
        </p:nvSpPr>
        <p:spPr>
          <a:xfrm>
            <a:off x="6623159" y="1282155"/>
            <a:ext cx="2081044" cy="2945779"/>
          </a:xfrm>
          <a:prstGeom prst="roundRect">
            <a:avLst>
              <a:gd name="adj" fmla="val 1429"/>
            </a:avLst>
          </a:prstGeom>
          <a:noFill/>
          <a:ln w="3175">
            <a:solidFill>
              <a:schemeClr val="accent2"/>
            </a:solidFill>
            <a:prstDash val="solid"/>
          </a:ln>
        </p:spPr>
        <p:style>
          <a:lnRef idx="1">
            <a:schemeClr val="accent6"/>
          </a:lnRef>
          <a:fillRef idx="0">
            <a:schemeClr val="accent6"/>
          </a:fillRef>
          <a:effectRef idx="0">
            <a:schemeClr val="accent6"/>
          </a:effectRef>
          <a:fontRef idx="minor">
            <a:schemeClr val="tx1"/>
          </a:fontRef>
        </p:style>
        <p:txBody>
          <a:bodyPr lIns="257097" tIns="642743" rIns="257097" bIns="321372" anchor="ctr"/>
          <a:lstStyle/>
          <a:p>
            <a:pPr algn="just">
              <a:lnSpc>
                <a:spcPct val="120000"/>
              </a:lnSpc>
              <a:spcBef>
                <a:spcPts val="536"/>
              </a:spcBef>
              <a:spcAft>
                <a:spcPts val="536"/>
              </a:spcAft>
              <a:defRPr/>
            </a:pPr>
            <a:endParaRPr lang="zh-CN" altLang="en-US" sz="1400" dirty="0">
              <a:solidFill>
                <a:srgbClr val="454545"/>
              </a:solidFill>
              <a:latin typeface="微软雅黑" panose="020B0503020204020204" pitchFamily="34" charset="-122"/>
            </a:endParaRPr>
          </a:p>
        </p:txBody>
      </p:sp>
      <p:sp>
        <p:nvSpPr>
          <p:cNvPr id="68" name="任意多边形 67"/>
          <p:cNvSpPr/>
          <p:nvPr/>
        </p:nvSpPr>
        <p:spPr>
          <a:xfrm>
            <a:off x="6953710" y="1220996"/>
            <a:ext cx="154612" cy="61159"/>
          </a:xfrm>
          <a:custGeom>
            <a:avLst/>
            <a:gdLst>
              <a:gd name="connsiteX0" fmla="*/ 131005 w 311731"/>
              <a:gd name="connsiteY0" fmla="*/ 0 h 121823"/>
              <a:gd name="connsiteX1" fmla="*/ 180725 w 311731"/>
              <a:gd name="connsiteY1" fmla="*/ 0 h 121823"/>
              <a:gd name="connsiteX2" fmla="*/ 205433 w 311731"/>
              <a:gd name="connsiteY2" fmla="*/ 4162 h 121823"/>
              <a:gd name="connsiteX3" fmla="*/ 309453 w 311731"/>
              <a:gd name="connsiteY3" fmla="*/ 109253 h 121823"/>
              <a:gd name="connsiteX4" fmla="*/ 311731 w 311731"/>
              <a:gd name="connsiteY4" fmla="*/ 121823 h 121823"/>
              <a:gd name="connsiteX5" fmla="*/ 0 w 311731"/>
              <a:gd name="connsiteY5" fmla="*/ 121823 h 121823"/>
              <a:gd name="connsiteX6" fmla="*/ 2277 w 311731"/>
              <a:gd name="connsiteY6" fmla="*/ 109253 h 121823"/>
              <a:gd name="connsiteX7" fmla="*/ 106298 w 311731"/>
              <a:gd name="connsiteY7" fmla="*/ 4162 h 12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31" h="121823">
                <a:moveTo>
                  <a:pt x="131005" y="0"/>
                </a:moveTo>
                <a:lnTo>
                  <a:pt x="180725" y="0"/>
                </a:lnTo>
                <a:lnTo>
                  <a:pt x="205433" y="4162"/>
                </a:lnTo>
                <a:cubicBezTo>
                  <a:pt x="252408" y="20443"/>
                  <a:pt x="290475" y="59254"/>
                  <a:pt x="309453" y="109253"/>
                </a:cubicBezTo>
                <a:lnTo>
                  <a:pt x="311731" y="121823"/>
                </a:lnTo>
                <a:lnTo>
                  <a:pt x="0" y="121823"/>
                </a:lnTo>
                <a:lnTo>
                  <a:pt x="2277" y="109253"/>
                </a:lnTo>
                <a:cubicBezTo>
                  <a:pt x="21256" y="59254"/>
                  <a:pt x="59323" y="20443"/>
                  <a:pt x="106298" y="4162"/>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69" name="任意多边形 68"/>
          <p:cNvSpPr/>
          <p:nvPr/>
        </p:nvSpPr>
        <p:spPr>
          <a:xfrm>
            <a:off x="8256361" y="1220996"/>
            <a:ext cx="146615" cy="61159"/>
          </a:xfrm>
          <a:custGeom>
            <a:avLst/>
            <a:gdLst>
              <a:gd name="connsiteX0" fmla="*/ 145370 w 318081"/>
              <a:gd name="connsiteY0" fmla="*/ 0 h 130555"/>
              <a:gd name="connsiteX1" fmla="*/ 172710 w 318081"/>
              <a:gd name="connsiteY1" fmla="*/ 0 h 130555"/>
              <a:gd name="connsiteX2" fmla="*/ 209618 w 318081"/>
              <a:gd name="connsiteY2" fmla="*/ 6428 h 130555"/>
              <a:gd name="connsiteX3" fmla="*/ 315757 w 318081"/>
              <a:gd name="connsiteY3" fmla="*/ 117294 h 130555"/>
              <a:gd name="connsiteX4" fmla="*/ 318081 w 318081"/>
              <a:gd name="connsiteY4" fmla="*/ 130555 h 130555"/>
              <a:gd name="connsiteX5" fmla="*/ 0 w 318081"/>
              <a:gd name="connsiteY5" fmla="*/ 130555 h 130555"/>
              <a:gd name="connsiteX6" fmla="*/ 2324 w 318081"/>
              <a:gd name="connsiteY6" fmla="*/ 117294 h 130555"/>
              <a:gd name="connsiteX7" fmla="*/ 108463 w 318081"/>
              <a:gd name="connsiteY7" fmla="*/ 6428 h 1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081" h="130555">
                <a:moveTo>
                  <a:pt x="145370" y="0"/>
                </a:moveTo>
                <a:lnTo>
                  <a:pt x="172710" y="0"/>
                </a:lnTo>
                <a:lnTo>
                  <a:pt x="209618" y="6428"/>
                </a:lnTo>
                <a:cubicBezTo>
                  <a:pt x="257550" y="23604"/>
                  <a:pt x="296392" y="64548"/>
                  <a:pt x="315757" y="117294"/>
                </a:cubicBezTo>
                <a:lnTo>
                  <a:pt x="318081" y="130555"/>
                </a:lnTo>
                <a:lnTo>
                  <a:pt x="0" y="130555"/>
                </a:lnTo>
                <a:lnTo>
                  <a:pt x="2324" y="117294"/>
                </a:lnTo>
                <a:cubicBezTo>
                  <a:pt x="21689" y="64548"/>
                  <a:pt x="60531" y="23604"/>
                  <a:pt x="108463" y="642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dirty="0">
              <a:latin typeface="微软雅黑" panose="020B0503020204020204" pitchFamily="34" charset="-122"/>
            </a:endParaRPr>
          </a:p>
        </p:txBody>
      </p:sp>
      <p:sp>
        <p:nvSpPr>
          <p:cNvPr id="70" name="任意多边形 69"/>
          <p:cNvSpPr/>
          <p:nvPr/>
        </p:nvSpPr>
        <p:spPr>
          <a:xfrm>
            <a:off x="7031905" y="1220997"/>
            <a:ext cx="1291989" cy="329130"/>
          </a:xfrm>
          <a:custGeom>
            <a:avLst/>
            <a:gdLst>
              <a:gd name="connsiteX0" fmla="*/ 0 w 2600830"/>
              <a:gd name="connsiteY0" fmla="*/ 0 h 649288"/>
              <a:gd name="connsiteX1" fmla="*/ 2600830 w 2600830"/>
              <a:gd name="connsiteY1" fmla="*/ 0 h 649288"/>
              <a:gd name="connsiteX2" fmla="*/ 2520047 w 2600830"/>
              <a:gd name="connsiteY2" fmla="*/ 89402 h 649288"/>
              <a:gd name="connsiteX3" fmla="*/ 1945040 w 2600830"/>
              <a:gd name="connsiteY3" fmla="*/ 646112 h 649288"/>
              <a:gd name="connsiteX4" fmla="*/ 648052 w 2600830"/>
              <a:gd name="connsiteY4" fmla="*/ 649287 h 649288"/>
              <a:gd name="connsiteX5" fmla="*/ 77908 w 2600830"/>
              <a:gd name="connsiteY5" fmla="*/ 84156 h 64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830" h="649288">
                <a:moveTo>
                  <a:pt x="0" y="0"/>
                </a:moveTo>
                <a:lnTo>
                  <a:pt x="2600830" y="0"/>
                </a:lnTo>
                <a:lnTo>
                  <a:pt x="2520047" y="89402"/>
                </a:lnTo>
                <a:cubicBezTo>
                  <a:pt x="2351572" y="318525"/>
                  <a:pt x="2323328" y="645186"/>
                  <a:pt x="1945040" y="646112"/>
                </a:cubicBezTo>
                <a:lnTo>
                  <a:pt x="648052" y="649287"/>
                </a:lnTo>
                <a:cubicBezTo>
                  <a:pt x="269764" y="650213"/>
                  <a:pt x="245977" y="310819"/>
                  <a:pt x="77908" y="84156"/>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81628" tIns="40814" rIns="81628" bIns="40814" anchor="ctr"/>
          <a:lstStyle/>
          <a:p>
            <a:pPr algn="ctr">
              <a:defRPr/>
            </a:pPr>
            <a:r>
              <a:rPr lang="zh-CN" altLang="en-US" sz="1500" dirty="0">
                <a:solidFill>
                  <a:schemeClr val="bg1"/>
                </a:solidFill>
                <a:latin typeface="微软雅黑" panose="020B0503020204020204" pitchFamily="34" charset="-122"/>
                <a:ea typeface="微软雅黑" panose="020B0503020204020204" pitchFamily="34" charset="-122"/>
              </a:rPr>
              <a:t>输入标题</a:t>
            </a:r>
          </a:p>
        </p:txBody>
      </p:sp>
      <p:sp>
        <p:nvSpPr>
          <p:cNvPr id="71" name="矩形 70"/>
          <p:cNvSpPr/>
          <p:nvPr/>
        </p:nvSpPr>
        <p:spPr>
          <a:xfrm>
            <a:off x="6785094" y="1626673"/>
            <a:ext cx="1834928" cy="2493274"/>
          </a:xfrm>
          <a:prstGeom prst="rect">
            <a:avLst/>
          </a:prstGeom>
        </p:spPr>
        <p:txBody>
          <a:bodyPr lIns="81628" tIns="40814" rIns="81628" bIns="40814"/>
          <a:lstStyle/>
          <a:p>
            <a:pPr algn="just">
              <a:lnSpc>
                <a:spcPct val="130000"/>
              </a:lnSpc>
              <a:spcBef>
                <a:spcPts val="536"/>
              </a:spcBef>
              <a:spcAft>
                <a:spcPts val="536"/>
              </a:spcAft>
              <a:buClr>
                <a:srgbClr val="00B050"/>
              </a:buClr>
              <a:buSzPct val="80000"/>
              <a:defRPr/>
            </a:pPr>
            <a:r>
              <a:rPr lang="zh-CN" altLang="en-US" sz="1400" dirty="0">
                <a:latin typeface="微软雅黑" pitchFamily="34" charset="-122"/>
                <a:ea typeface="微软雅黑" pitchFamily="34" charset="-122"/>
              </a:rPr>
              <a:t>请在此处输入您的文本或者复制您的文本粘贴到此处，请在此处输入您的文本或者复制您的文本粘贴到此处。请在此处输入您的文本或者复制您的文本粘贴到此处。</a:t>
            </a:r>
          </a:p>
        </p:txBody>
      </p:sp>
    </p:spTree>
    <p:extLst>
      <p:ext uri="{BB962C8B-B14F-4D97-AF65-F5344CB8AC3E}">
        <p14:creationId xmlns:p14="http://schemas.microsoft.com/office/powerpoint/2010/main" xmlns="" val="359278248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0-#ppt_w/2"/>
                                          </p:val>
                                        </p:tav>
                                        <p:tav tm="100000">
                                          <p:val>
                                            <p:strVal val="#ppt_x"/>
                                          </p:val>
                                        </p:tav>
                                      </p:tavLst>
                                    </p:anim>
                                    <p:anim calcmode="lin" valueType="num">
                                      <p:cBhvr additive="base">
                                        <p:cTn id="12" dur="500" fill="hold"/>
                                        <p:tgtEl>
                                          <p:spTgt spid="5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0-#ppt_w/2"/>
                                          </p:val>
                                        </p:tav>
                                        <p:tav tm="100000">
                                          <p:val>
                                            <p:strVal val="#ppt_x"/>
                                          </p:val>
                                        </p:tav>
                                      </p:tavLst>
                                    </p:anim>
                                    <p:anim calcmode="lin" valueType="num">
                                      <p:cBhvr additive="base">
                                        <p:cTn id="16" dur="5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fill="hold"/>
                                        <p:tgtEl>
                                          <p:spTgt spid="57"/>
                                        </p:tgtEl>
                                        <p:attrNameLst>
                                          <p:attrName>ppt_x</p:attrName>
                                        </p:attrNameLst>
                                      </p:cBhvr>
                                      <p:tavLst>
                                        <p:tav tm="0">
                                          <p:val>
                                            <p:strVal val="0-#ppt_w/2"/>
                                          </p:val>
                                        </p:tav>
                                        <p:tav tm="100000">
                                          <p:val>
                                            <p:strVal val="#ppt_x"/>
                                          </p:val>
                                        </p:tav>
                                      </p:tavLst>
                                    </p:anim>
                                    <p:anim calcmode="lin" valueType="num">
                                      <p:cBhvr additive="base">
                                        <p:cTn id="20" dur="500" fill="hold"/>
                                        <p:tgtEl>
                                          <p:spTgt spid="5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0-#ppt_w/2"/>
                                          </p:val>
                                        </p:tav>
                                        <p:tav tm="100000">
                                          <p:val>
                                            <p:strVal val="#ppt_x"/>
                                          </p:val>
                                        </p:tav>
                                      </p:tavLst>
                                    </p:anim>
                                    <p:anim calcmode="lin" valueType="num">
                                      <p:cBhvr additive="base">
                                        <p:cTn id="24" dur="500" fill="hold"/>
                                        <p:tgtEl>
                                          <p:spTgt spid="59"/>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1250"/>
                                        <p:tgtEl>
                                          <p:spTgt spid="48"/>
                                        </p:tgtEl>
                                      </p:cBhvr>
                                    </p:animEffect>
                                  </p:childTnLst>
                                </p:cTn>
                              </p:par>
                              <p:par>
                                <p:cTn id="29" presetID="22" presetClass="entr" presetSubtype="8" fill="hold" nodeType="withEffect">
                                  <p:stCondLst>
                                    <p:cond delay="25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1250"/>
                                        <p:tgtEl>
                                          <p:spTgt spid="62"/>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down)">
                                      <p:cBhvr>
                                        <p:cTn id="38" dur="500"/>
                                        <p:tgtEl>
                                          <p:spTgt spid="5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wipe(down)">
                                      <p:cBhvr>
                                        <p:cTn id="44" dur="500"/>
                                        <p:tgtEl>
                                          <p:spTgt spid="60"/>
                                        </p:tgtEl>
                                      </p:cBhvr>
                                    </p:animEffect>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14" presetClass="entr" presetSubtype="10" fill="hold" grpId="0" nodeType="after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randombar(horizontal)">
                                      <p:cBhvr>
                                        <p:cTn id="54" dur="500"/>
                                        <p:tgtEl>
                                          <p:spTgt spid="68"/>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randombar(horizontal)">
                                      <p:cBhvr>
                                        <p:cTn id="57" dur="500"/>
                                        <p:tgtEl>
                                          <p:spTgt spid="69"/>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randombar(horizontal)">
                                      <p:cBhvr>
                                        <p:cTn id="60" dur="500"/>
                                        <p:tgtEl>
                                          <p:spTgt spid="70"/>
                                        </p:tgtEl>
                                      </p:cBhvr>
                                    </p:animEffect>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ipe(up)">
                                      <p:cBhvr>
                                        <p:cTn id="64" dur="500"/>
                                        <p:tgtEl>
                                          <p:spTgt spid="67"/>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1000"/>
                                        <p:tgtEl>
                                          <p:spTgt spid="71"/>
                                        </p:tgtEl>
                                      </p:cBhvr>
                                    </p:animEffect>
                                    <p:anim calcmode="lin" valueType="num">
                                      <p:cBhvr>
                                        <p:cTn id="69" dur="1000" fill="hold"/>
                                        <p:tgtEl>
                                          <p:spTgt spid="71"/>
                                        </p:tgtEl>
                                        <p:attrNameLst>
                                          <p:attrName>ppt_x</p:attrName>
                                        </p:attrNameLst>
                                      </p:cBhvr>
                                      <p:tavLst>
                                        <p:tav tm="0">
                                          <p:val>
                                            <p:strVal val="#ppt_x"/>
                                          </p:val>
                                        </p:tav>
                                        <p:tav tm="100000">
                                          <p:val>
                                            <p:strVal val="#ppt_x"/>
                                          </p:val>
                                        </p:tav>
                                      </p:tavLst>
                                    </p:anim>
                                    <p:anim calcmode="lin" valueType="num">
                                      <p:cBhvr>
                                        <p:cTn id="7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3" grpId="0"/>
      <p:bldP spid="54" grpId="0"/>
      <p:bldP spid="55" grpId="0"/>
      <p:bldP spid="56" grpId="0"/>
      <p:bldP spid="57" grpId="0"/>
      <p:bldP spid="58" grpId="0"/>
      <p:bldP spid="59" grpId="0"/>
      <p:bldP spid="60" grpId="0"/>
      <p:bldP spid="61" grpId="0"/>
      <p:bldP spid="67" grpId="0" animBg="1"/>
      <p:bldP spid="68" grpId="0" animBg="1"/>
      <p:bldP spid="69" grpId="0" animBg="1"/>
      <p:bldP spid="70" grpId="0" animBg="1"/>
      <p:bldP spid="7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
        <p:nvSpPr>
          <p:cNvPr id="3" name="文本框 25"/>
          <p:cNvSpPr txBox="1"/>
          <p:nvPr/>
        </p:nvSpPr>
        <p:spPr>
          <a:xfrm>
            <a:off x="852597" y="3817243"/>
            <a:ext cx="1542454" cy="315471"/>
          </a:xfrm>
          <a:prstGeom prst="rect">
            <a:avLst/>
          </a:prstGeom>
          <a:noFill/>
        </p:spPr>
        <p:txBody>
          <a:bodyPr wrap="square" lIns="68580" tIns="34290" rIns="68580" bIns="34290" rtlCol="0">
            <a:spAutoFit/>
          </a:bodyPr>
          <a:lstStyle/>
          <a:p>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4" name="文本框 26"/>
          <p:cNvSpPr txBox="1"/>
          <p:nvPr/>
        </p:nvSpPr>
        <p:spPr>
          <a:xfrm>
            <a:off x="852598" y="4134584"/>
            <a:ext cx="7452717" cy="669414"/>
          </a:xfrm>
          <a:prstGeom prst="rect">
            <a:avLst/>
          </a:prstGeom>
          <a:noFill/>
        </p:spPr>
        <p:txBody>
          <a:bodyPr wrap="square" lIns="68580" tIns="34290" rIns="68580" bIns="34290" rtlCol="0">
            <a:spAutoFit/>
          </a:bodyPr>
          <a:lstStyle/>
          <a:p>
            <a:pPr algn="just">
              <a:lnSpc>
                <a:spcPct val="130000"/>
              </a:lnSpc>
            </a:pPr>
            <a:r>
              <a:rPr lang="zh-CN" altLang="en-US" sz="10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单击添加文本单击添加文本单击添加文本单击添加文本单击添加文本单击添加文本单击添加单击添加文本单击添加文本单击添加文本单击添加文本单击添加文本单击添加文本单击添加文本单击添加文本单击添加文本单击添加文本单击添加文本单击添加文本</a:t>
            </a:r>
            <a:endParaRPr lang="en-US" altLang="zh-CN" sz="1000" dirty="0">
              <a:latin typeface="微软雅黑" panose="020B0503020204020204" pitchFamily="34" charset="-122"/>
              <a:ea typeface="微软雅黑" panose="020B0503020204020204" pitchFamily="34" charset="-122"/>
            </a:endParaRPr>
          </a:p>
        </p:txBody>
      </p:sp>
      <p:sp>
        <p:nvSpPr>
          <p:cNvPr id="5" name="弧形 4"/>
          <p:cNvSpPr/>
          <p:nvPr/>
        </p:nvSpPr>
        <p:spPr>
          <a:xfrm>
            <a:off x="720328"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6" name="弧形 5"/>
          <p:cNvSpPr/>
          <p:nvPr/>
        </p:nvSpPr>
        <p:spPr>
          <a:xfrm flipV="1">
            <a:off x="3267075"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7" name="弧形 6"/>
          <p:cNvSpPr/>
          <p:nvPr/>
        </p:nvSpPr>
        <p:spPr>
          <a:xfrm>
            <a:off x="5813822"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cxnSp>
        <p:nvCxnSpPr>
          <p:cNvPr id="8" name="直接连接符 7"/>
          <p:cNvCxnSpPr/>
          <p:nvPr/>
        </p:nvCxnSpPr>
        <p:spPr>
          <a:xfrm>
            <a:off x="1452564"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999311"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46058" y="2250852"/>
            <a:ext cx="1749028"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a:off x="794803" y="1597021"/>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6200000">
            <a:off x="5888297" y="1598450"/>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3341549" y="2908612"/>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1452562" y="1855489"/>
            <a:ext cx="1749029" cy="1734695"/>
            <a:chOff x="1936749" y="2530375"/>
            <a:chExt cx="2332038" cy="2312926"/>
          </a:xfrm>
        </p:grpSpPr>
        <p:grpSp>
          <p:nvGrpSpPr>
            <p:cNvPr id="15" name="组合 14"/>
            <p:cNvGrpSpPr/>
            <p:nvPr/>
          </p:nvGrpSpPr>
          <p:grpSpPr>
            <a:xfrm>
              <a:off x="2164557" y="2530375"/>
              <a:ext cx="1876425" cy="447741"/>
              <a:chOff x="2164557" y="2530375"/>
              <a:chExt cx="1876425" cy="447741"/>
            </a:xfrm>
          </p:grpSpPr>
          <p:sp>
            <p:nvSpPr>
              <p:cNvPr id="19" name="任意多边形 18"/>
              <p:cNvSpPr/>
              <p:nvPr/>
            </p:nvSpPr>
            <p:spPr>
              <a:xfrm rot="10800000">
                <a:off x="2164557"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文本框 52"/>
              <p:cNvSpPr txBox="1"/>
              <p:nvPr/>
            </p:nvSpPr>
            <p:spPr>
              <a:xfrm>
                <a:off x="2507322" y="2530375"/>
                <a:ext cx="1203748" cy="410369"/>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936749" y="3147133"/>
              <a:ext cx="2332038" cy="1696168"/>
              <a:chOff x="1936749" y="3147133"/>
              <a:chExt cx="2332038" cy="1696168"/>
            </a:xfrm>
          </p:grpSpPr>
          <p:sp>
            <p:nvSpPr>
              <p:cNvPr id="17" name="任意多边形 16"/>
              <p:cNvSpPr/>
              <p:nvPr/>
            </p:nvSpPr>
            <p:spPr>
              <a:xfrm rot="10800000">
                <a:off x="1936749" y="3147133"/>
                <a:ext cx="2332038" cy="1696168"/>
              </a:xfrm>
              <a:custGeom>
                <a:avLst/>
                <a:gdLst>
                  <a:gd name="connsiteX0" fmla="*/ 1165097 w 2332038"/>
                  <a:gd name="connsiteY0" fmla="*/ 1696168 h 1696168"/>
                  <a:gd name="connsiteX1" fmla="*/ 1088911 w 2332038"/>
                  <a:gd name="connsiteY1" fmla="*/ 1614607 h 1696168"/>
                  <a:gd name="connsiteX2" fmla="*/ 0 w 2332038"/>
                  <a:gd name="connsiteY2" fmla="*/ 1614607 h 1696168"/>
                  <a:gd name="connsiteX3" fmla="*/ 0 w 2332038"/>
                  <a:gd name="connsiteY3" fmla="*/ 0 h 1696168"/>
                  <a:gd name="connsiteX4" fmla="*/ 2332038 w 2332038"/>
                  <a:gd name="connsiteY4" fmla="*/ 0 h 1696168"/>
                  <a:gd name="connsiteX5" fmla="*/ 2332038 w 2332038"/>
                  <a:gd name="connsiteY5" fmla="*/ 1614607 h 1696168"/>
                  <a:gd name="connsiteX6" fmla="*/ 1241283 w 2332038"/>
                  <a:gd name="connsiteY6" fmla="*/ 1614607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5097" y="1696168"/>
                    </a:moveTo>
                    <a:lnTo>
                      <a:pt x="1088911" y="1614607"/>
                    </a:lnTo>
                    <a:lnTo>
                      <a:pt x="0" y="1614607"/>
                    </a:lnTo>
                    <a:lnTo>
                      <a:pt x="0" y="0"/>
                    </a:lnTo>
                    <a:lnTo>
                      <a:pt x="2332038" y="0"/>
                    </a:lnTo>
                    <a:lnTo>
                      <a:pt x="2332038" y="1614607"/>
                    </a:lnTo>
                    <a:lnTo>
                      <a:pt x="1241283" y="16146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53"/>
              <p:cNvSpPr txBox="1"/>
              <p:nvPr/>
            </p:nvSpPr>
            <p:spPr>
              <a:xfrm>
                <a:off x="2042750" y="3320513"/>
                <a:ext cx="2120035" cy="1456810"/>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21" name="组合 20"/>
          <p:cNvGrpSpPr/>
          <p:nvPr/>
        </p:nvGrpSpPr>
        <p:grpSpPr>
          <a:xfrm>
            <a:off x="3999310" y="915092"/>
            <a:ext cx="1749029" cy="1760630"/>
            <a:chOff x="5332414" y="1276511"/>
            <a:chExt cx="2332038" cy="2347507"/>
          </a:xfrm>
        </p:grpSpPr>
        <p:grpSp>
          <p:nvGrpSpPr>
            <p:cNvPr id="22" name="组合 21"/>
            <p:cNvGrpSpPr/>
            <p:nvPr/>
          </p:nvGrpSpPr>
          <p:grpSpPr>
            <a:xfrm>
              <a:off x="5560221" y="3141696"/>
              <a:ext cx="1876425" cy="482322"/>
              <a:chOff x="5560221" y="3141696"/>
              <a:chExt cx="1876425" cy="482322"/>
            </a:xfrm>
          </p:grpSpPr>
          <p:sp>
            <p:nvSpPr>
              <p:cNvPr id="26" name="任意多边形 25"/>
              <p:cNvSpPr/>
              <p:nvPr/>
            </p:nvSpPr>
            <p:spPr>
              <a:xfrm rot="10800000">
                <a:off x="5560221" y="3141696"/>
                <a:ext cx="1876425" cy="44156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文本框 56"/>
              <p:cNvSpPr txBox="1"/>
              <p:nvPr/>
            </p:nvSpPr>
            <p:spPr>
              <a:xfrm>
                <a:off x="5895637" y="3213648"/>
                <a:ext cx="1203748" cy="410370"/>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332414" y="1276511"/>
              <a:ext cx="2332038" cy="1696168"/>
              <a:chOff x="5332414" y="1276511"/>
              <a:chExt cx="2332038" cy="1696168"/>
            </a:xfrm>
          </p:grpSpPr>
          <p:sp>
            <p:nvSpPr>
              <p:cNvPr id="24" name="任意多边形 23"/>
              <p:cNvSpPr/>
              <p:nvPr/>
            </p:nvSpPr>
            <p:spPr>
              <a:xfrm rot="10800000">
                <a:off x="5332414" y="1276511"/>
                <a:ext cx="2332038" cy="1696168"/>
              </a:xfrm>
              <a:custGeom>
                <a:avLst/>
                <a:gdLst>
                  <a:gd name="connsiteX0" fmla="*/ 2332038 w 2332038"/>
                  <a:gd name="connsiteY0" fmla="*/ 1696168 h 1696168"/>
                  <a:gd name="connsiteX1" fmla="*/ 0 w 2332038"/>
                  <a:gd name="connsiteY1" fmla="*/ 1696168 h 1696168"/>
                  <a:gd name="connsiteX2" fmla="*/ 0 w 2332038"/>
                  <a:gd name="connsiteY2" fmla="*/ 81561 h 1696168"/>
                  <a:gd name="connsiteX3" fmla="*/ 1090755 w 2332038"/>
                  <a:gd name="connsiteY3" fmla="*/ 81561 h 1696168"/>
                  <a:gd name="connsiteX4" fmla="*/ 1166941 w 2332038"/>
                  <a:gd name="connsiteY4" fmla="*/ 0 h 1696168"/>
                  <a:gd name="connsiteX5" fmla="*/ 1243127 w 2332038"/>
                  <a:gd name="connsiteY5" fmla="*/ 81561 h 1696168"/>
                  <a:gd name="connsiteX6" fmla="*/ 2332038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2332038" y="1696168"/>
                    </a:moveTo>
                    <a:lnTo>
                      <a:pt x="0" y="1696168"/>
                    </a:lnTo>
                    <a:lnTo>
                      <a:pt x="0" y="81561"/>
                    </a:lnTo>
                    <a:lnTo>
                      <a:pt x="1090755" y="81561"/>
                    </a:lnTo>
                    <a:lnTo>
                      <a:pt x="1166941" y="0"/>
                    </a:lnTo>
                    <a:lnTo>
                      <a:pt x="1243127" y="81561"/>
                    </a:lnTo>
                    <a:lnTo>
                      <a:pt x="2332038" y="815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文本框 58"/>
              <p:cNvSpPr txBox="1"/>
              <p:nvPr/>
            </p:nvSpPr>
            <p:spPr>
              <a:xfrm>
                <a:off x="5434011" y="1362008"/>
                <a:ext cx="2120035" cy="1456809"/>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6545575" y="1855490"/>
            <a:ext cx="1749029" cy="1734694"/>
            <a:chOff x="8727434" y="2530375"/>
            <a:chExt cx="2332038" cy="2312925"/>
          </a:xfrm>
        </p:grpSpPr>
        <p:grpSp>
          <p:nvGrpSpPr>
            <p:cNvPr id="29" name="组合 28"/>
            <p:cNvGrpSpPr/>
            <p:nvPr/>
          </p:nvGrpSpPr>
          <p:grpSpPr>
            <a:xfrm>
              <a:off x="8955242" y="2530375"/>
              <a:ext cx="1876425" cy="447741"/>
              <a:chOff x="8955242" y="2530375"/>
              <a:chExt cx="1876425" cy="447741"/>
            </a:xfrm>
          </p:grpSpPr>
          <p:sp>
            <p:nvSpPr>
              <p:cNvPr id="33" name="任意多边形 32"/>
              <p:cNvSpPr/>
              <p:nvPr/>
            </p:nvSpPr>
            <p:spPr>
              <a:xfrm rot="10800000">
                <a:off x="8955242" y="2536554"/>
                <a:ext cx="1876425" cy="441562"/>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文本框 65"/>
              <p:cNvSpPr txBox="1"/>
              <p:nvPr/>
            </p:nvSpPr>
            <p:spPr>
              <a:xfrm>
                <a:off x="9298007" y="2530375"/>
                <a:ext cx="1203748" cy="410369"/>
              </a:xfrm>
              <a:prstGeom prst="rect">
                <a:avLst/>
              </a:prstGeom>
              <a:noFill/>
            </p:spPr>
            <p:txBody>
              <a:bodyPr wrap="none" rtlCol="0">
                <a:spAutoFit/>
              </a:bodyPr>
              <a:lstStyle/>
              <a:p>
                <a:pPr algn="ctr"/>
                <a:r>
                  <a:rPr lang="zh-CN" altLang="en-US" sz="1400" b="1" dirty="0" smtClean="0">
                    <a:solidFill>
                      <a:srgbClr val="E5F5F7"/>
                    </a:solidFill>
                    <a:latin typeface="微软雅黑" panose="020B0503020204020204" pitchFamily="34" charset="-122"/>
                    <a:ea typeface="微软雅黑" panose="020B0503020204020204" pitchFamily="34" charset="-122"/>
                  </a:rPr>
                  <a:t>添加标题</a:t>
                </a:r>
                <a:endParaRPr lang="zh-CN" altLang="en-US" sz="1400" b="1" dirty="0">
                  <a:solidFill>
                    <a:srgbClr val="E5F5F7"/>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8727434" y="3147132"/>
              <a:ext cx="2332038" cy="1696168"/>
              <a:chOff x="8727434" y="3147132"/>
              <a:chExt cx="2332038" cy="1696168"/>
            </a:xfrm>
          </p:grpSpPr>
          <p:sp>
            <p:nvSpPr>
              <p:cNvPr id="31" name="任意多边形 30"/>
              <p:cNvSpPr/>
              <p:nvPr/>
            </p:nvSpPr>
            <p:spPr>
              <a:xfrm>
                <a:off x="8727434" y="3147132"/>
                <a:ext cx="2332038" cy="1696168"/>
              </a:xfrm>
              <a:custGeom>
                <a:avLst/>
                <a:gdLst>
                  <a:gd name="connsiteX0" fmla="*/ 1166941 w 2332038"/>
                  <a:gd name="connsiteY0" fmla="*/ 0 h 1696168"/>
                  <a:gd name="connsiteX1" fmla="*/ 1243127 w 2332038"/>
                  <a:gd name="connsiteY1" fmla="*/ 81561 h 1696168"/>
                  <a:gd name="connsiteX2" fmla="*/ 2332038 w 2332038"/>
                  <a:gd name="connsiteY2" fmla="*/ 81561 h 1696168"/>
                  <a:gd name="connsiteX3" fmla="*/ 2332038 w 2332038"/>
                  <a:gd name="connsiteY3" fmla="*/ 1696168 h 1696168"/>
                  <a:gd name="connsiteX4" fmla="*/ 0 w 2332038"/>
                  <a:gd name="connsiteY4" fmla="*/ 1696168 h 1696168"/>
                  <a:gd name="connsiteX5" fmla="*/ 0 w 2332038"/>
                  <a:gd name="connsiteY5" fmla="*/ 81561 h 1696168"/>
                  <a:gd name="connsiteX6" fmla="*/ 1090755 w 2332038"/>
                  <a:gd name="connsiteY6" fmla="*/ 81561 h 169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38" h="1696168">
                    <a:moveTo>
                      <a:pt x="1166941" y="0"/>
                    </a:moveTo>
                    <a:lnTo>
                      <a:pt x="1243127" y="81561"/>
                    </a:lnTo>
                    <a:lnTo>
                      <a:pt x="2332038" y="81561"/>
                    </a:lnTo>
                    <a:lnTo>
                      <a:pt x="2332038" y="1696168"/>
                    </a:lnTo>
                    <a:lnTo>
                      <a:pt x="0" y="1696168"/>
                    </a:lnTo>
                    <a:lnTo>
                      <a:pt x="0" y="81561"/>
                    </a:lnTo>
                    <a:lnTo>
                      <a:pt x="1090755" y="8156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文本框 66"/>
              <p:cNvSpPr txBox="1"/>
              <p:nvPr/>
            </p:nvSpPr>
            <p:spPr>
              <a:xfrm>
                <a:off x="8833435" y="3320513"/>
                <a:ext cx="2120035" cy="1456809"/>
              </a:xfrm>
              <a:prstGeom prst="rect">
                <a:avLst/>
              </a:prstGeom>
              <a:noFill/>
            </p:spPr>
            <p:txBody>
              <a:bodyPr wrap="square" rtlCol="0">
                <a:spAutoFit/>
              </a:bodyPr>
              <a:lstStyle/>
              <a:p>
                <a:pPr algn="just">
                  <a:lnSpc>
                    <a:spcPct val="130000"/>
                  </a:lnSpc>
                  <a:spcBef>
                    <a:spcPts val="750"/>
                  </a:spcBef>
                </a:pPr>
                <a:r>
                  <a:rPr lang="zh-CN" altLang="en-US" sz="1000" dirty="0">
                    <a:solidFill>
                      <a:srgbClr val="EBF8F9"/>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单击添加文本单击添加文本单击添加文本单击添加文本单击添加文本单击添加文本单击添加文本单击添加文本</a:t>
                </a:r>
                <a:endParaRPr lang="en-US" altLang="zh-CN" sz="1000" dirty="0">
                  <a:solidFill>
                    <a:srgbClr val="EBF8F9"/>
                  </a:solidFill>
                  <a:latin typeface="微软雅黑" panose="020B0503020204020204" pitchFamily="34" charset="-122"/>
                  <a:ea typeface="微软雅黑" panose="020B0503020204020204" pitchFamily="34" charset="-122"/>
                </a:endParaRPr>
              </a:p>
            </p:txBody>
          </p:sp>
        </p:grpSp>
      </p:grpSp>
      <p:grpSp>
        <p:nvGrpSpPr>
          <p:cNvPr id="35" name="组合 34"/>
          <p:cNvGrpSpPr/>
          <p:nvPr/>
        </p:nvGrpSpPr>
        <p:grpSpPr>
          <a:xfrm>
            <a:off x="827484" y="1986533"/>
            <a:ext cx="528638" cy="528638"/>
            <a:chOff x="1103312" y="2705100"/>
            <a:chExt cx="704850" cy="704850"/>
          </a:xfrm>
        </p:grpSpPr>
        <p:sp>
          <p:nvSpPr>
            <p:cNvPr id="36" name="椭圆 35"/>
            <p:cNvSpPr/>
            <p:nvPr/>
          </p:nvSpPr>
          <p:spPr>
            <a:xfrm>
              <a:off x="1103312"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68"/>
            <p:cNvSpPr txBox="1"/>
            <p:nvPr/>
          </p:nvSpPr>
          <p:spPr>
            <a:xfrm>
              <a:off x="1136755" y="2770115"/>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01</a:t>
              </a:r>
              <a:endParaRPr lang="zh-CN" altLang="en-US" sz="2100" b="1" dirty="0">
                <a:solidFill>
                  <a:srgbClr val="E5F5F7"/>
                </a:solidFill>
                <a:latin typeface="Adobe Myungjo Std M" panose="02020600000000000000" pitchFamily="18" charset="-128"/>
              </a:endParaRPr>
            </a:p>
          </p:txBody>
        </p:sp>
      </p:grpSp>
      <p:grpSp>
        <p:nvGrpSpPr>
          <p:cNvPr id="38" name="组合 37"/>
          <p:cNvGrpSpPr/>
          <p:nvPr/>
        </p:nvGrpSpPr>
        <p:grpSpPr>
          <a:xfrm>
            <a:off x="3374231" y="1986533"/>
            <a:ext cx="528638" cy="528638"/>
            <a:chOff x="4498975" y="2705100"/>
            <a:chExt cx="704850" cy="704850"/>
          </a:xfrm>
        </p:grpSpPr>
        <p:sp>
          <p:nvSpPr>
            <p:cNvPr id="39" name="椭圆 38"/>
            <p:cNvSpPr/>
            <p:nvPr/>
          </p:nvSpPr>
          <p:spPr>
            <a:xfrm>
              <a:off x="4498975"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69"/>
            <p:cNvSpPr txBox="1"/>
            <p:nvPr/>
          </p:nvSpPr>
          <p:spPr>
            <a:xfrm>
              <a:off x="4529246" y="2762077"/>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02</a:t>
              </a:r>
              <a:endParaRPr lang="zh-CN" altLang="en-US" sz="2100" b="1" dirty="0">
                <a:solidFill>
                  <a:srgbClr val="E5F5F7"/>
                </a:solidFill>
                <a:latin typeface="Adobe Myungjo Std M" panose="02020600000000000000" pitchFamily="18" charset="-128"/>
              </a:endParaRPr>
            </a:p>
          </p:txBody>
        </p:sp>
      </p:grpSp>
      <p:grpSp>
        <p:nvGrpSpPr>
          <p:cNvPr id="41" name="组合 40"/>
          <p:cNvGrpSpPr/>
          <p:nvPr/>
        </p:nvGrpSpPr>
        <p:grpSpPr>
          <a:xfrm>
            <a:off x="5920978" y="1986533"/>
            <a:ext cx="528638" cy="528638"/>
            <a:chOff x="7894637" y="2705100"/>
            <a:chExt cx="704850" cy="704850"/>
          </a:xfrm>
        </p:grpSpPr>
        <p:sp>
          <p:nvSpPr>
            <p:cNvPr id="42" name="椭圆 41"/>
            <p:cNvSpPr/>
            <p:nvPr/>
          </p:nvSpPr>
          <p:spPr>
            <a:xfrm>
              <a:off x="7894637"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70"/>
            <p:cNvSpPr txBox="1"/>
            <p:nvPr/>
          </p:nvSpPr>
          <p:spPr>
            <a:xfrm>
              <a:off x="7923965" y="2770116"/>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03</a:t>
              </a:r>
              <a:endParaRPr lang="zh-CN" altLang="en-US" sz="2100" b="1" dirty="0">
                <a:solidFill>
                  <a:srgbClr val="E5F5F7"/>
                </a:solidFill>
                <a:latin typeface="Adobe Myungjo Std M" panose="02020600000000000000" pitchFamily="18" charset="-128"/>
              </a:endParaRPr>
            </a:p>
          </p:txBody>
        </p:sp>
      </p:grpSp>
      <p:grpSp>
        <p:nvGrpSpPr>
          <p:cNvPr id="44" name="组合 43"/>
          <p:cNvGrpSpPr/>
          <p:nvPr/>
        </p:nvGrpSpPr>
        <p:grpSpPr>
          <a:xfrm>
            <a:off x="6041231" y="922235"/>
            <a:ext cx="288132" cy="288132"/>
            <a:chOff x="8054974" y="1286036"/>
            <a:chExt cx="384176" cy="384176"/>
          </a:xfrm>
        </p:grpSpPr>
        <p:sp>
          <p:nvSpPr>
            <p:cNvPr id="45" name="椭圆 44"/>
            <p:cNvSpPr/>
            <p:nvPr/>
          </p:nvSpPr>
          <p:spPr>
            <a:xfrm>
              <a:off x="8054974" y="128603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06402" y="1335489"/>
              <a:ext cx="281320" cy="281320"/>
            </a:xfrm>
            <a:prstGeom prst="rect">
              <a:avLst/>
            </a:prstGeom>
          </p:spPr>
        </p:pic>
      </p:grpSp>
      <p:grpSp>
        <p:nvGrpSpPr>
          <p:cNvPr id="47" name="组合 46"/>
          <p:cNvGrpSpPr/>
          <p:nvPr/>
        </p:nvGrpSpPr>
        <p:grpSpPr>
          <a:xfrm>
            <a:off x="3494483" y="3302053"/>
            <a:ext cx="288132" cy="288132"/>
            <a:chOff x="4659311" y="4459126"/>
            <a:chExt cx="384176" cy="384176"/>
          </a:xfrm>
          <a:solidFill>
            <a:srgbClr val="00726E"/>
          </a:solidFill>
        </p:grpSpPr>
        <p:sp>
          <p:nvSpPr>
            <p:cNvPr id="48" name="椭圆 47"/>
            <p:cNvSpPr/>
            <p:nvPr/>
          </p:nvSpPr>
          <p:spPr>
            <a:xfrm>
              <a:off x="4659311" y="445912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46409" y="4546224"/>
              <a:ext cx="209979" cy="209979"/>
            </a:xfrm>
            <a:prstGeom prst="rect">
              <a:avLst/>
            </a:prstGeom>
            <a:noFill/>
          </p:spPr>
        </p:pic>
      </p:grpSp>
      <p:grpSp>
        <p:nvGrpSpPr>
          <p:cNvPr id="50" name="组合 49"/>
          <p:cNvGrpSpPr/>
          <p:nvPr/>
        </p:nvGrpSpPr>
        <p:grpSpPr>
          <a:xfrm>
            <a:off x="947737" y="922235"/>
            <a:ext cx="288132" cy="288132"/>
            <a:chOff x="1263649" y="1286036"/>
            <a:chExt cx="384176" cy="384176"/>
          </a:xfrm>
        </p:grpSpPr>
        <p:sp>
          <p:nvSpPr>
            <p:cNvPr id="51" name="椭圆 50"/>
            <p:cNvSpPr/>
            <p:nvPr/>
          </p:nvSpPr>
          <p:spPr>
            <a:xfrm>
              <a:off x="1263649" y="128603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2" name="图片 5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74035" y="1337329"/>
              <a:ext cx="342856" cy="277323"/>
            </a:xfrm>
            <a:prstGeom prst="rect">
              <a:avLst/>
            </a:prstGeom>
            <a:noFill/>
          </p:spPr>
        </p:pic>
      </p:grpSp>
    </p:spTree>
    <p:extLst>
      <p:ext uri="{BB962C8B-B14F-4D97-AF65-F5344CB8AC3E}">
        <p14:creationId xmlns:p14="http://schemas.microsoft.com/office/powerpoint/2010/main" xmlns="" val="257426918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26" presetClass="emph" presetSubtype="0" fill="hold" nodeType="withEffect">
                                  <p:stCondLst>
                                    <p:cond delay="500"/>
                                  </p:stCondLst>
                                  <p:childTnLst>
                                    <p:animEffect transition="out" filter="fade">
                                      <p:cBhvr>
                                        <p:cTn id="15" dur="500" tmFilter="0, 0; .2, .5; .8, .5; 1, 0"/>
                                        <p:tgtEl>
                                          <p:spTgt spid="35"/>
                                        </p:tgtEl>
                                      </p:cBhvr>
                                    </p:animEffect>
                                    <p:animScale>
                                      <p:cBhvr>
                                        <p:cTn id="16" dur="250" autoRev="1" fill="hold"/>
                                        <p:tgtEl>
                                          <p:spTgt spid="35"/>
                                        </p:tgtEl>
                                      </p:cBhvr>
                                      <p:by x="105000" y="105000"/>
                                    </p:animScale>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50"/>
                                        <p:tgtEl>
                                          <p:spTgt spid="50"/>
                                        </p:tgtEl>
                                      </p:cBhvr>
                                    </p:animEffect>
                                  </p:childTnLst>
                                </p:cTn>
                              </p:par>
                              <p:par>
                                <p:cTn id="20" presetID="26" presetClass="emph" presetSubtype="0" fill="hold" nodeType="withEffect">
                                  <p:stCondLst>
                                    <p:cond delay="25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par>
                                <p:cTn id="23" presetID="22" presetClass="entr" presetSubtype="1"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250"/>
                                        <p:tgtEl>
                                          <p:spTgt spid="11"/>
                                        </p:tgtEl>
                                      </p:cBhvr>
                                    </p:animEffect>
                                  </p:childTnLst>
                                </p:cTn>
                              </p:par>
                              <p:par>
                                <p:cTn id="26" presetID="22" presetClass="entr" presetSubtype="1"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250"/>
                                        <p:tgtEl>
                                          <p:spTgt spid="5"/>
                                        </p:tgtEl>
                                      </p:cBhvr>
                                    </p:animEffect>
                                  </p:childTnLst>
                                </p:cTn>
                              </p:par>
                              <p:par>
                                <p:cTn id="29" presetID="22" presetClass="entr" presetSubtype="8" fill="hold" nodeType="withEffect">
                                  <p:stCondLst>
                                    <p:cond delay="7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250"/>
                                        <p:tgtEl>
                                          <p:spTgt spid="8"/>
                                        </p:tgtEl>
                                      </p:cBhvr>
                                    </p:animEffect>
                                  </p:childTnLst>
                                </p:cTn>
                              </p:par>
                              <p:par>
                                <p:cTn id="32" presetID="1" presetClass="entr" presetSubtype="0" fill="hold" nodeType="withEffect">
                                  <p:stCondLst>
                                    <p:cond delay="750"/>
                                  </p:stCondLst>
                                  <p:childTnLst>
                                    <p:set>
                                      <p:cBhvr>
                                        <p:cTn id="33" dur="1" fill="hold">
                                          <p:stCondLst>
                                            <p:cond delay="0"/>
                                          </p:stCondLst>
                                        </p:cTn>
                                        <p:tgtEl>
                                          <p:spTgt spid="14"/>
                                        </p:tgtEl>
                                        <p:attrNameLst>
                                          <p:attrName>style.visibility</p:attrName>
                                        </p:attrNameLst>
                                      </p:cBhvr>
                                      <p:to>
                                        <p:strVal val="visible"/>
                                      </p:to>
                                    </p:set>
                                  </p:childTnLst>
                                </p:cTn>
                              </p:par>
                              <p:par>
                                <p:cTn id="34" presetID="26" presetClass="emph" presetSubtype="0" fill="hold" nodeType="withEffect">
                                  <p:stCondLst>
                                    <p:cond delay="750"/>
                                  </p:stCondLst>
                                  <p:childTnLst>
                                    <p:animEffect transition="out" filter="fade">
                                      <p:cBhvr>
                                        <p:cTn id="35" dur="500" tmFilter="0, 0; .2, .5; .8, .5; 1, 0"/>
                                        <p:tgtEl>
                                          <p:spTgt spid="14"/>
                                        </p:tgtEl>
                                      </p:cBhvr>
                                    </p:animEffect>
                                    <p:animScale>
                                      <p:cBhvr>
                                        <p:cTn id="36" dur="250" autoRev="1" fill="hold"/>
                                        <p:tgtEl>
                                          <p:spTgt spid="14"/>
                                        </p:tgtEl>
                                      </p:cBhvr>
                                      <p:by x="105000" y="105000"/>
                                    </p:animScale>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26" presetClass="emph" presetSubtype="0" fill="hold" nodeType="withEffect">
                                  <p:stCondLst>
                                    <p:cond delay="500"/>
                                  </p:stCondLst>
                                  <p:childTnLst>
                                    <p:animEffect transition="out" filter="fade">
                                      <p:cBhvr>
                                        <p:cTn id="42" dur="500" tmFilter="0, 0; .2, .5; .8, .5; 1, 0"/>
                                        <p:tgtEl>
                                          <p:spTgt spid="38"/>
                                        </p:tgtEl>
                                      </p:cBhvr>
                                    </p:animEffect>
                                    <p:animScale>
                                      <p:cBhvr>
                                        <p:cTn id="43" dur="250" autoRev="1" fill="hold"/>
                                        <p:tgtEl>
                                          <p:spTgt spid="38"/>
                                        </p:tgtEl>
                                      </p:cBhvr>
                                      <p:by x="105000" y="105000"/>
                                    </p:animScale>
                                  </p:childTnLst>
                                </p:cTn>
                              </p:par>
                              <p:par>
                                <p:cTn id="44" presetID="10"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par>
                                <p:cTn id="47" presetID="26" presetClass="emph" presetSubtype="0" fill="hold" nodeType="withEffect">
                                  <p:stCondLst>
                                    <p:cond delay="500"/>
                                  </p:stCondLst>
                                  <p:childTnLst>
                                    <p:animEffect transition="out" filter="fade">
                                      <p:cBhvr>
                                        <p:cTn id="48" dur="500" tmFilter="0, 0; .2, .5; .8, .5; 1, 0"/>
                                        <p:tgtEl>
                                          <p:spTgt spid="47"/>
                                        </p:tgtEl>
                                      </p:cBhvr>
                                    </p:animEffect>
                                    <p:animScale>
                                      <p:cBhvr>
                                        <p:cTn id="49" dur="250" autoRev="1" fill="hold"/>
                                        <p:tgtEl>
                                          <p:spTgt spid="47"/>
                                        </p:tgtEl>
                                      </p:cBhvr>
                                      <p:by x="105000" y="105000"/>
                                    </p:animScale>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250"/>
                                        <p:tgtEl>
                                          <p:spTgt spid="13"/>
                                        </p:tgtEl>
                                      </p:cBhvr>
                                    </p:animEffect>
                                  </p:childTnLst>
                                </p:cTn>
                              </p:par>
                              <p:par>
                                <p:cTn id="53" presetID="22" presetClass="entr" presetSubtype="4" fill="hold" grpId="0" nodeType="withEffect">
                                  <p:stCondLst>
                                    <p:cond delay="25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250"/>
                                        <p:tgtEl>
                                          <p:spTgt spid="6"/>
                                        </p:tgtEl>
                                      </p:cBhvr>
                                    </p:animEffect>
                                  </p:childTnLst>
                                </p:cTn>
                              </p:par>
                              <p:par>
                                <p:cTn id="56" presetID="22" presetClass="entr" presetSubtype="8" fill="hold" nodeType="withEffect">
                                  <p:stCondLst>
                                    <p:cond delay="50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250"/>
                                        <p:tgtEl>
                                          <p:spTgt spid="9"/>
                                        </p:tgtEl>
                                      </p:cBhvr>
                                    </p:animEffect>
                                  </p:childTnLst>
                                </p:cTn>
                              </p:par>
                              <p:par>
                                <p:cTn id="59" presetID="10" presetClass="entr" presetSubtype="0" fill="hold" nodeType="withEffect">
                                  <p:stCondLst>
                                    <p:cond delay="5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26" presetClass="emph" presetSubtype="0" fill="hold" nodeType="withEffect">
                                  <p:stCondLst>
                                    <p:cond delay="500"/>
                                  </p:stCondLst>
                                  <p:childTnLst>
                                    <p:animEffect transition="out" filter="fade">
                                      <p:cBhvr>
                                        <p:cTn id="63" dur="500" tmFilter="0, 0; .2, .5; .8, .5; 1, 0"/>
                                        <p:tgtEl>
                                          <p:spTgt spid="21"/>
                                        </p:tgtEl>
                                      </p:cBhvr>
                                    </p:animEffect>
                                    <p:animScale>
                                      <p:cBhvr>
                                        <p:cTn id="64" dur="250" autoRev="1" fill="hold"/>
                                        <p:tgtEl>
                                          <p:spTgt spid="21"/>
                                        </p:tgtEl>
                                      </p:cBhvr>
                                      <p:by x="105000" y="105000"/>
                                    </p:animScale>
                                  </p:childTnLst>
                                </p:cTn>
                              </p:par>
                            </p:childTnLst>
                          </p:cTn>
                        </p:par>
                        <p:par>
                          <p:cTn id="65" fill="hold">
                            <p:stCondLst>
                              <p:cond delay="2750"/>
                            </p:stCondLst>
                            <p:childTnLst>
                              <p:par>
                                <p:cTn id="66" presetID="53" presetClass="entr" presetSubtype="16"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500" fill="hold"/>
                                        <p:tgtEl>
                                          <p:spTgt spid="41"/>
                                        </p:tgtEl>
                                        <p:attrNameLst>
                                          <p:attrName>ppt_w</p:attrName>
                                        </p:attrNameLst>
                                      </p:cBhvr>
                                      <p:tavLst>
                                        <p:tav tm="0">
                                          <p:val>
                                            <p:fltVal val="0"/>
                                          </p:val>
                                        </p:tav>
                                        <p:tav tm="100000">
                                          <p:val>
                                            <p:strVal val="#ppt_w"/>
                                          </p:val>
                                        </p:tav>
                                      </p:tavLst>
                                    </p:anim>
                                    <p:anim calcmode="lin" valueType="num">
                                      <p:cBhvr>
                                        <p:cTn id="69" dur="500" fill="hold"/>
                                        <p:tgtEl>
                                          <p:spTgt spid="41"/>
                                        </p:tgtEl>
                                        <p:attrNameLst>
                                          <p:attrName>ppt_h</p:attrName>
                                        </p:attrNameLst>
                                      </p:cBhvr>
                                      <p:tavLst>
                                        <p:tav tm="0">
                                          <p:val>
                                            <p:fltVal val="0"/>
                                          </p:val>
                                        </p:tav>
                                        <p:tav tm="100000">
                                          <p:val>
                                            <p:strVal val="#ppt_h"/>
                                          </p:val>
                                        </p:tav>
                                      </p:tavLst>
                                    </p:anim>
                                    <p:animEffect transition="in" filter="fade">
                                      <p:cBhvr>
                                        <p:cTn id="70" dur="500"/>
                                        <p:tgtEl>
                                          <p:spTgt spid="41"/>
                                        </p:tgtEl>
                                      </p:cBhvr>
                                    </p:animEffect>
                                  </p:childTnLst>
                                </p:cTn>
                              </p:par>
                              <p:par>
                                <p:cTn id="71" presetID="26" presetClass="emph" presetSubtype="0" fill="hold" nodeType="withEffect">
                                  <p:stCondLst>
                                    <p:cond delay="500"/>
                                  </p:stCondLst>
                                  <p:childTnLst>
                                    <p:animEffect transition="out" filter="fade">
                                      <p:cBhvr>
                                        <p:cTn id="72" dur="500" tmFilter="0, 0; .2, .5; .8, .5; 1, 0"/>
                                        <p:tgtEl>
                                          <p:spTgt spid="41"/>
                                        </p:tgtEl>
                                      </p:cBhvr>
                                    </p:animEffect>
                                    <p:animScale>
                                      <p:cBhvr>
                                        <p:cTn id="73" dur="250" autoRev="1" fill="hold"/>
                                        <p:tgtEl>
                                          <p:spTgt spid="41"/>
                                        </p:tgtEl>
                                      </p:cBhvr>
                                      <p:by x="105000" y="105000"/>
                                    </p:animScale>
                                  </p:childTnLst>
                                </p:cTn>
                              </p:par>
                              <p:par>
                                <p:cTn id="74" presetID="10" presetClass="entr" presetSubtype="0" fill="hold"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fade">
                                      <p:cBhvr>
                                        <p:cTn id="76" dur="250"/>
                                        <p:tgtEl>
                                          <p:spTgt spid="44"/>
                                        </p:tgtEl>
                                      </p:cBhvr>
                                    </p:animEffect>
                                  </p:childTnLst>
                                </p:cTn>
                              </p:par>
                              <p:par>
                                <p:cTn id="77" presetID="26" presetClass="emph" presetSubtype="0" fill="hold" nodeType="withEffect">
                                  <p:stCondLst>
                                    <p:cond delay="250"/>
                                  </p:stCondLst>
                                  <p:childTnLst>
                                    <p:animEffect transition="out" filter="fade">
                                      <p:cBhvr>
                                        <p:cTn id="78" dur="500" tmFilter="0, 0; .2, .5; .8, .5; 1, 0"/>
                                        <p:tgtEl>
                                          <p:spTgt spid="44"/>
                                        </p:tgtEl>
                                      </p:cBhvr>
                                    </p:animEffect>
                                    <p:animScale>
                                      <p:cBhvr>
                                        <p:cTn id="79" dur="250" autoRev="1" fill="hold"/>
                                        <p:tgtEl>
                                          <p:spTgt spid="44"/>
                                        </p:tgtEl>
                                      </p:cBhvr>
                                      <p:by x="105000" y="105000"/>
                                    </p:animScale>
                                  </p:childTnLst>
                                </p:cTn>
                              </p:par>
                              <p:par>
                                <p:cTn id="80" presetID="22" presetClass="entr" presetSubtype="1"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up)">
                                      <p:cBhvr>
                                        <p:cTn id="82" dur="250"/>
                                        <p:tgtEl>
                                          <p:spTgt spid="12"/>
                                        </p:tgtEl>
                                      </p:cBhvr>
                                    </p:animEffect>
                                  </p:childTnLst>
                                </p:cTn>
                              </p:par>
                              <p:par>
                                <p:cTn id="83" presetID="22" presetClass="entr" presetSubtype="1" fill="hold" grpId="0" nodeType="withEffect">
                                  <p:stCondLst>
                                    <p:cond delay="250"/>
                                  </p:stCondLst>
                                  <p:childTnLst>
                                    <p:set>
                                      <p:cBhvr>
                                        <p:cTn id="84" dur="1" fill="hold">
                                          <p:stCondLst>
                                            <p:cond delay="0"/>
                                          </p:stCondLst>
                                        </p:cTn>
                                        <p:tgtEl>
                                          <p:spTgt spid="7"/>
                                        </p:tgtEl>
                                        <p:attrNameLst>
                                          <p:attrName>style.visibility</p:attrName>
                                        </p:attrNameLst>
                                      </p:cBhvr>
                                      <p:to>
                                        <p:strVal val="visible"/>
                                      </p:to>
                                    </p:set>
                                    <p:animEffect transition="in" filter="wipe(up)">
                                      <p:cBhvr>
                                        <p:cTn id="85" dur="250"/>
                                        <p:tgtEl>
                                          <p:spTgt spid="7"/>
                                        </p:tgtEl>
                                      </p:cBhvr>
                                    </p:animEffect>
                                  </p:childTnLst>
                                </p:cTn>
                              </p:par>
                              <p:par>
                                <p:cTn id="86" presetID="22" presetClass="entr" presetSubtype="8" fill="hold" nodeType="withEffect">
                                  <p:stCondLst>
                                    <p:cond delay="500"/>
                                  </p:stCondLst>
                                  <p:childTnLst>
                                    <p:set>
                                      <p:cBhvr>
                                        <p:cTn id="87" dur="1" fill="hold">
                                          <p:stCondLst>
                                            <p:cond delay="0"/>
                                          </p:stCondLst>
                                        </p:cTn>
                                        <p:tgtEl>
                                          <p:spTgt spid="10"/>
                                        </p:tgtEl>
                                        <p:attrNameLst>
                                          <p:attrName>style.visibility</p:attrName>
                                        </p:attrNameLst>
                                      </p:cBhvr>
                                      <p:to>
                                        <p:strVal val="visible"/>
                                      </p:to>
                                    </p:set>
                                    <p:animEffect transition="in" filter="wipe(left)">
                                      <p:cBhvr>
                                        <p:cTn id="88" dur="250"/>
                                        <p:tgtEl>
                                          <p:spTgt spid="10"/>
                                        </p:tgtEl>
                                      </p:cBhvr>
                                    </p:animEffect>
                                  </p:childTnLst>
                                </p:cTn>
                              </p:par>
                              <p:par>
                                <p:cTn id="89" presetID="1" presetClass="entr" presetSubtype="0" fill="hold" nodeType="withEffect">
                                  <p:stCondLst>
                                    <p:cond delay="500"/>
                                  </p:stCondLst>
                                  <p:childTnLst>
                                    <p:set>
                                      <p:cBhvr>
                                        <p:cTn id="90" dur="1" fill="hold">
                                          <p:stCondLst>
                                            <p:cond delay="0"/>
                                          </p:stCondLst>
                                        </p:cTn>
                                        <p:tgtEl>
                                          <p:spTgt spid="28"/>
                                        </p:tgtEl>
                                        <p:attrNameLst>
                                          <p:attrName>style.visibility</p:attrName>
                                        </p:attrNameLst>
                                      </p:cBhvr>
                                      <p:to>
                                        <p:strVal val="visible"/>
                                      </p:to>
                                    </p:set>
                                  </p:childTnLst>
                                </p:cTn>
                              </p:par>
                              <p:par>
                                <p:cTn id="91" presetID="26" presetClass="emph" presetSubtype="0" fill="hold" nodeType="withEffect">
                                  <p:stCondLst>
                                    <p:cond delay="500"/>
                                  </p:stCondLst>
                                  <p:childTnLst>
                                    <p:animEffect transition="out" filter="fade">
                                      <p:cBhvr>
                                        <p:cTn id="92" dur="500" tmFilter="0, 0; .2, .5; .8, .5; 1, 0"/>
                                        <p:tgtEl>
                                          <p:spTgt spid="28"/>
                                        </p:tgtEl>
                                      </p:cBhvr>
                                    </p:animEffect>
                                    <p:animScale>
                                      <p:cBhvr>
                                        <p:cTn id="93" dur="250" autoRev="1" fill="hold"/>
                                        <p:tgtEl>
                                          <p:spTgt spid="28"/>
                                        </p:tgtEl>
                                      </p:cBhvr>
                                      <p:by x="105000" y="105000"/>
                                    </p:animScale>
                                  </p:childTnLst>
                                </p:cTn>
                              </p:par>
                            </p:childTnLst>
                          </p:cTn>
                        </p:par>
                        <p:par>
                          <p:cTn id="94" fill="hold">
                            <p:stCondLst>
                              <p:cond delay="3750"/>
                            </p:stCondLst>
                            <p:childTnLst>
                              <p:par>
                                <p:cTn id="95" presetID="22" presetClass="entr" presetSubtype="8" fill="hold" grpId="0"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left)">
                                      <p:cBhvr>
                                        <p:cTn id="97" dur="250"/>
                                        <p:tgtEl>
                                          <p:spTgt spid="3"/>
                                        </p:tgtEl>
                                      </p:cBhvr>
                                    </p:animEffect>
                                  </p:childTnLst>
                                </p:cTn>
                              </p:par>
                            </p:childTnLst>
                          </p:cTn>
                        </p:par>
                        <p:par>
                          <p:cTn id="98" fill="hold">
                            <p:stCondLst>
                              <p:cond delay="4000"/>
                            </p:stCondLst>
                            <p:childTnLst>
                              <p:par>
                                <p:cTn id="99" presetID="50" presetClass="entr" presetSubtype="0" decel="100000" fill="hold" grpId="0" nodeType="after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p:cTn id="101" dur="1000" fill="hold"/>
                                        <p:tgtEl>
                                          <p:spTgt spid="4"/>
                                        </p:tgtEl>
                                        <p:attrNameLst>
                                          <p:attrName>ppt_w</p:attrName>
                                        </p:attrNameLst>
                                      </p:cBhvr>
                                      <p:tavLst>
                                        <p:tav tm="0">
                                          <p:val>
                                            <p:strVal val="#ppt_w+.3"/>
                                          </p:val>
                                        </p:tav>
                                        <p:tav tm="100000">
                                          <p:val>
                                            <p:strVal val="#ppt_w"/>
                                          </p:val>
                                        </p:tav>
                                      </p:tavLst>
                                    </p:anim>
                                    <p:anim calcmode="lin" valueType="num">
                                      <p:cBhvr>
                                        <p:cTn id="102" dur="1000" fill="hold"/>
                                        <p:tgtEl>
                                          <p:spTgt spid="4"/>
                                        </p:tgtEl>
                                        <p:attrNameLst>
                                          <p:attrName>ppt_h</p:attrName>
                                        </p:attrNameLst>
                                      </p:cBhvr>
                                      <p:tavLst>
                                        <p:tav tm="0">
                                          <p:val>
                                            <p:strVal val="#ppt_h"/>
                                          </p:val>
                                        </p:tav>
                                        <p:tav tm="100000">
                                          <p:val>
                                            <p:strVal val="#ppt_h"/>
                                          </p:val>
                                        </p:tav>
                                      </p:tavLst>
                                    </p:anim>
                                    <p:animEffect transition="in" filter="fade">
                                      <p:cBhvr>
                                        <p:cTn id="10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grpSp>
        <p:nvGrpSpPr>
          <p:cNvPr id="14" name="组合 13"/>
          <p:cNvGrpSpPr/>
          <p:nvPr/>
        </p:nvGrpSpPr>
        <p:grpSpPr>
          <a:xfrm>
            <a:off x="6804249" y="152117"/>
            <a:ext cx="2160239" cy="584775"/>
            <a:chOff x="6444209" y="186775"/>
            <a:chExt cx="2160239" cy="584775"/>
          </a:xfrm>
        </p:grpSpPr>
        <p:sp>
          <p:nvSpPr>
            <p:cNvPr id="15" name="TextBox 14"/>
            <p:cNvSpPr txBox="1"/>
            <p:nvPr/>
          </p:nvSpPr>
          <p:spPr>
            <a:xfrm>
              <a:off x="6444209" y="186775"/>
              <a:ext cx="1224135" cy="584775"/>
            </a:xfrm>
            <a:prstGeom prst="rect">
              <a:avLst/>
            </a:prstGeom>
            <a:noFill/>
          </p:spPr>
          <p:txBody>
            <a:bodyPr wrap="square" rtlCol="0">
              <a:spAutoFit/>
            </a:bodyPr>
            <a:lstStyle/>
            <a:p>
              <a:r>
                <a:rPr lang="en-US" altLang="zh-CN" sz="3200" b="1" dirty="0" smtClean="0">
                  <a:solidFill>
                    <a:schemeClr val="accent2"/>
                  </a:solidFill>
                </a:rPr>
                <a:t>LOGO</a:t>
              </a:r>
              <a:endParaRPr lang="zh-CN" altLang="en-US" sz="3200" b="1" dirty="0">
                <a:solidFill>
                  <a:schemeClr val="accent2"/>
                </a:solidFill>
              </a:endParaRPr>
            </a:p>
          </p:txBody>
        </p:sp>
        <p:sp>
          <p:nvSpPr>
            <p:cNvPr id="16" name="TextBox 15"/>
            <p:cNvSpPr txBox="1"/>
            <p:nvPr/>
          </p:nvSpPr>
          <p:spPr>
            <a:xfrm>
              <a:off x="7433640" y="277531"/>
              <a:ext cx="1170808" cy="430887"/>
            </a:xfrm>
            <a:prstGeom prst="rect">
              <a:avLst/>
            </a:prstGeom>
            <a:noFill/>
          </p:spPr>
          <p:txBody>
            <a:bodyPr wrap="square" rtlCol="0">
              <a:spAutoFit/>
            </a:bodyPr>
            <a:lstStyle/>
            <a:p>
              <a:r>
                <a:rPr lang="zh-CN" altLang="en-US" sz="1100" b="1" dirty="0" smtClean="0">
                  <a:solidFill>
                    <a:schemeClr val="accent2"/>
                  </a:solidFill>
                  <a:latin typeface="微软雅黑" panose="020B0503020204020204" pitchFamily="34" charset="-122"/>
                  <a:ea typeface="微软雅黑" panose="020B0503020204020204" pitchFamily="34" charset="-122"/>
                </a:rPr>
                <a:t>添加公司名称</a:t>
              </a:r>
              <a:endParaRPr lang="en-US" altLang="zh-CN" sz="1100" b="1" dirty="0" smtClean="0">
                <a:solidFill>
                  <a:schemeClr val="accent2"/>
                </a:solidFill>
                <a:latin typeface="微软雅黑" panose="020B0503020204020204" pitchFamily="34" charset="-122"/>
                <a:ea typeface="微软雅黑" panose="020B0503020204020204" pitchFamily="34" charset="-122"/>
              </a:endParaRPr>
            </a:p>
            <a:p>
              <a:r>
                <a:rPr lang="en-US" altLang="zh-CN" sz="1050" b="1" dirty="0">
                  <a:solidFill>
                    <a:schemeClr val="accent2"/>
                  </a:solidFill>
                </a:rPr>
                <a:t>Company Name</a:t>
              </a:r>
              <a:endParaRPr lang="zh-CN" altLang="en-US" sz="1050" b="1" dirty="0">
                <a:solidFill>
                  <a:schemeClr val="accent2"/>
                </a:solidFill>
              </a:endParaRPr>
            </a:p>
          </p:txBody>
        </p:sp>
      </p:grpSp>
      <p:sp>
        <p:nvSpPr>
          <p:cNvPr id="64" name="TextBox 63"/>
          <p:cNvSpPr txBox="1"/>
          <p:nvPr/>
        </p:nvSpPr>
        <p:spPr>
          <a:xfrm>
            <a:off x="4499992" y="2283716"/>
            <a:ext cx="5184576" cy="769441"/>
          </a:xfrm>
          <a:prstGeom prst="rect">
            <a:avLst/>
          </a:prstGeom>
          <a:noFill/>
        </p:spPr>
        <p:txBody>
          <a:bodyPr wrap="square" rtlCol="0">
            <a:spAutoFit/>
          </a:bodyPr>
          <a:lstStyle/>
          <a:p>
            <a:pPr algn="ctr"/>
            <a:r>
              <a:rPr lang="zh-CN" altLang="en-US" sz="4400" b="1" dirty="0" smtClean="0">
                <a:ln>
                  <a:solidFill>
                    <a:schemeClr val="accent2"/>
                  </a:solidFill>
                </a:ln>
                <a:solidFill>
                  <a:srgbClr val="0070C0"/>
                </a:solidFill>
                <a:latin typeface="微软雅黑" pitchFamily="34" charset="-122"/>
                <a:ea typeface="微软雅黑" pitchFamily="34" charset="-122"/>
              </a:rPr>
              <a:t>感谢欣赏！</a:t>
            </a:r>
            <a:endParaRPr lang="zh-CN" altLang="en-US" sz="4400" b="1" dirty="0">
              <a:ln>
                <a:solidFill>
                  <a:schemeClr val="accent2"/>
                </a:solidFill>
              </a:ln>
              <a:solidFill>
                <a:srgbClr val="0070C0"/>
              </a:solidFill>
              <a:latin typeface="微软雅黑" pitchFamily="34" charset="-122"/>
              <a:ea typeface="微软雅黑" pitchFamily="34" charset="-122"/>
            </a:endParaRPr>
          </a:p>
        </p:txBody>
      </p:sp>
      <p:sp>
        <p:nvSpPr>
          <p:cNvPr id="17" name="TextBox 16"/>
          <p:cNvSpPr txBox="1"/>
          <p:nvPr/>
        </p:nvSpPr>
        <p:spPr>
          <a:xfrm>
            <a:off x="3851920" y="3219822"/>
            <a:ext cx="4536504" cy="253916"/>
          </a:xfrm>
          <a:prstGeom prst="rect">
            <a:avLst/>
          </a:prstGeom>
          <a:noFill/>
        </p:spPr>
        <p:txBody>
          <a:bodyPr wrap="square" rtlCol="0">
            <a:spAutoFit/>
          </a:bodyPr>
          <a:lstStyle/>
          <a:p>
            <a:pPr algn="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汇报人</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：亮亮图文   时</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间：</a:t>
            </a:r>
            <a:r>
              <a:rPr lang="en-US" altLang="zh-CN" sz="1050" dirty="0" smtClean="0">
                <a:solidFill>
                  <a:schemeClr val="tx1">
                    <a:lumMod val="75000"/>
                    <a:lumOff val="25000"/>
                  </a:schemeClr>
                </a:solidFill>
                <a:latin typeface="微软雅黑" panose="020B0503020204020204" pitchFamily="34" charset="-122"/>
                <a:ea typeface="微软雅黑" panose="020B0503020204020204" pitchFamily="34" charset="-122"/>
              </a:rPr>
              <a:t>2019.1.1</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75497604"/>
      </p:ext>
    </p:extLst>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500"/>
                            </p:stCondLst>
                            <p:childTnLst>
                              <p:par>
                                <p:cTn id="17" presetID="52" presetClass="entr" presetSubtype="0" fill="hold" grpId="0" nodeType="afterEffect">
                                  <p:stCondLst>
                                    <p:cond delay="0"/>
                                  </p:stCondLst>
                                  <p:iterate type="wd">
                                    <p:tmPct val="10000"/>
                                  </p:iterate>
                                  <p:childTnLst>
                                    <p:set>
                                      <p:cBhvr>
                                        <p:cTn id="18" dur="1" fill="hold">
                                          <p:stCondLst>
                                            <p:cond delay="0"/>
                                          </p:stCondLst>
                                        </p:cTn>
                                        <p:tgtEl>
                                          <p:spTgt spid="17"/>
                                        </p:tgtEl>
                                        <p:attrNameLst>
                                          <p:attrName>style.visibility</p:attrName>
                                        </p:attrNameLst>
                                      </p:cBhvr>
                                      <p:to>
                                        <p:strVal val="visible"/>
                                      </p:to>
                                    </p:set>
                                    <p:animScale>
                                      <p:cBhvr>
                                        <p:cTn id="1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7"/>
                                        </p:tgtEl>
                                        <p:attrNameLst>
                                          <p:attrName>ppt_x</p:attrName>
                                          <p:attrName>ppt_y</p:attrName>
                                        </p:attrNameLst>
                                      </p:cBhvr>
                                    </p:animMotion>
                                    <p:animEffect transition="in" filter="fade">
                                      <p:cBhvr>
                                        <p:cTn id="2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2"/>
          <p:cNvSpPr>
            <a:spLocks/>
          </p:cNvSpPr>
          <p:nvPr/>
        </p:nvSpPr>
        <p:spPr bwMode="auto">
          <a:xfrm>
            <a:off x="1895728" y="1355996"/>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29" name="Freeform 42"/>
          <p:cNvSpPr>
            <a:spLocks/>
          </p:cNvSpPr>
          <p:nvPr/>
        </p:nvSpPr>
        <p:spPr bwMode="auto">
          <a:xfrm flipH="1">
            <a:off x="4921582" y="1355996"/>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30" name="Freeform 42"/>
          <p:cNvSpPr>
            <a:spLocks/>
          </p:cNvSpPr>
          <p:nvPr/>
        </p:nvSpPr>
        <p:spPr bwMode="auto">
          <a:xfrm flipV="1">
            <a:off x="1895728" y="3854539"/>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31" name="Freeform 42"/>
          <p:cNvSpPr>
            <a:spLocks/>
          </p:cNvSpPr>
          <p:nvPr/>
        </p:nvSpPr>
        <p:spPr bwMode="auto">
          <a:xfrm flipH="1" flipV="1">
            <a:off x="4921582" y="3854539"/>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chemeClr val="tx1">
                <a:lumMod val="75000"/>
                <a:lumOff val="25000"/>
              </a:schemeClr>
            </a:solidFill>
            <a:prstDash val="dash"/>
            <a:round/>
            <a:headEnd type="oval" w="med" len="med"/>
            <a:tailEnd type="oval" w="med" len="med"/>
          </a:ln>
          <a:effectLst/>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solidFill>
                <a:schemeClr val="tx1">
                  <a:lumMod val="75000"/>
                  <a:lumOff val="25000"/>
                </a:schemeClr>
              </a:solidFill>
            </a:endParaRPr>
          </a:p>
        </p:txBody>
      </p:sp>
      <p:sp>
        <p:nvSpPr>
          <p:cNvPr id="32" name="TextBox 33"/>
          <p:cNvSpPr txBox="1">
            <a:spLocks noChangeArrowheads="1"/>
          </p:cNvSpPr>
          <p:nvPr/>
        </p:nvSpPr>
        <p:spPr bwMode="auto">
          <a:xfrm>
            <a:off x="3045530" y="2763078"/>
            <a:ext cx="3217794" cy="34621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1800" b="1" dirty="0">
                <a:solidFill>
                  <a:schemeClr val="tx1">
                    <a:lumMod val="75000"/>
                    <a:lumOff val="25000"/>
                  </a:schemeClr>
                </a:solidFill>
                <a:latin typeface="微软雅黑" pitchFamily="34" charset="-122"/>
              </a:rPr>
              <a:t>20XX</a:t>
            </a:r>
            <a:r>
              <a:rPr lang="zh-CN" altLang="en-US" sz="1800" b="1" dirty="0">
                <a:solidFill>
                  <a:schemeClr val="tx1">
                    <a:lumMod val="75000"/>
                    <a:lumOff val="25000"/>
                  </a:schemeClr>
                </a:solidFill>
                <a:latin typeface="微软雅黑" pitchFamily="34" charset="-122"/>
              </a:rPr>
              <a:t>年</a:t>
            </a:r>
            <a:r>
              <a:rPr lang="en-US" altLang="zh-CN" sz="1800" b="1" dirty="0">
                <a:solidFill>
                  <a:schemeClr val="tx1">
                    <a:lumMod val="75000"/>
                    <a:lumOff val="25000"/>
                  </a:schemeClr>
                </a:solidFill>
                <a:latin typeface="微软雅黑" pitchFamily="34" charset="-122"/>
              </a:rPr>
              <a:t>X</a:t>
            </a:r>
            <a:r>
              <a:rPr lang="zh-CN" altLang="en-US" sz="1800" b="1" dirty="0">
                <a:solidFill>
                  <a:schemeClr val="tx1">
                    <a:lumMod val="75000"/>
                    <a:lumOff val="25000"/>
                  </a:schemeClr>
                </a:solidFill>
                <a:latin typeface="微软雅黑" pitchFamily="34" charset="-122"/>
              </a:rPr>
              <a:t>月，我们的工作简述</a:t>
            </a:r>
          </a:p>
        </p:txBody>
      </p:sp>
      <p:grpSp>
        <p:nvGrpSpPr>
          <p:cNvPr id="33" name="组合 34"/>
          <p:cNvGrpSpPr>
            <a:grpSpLocks/>
          </p:cNvGrpSpPr>
          <p:nvPr/>
        </p:nvGrpSpPr>
        <p:grpSpPr bwMode="auto">
          <a:xfrm>
            <a:off x="1475656" y="1857133"/>
            <a:ext cx="865134" cy="866574"/>
            <a:chOff x="0" y="0"/>
            <a:chExt cx="1154113" cy="1155699"/>
          </a:xfrm>
          <a:solidFill>
            <a:schemeClr val="bg1">
              <a:lumMod val="65000"/>
            </a:schemeClr>
          </a:solidFill>
        </p:grpSpPr>
        <p:sp>
          <p:nvSpPr>
            <p:cNvPr id="34" name="Oval 30"/>
            <p:cNvSpPr>
              <a:spLocks noChangeArrowheads="1"/>
            </p:cNvSpPr>
            <p:nvPr/>
          </p:nvSpPr>
          <p:spPr bwMode="auto">
            <a:xfrm>
              <a:off x="0" y="0"/>
              <a:ext cx="1154113" cy="1155699"/>
            </a:xfrm>
            <a:prstGeom prst="ellipse">
              <a:avLst/>
            </a:prstGeom>
            <a:solidFill>
              <a:schemeClr val="accent2"/>
            </a:solidFill>
            <a:ln w="38100">
              <a:noFill/>
              <a:round/>
              <a:headEnd/>
              <a:tailEnd/>
            </a:ln>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itchFamily="2" charset="-122"/>
              </a:endParaRPr>
            </a:p>
          </p:txBody>
        </p:sp>
        <p:sp>
          <p:nvSpPr>
            <p:cNvPr id="35"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75000"/>
                    <a:lumOff val="25000"/>
                  </a:schemeClr>
                </a:solidFill>
              </a:endParaRPr>
            </a:p>
          </p:txBody>
        </p:sp>
      </p:grpSp>
      <p:grpSp>
        <p:nvGrpSpPr>
          <p:cNvPr id="36" name="组合 37"/>
          <p:cNvGrpSpPr>
            <a:grpSpLocks/>
          </p:cNvGrpSpPr>
          <p:nvPr/>
        </p:nvGrpSpPr>
        <p:grpSpPr bwMode="auto">
          <a:xfrm>
            <a:off x="1494696" y="3037959"/>
            <a:ext cx="865134" cy="866575"/>
            <a:chOff x="0" y="0"/>
            <a:chExt cx="1154113" cy="1155699"/>
          </a:xfrm>
          <a:solidFill>
            <a:schemeClr val="bg1">
              <a:lumMod val="65000"/>
            </a:schemeClr>
          </a:solidFill>
        </p:grpSpPr>
        <p:sp>
          <p:nvSpPr>
            <p:cNvPr id="37" name="Oval 31"/>
            <p:cNvSpPr>
              <a:spLocks noChangeArrowheads="1"/>
            </p:cNvSpPr>
            <p:nvPr/>
          </p:nvSpPr>
          <p:spPr bwMode="auto">
            <a:xfrm>
              <a:off x="0" y="0"/>
              <a:ext cx="1154113" cy="1155699"/>
            </a:xfrm>
            <a:prstGeom prst="ellipse">
              <a:avLst/>
            </a:prstGeom>
            <a:solidFill>
              <a:schemeClr val="accent2"/>
            </a:solidFill>
            <a:ln w="38100">
              <a:noFill/>
              <a:round/>
              <a:headEnd/>
              <a:tailEnd/>
            </a:ln>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itchFamily="2" charset="-122"/>
              </a:endParaRPr>
            </a:p>
          </p:txBody>
        </p:sp>
        <p:sp>
          <p:nvSpPr>
            <p:cNvPr id="38" name="Freeform 35"/>
            <p:cNvSpPr>
              <a:spLocks noEditPoints="1"/>
            </p:cNvSpPr>
            <p:nvPr/>
          </p:nvSpPr>
          <p:spPr bwMode="auto">
            <a:xfrm>
              <a:off x="315913" y="169860"/>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75000"/>
                    <a:lumOff val="25000"/>
                  </a:schemeClr>
                </a:solidFill>
              </a:endParaRPr>
            </a:p>
          </p:txBody>
        </p:sp>
      </p:grpSp>
      <p:grpSp>
        <p:nvGrpSpPr>
          <p:cNvPr id="39" name="组合 40"/>
          <p:cNvGrpSpPr>
            <a:grpSpLocks/>
          </p:cNvGrpSpPr>
          <p:nvPr/>
        </p:nvGrpSpPr>
        <p:grpSpPr bwMode="auto">
          <a:xfrm>
            <a:off x="6887471" y="1880940"/>
            <a:ext cx="866324" cy="866574"/>
            <a:chOff x="0" y="0"/>
            <a:chExt cx="1155700" cy="1155698"/>
          </a:xfrm>
          <a:solidFill>
            <a:schemeClr val="bg1">
              <a:lumMod val="65000"/>
            </a:schemeClr>
          </a:solidFill>
        </p:grpSpPr>
        <p:sp>
          <p:nvSpPr>
            <p:cNvPr id="40" name="Oval 33"/>
            <p:cNvSpPr>
              <a:spLocks noChangeArrowheads="1"/>
            </p:cNvSpPr>
            <p:nvPr/>
          </p:nvSpPr>
          <p:spPr bwMode="auto">
            <a:xfrm>
              <a:off x="0" y="0"/>
              <a:ext cx="1155700" cy="1155698"/>
            </a:xfrm>
            <a:prstGeom prst="ellipse">
              <a:avLst/>
            </a:prstGeom>
            <a:solidFill>
              <a:schemeClr val="accent2"/>
            </a:solidFill>
            <a:ln w="38100">
              <a:noFill/>
              <a:round/>
              <a:headEnd/>
              <a:tailEnd/>
            </a:ln>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itchFamily="2" charset="-122"/>
              </a:endParaRPr>
            </a:p>
          </p:txBody>
        </p:sp>
        <p:sp>
          <p:nvSpPr>
            <p:cNvPr id="41"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75000"/>
                    <a:lumOff val="25000"/>
                  </a:schemeClr>
                </a:solidFill>
              </a:endParaRPr>
            </a:p>
          </p:txBody>
        </p:sp>
      </p:grpSp>
      <p:grpSp>
        <p:nvGrpSpPr>
          <p:cNvPr id="42" name="组合 43"/>
          <p:cNvGrpSpPr>
            <a:grpSpLocks/>
          </p:cNvGrpSpPr>
          <p:nvPr/>
        </p:nvGrpSpPr>
        <p:grpSpPr bwMode="auto">
          <a:xfrm>
            <a:off x="6923171" y="3060576"/>
            <a:ext cx="865134" cy="866574"/>
            <a:chOff x="0" y="0"/>
            <a:chExt cx="1154113" cy="1155698"/>
          </a:xfrm>
          <a:solidFill>
            <a:schemeClr val="bg1">
              <a:lumMod val="65000"/>
            </a:schemeClr>
          </a:solidFill>
        </p:grpSpPr>
        <p:sp>
          <p:nvSpPr>
            <p:cNvPr id="43" name="Oval 32"/>
            <p:cNvSpPr>
              <a:spLocks noChangeArrowheads="1"/>
            </p:cNvSpPr>
            <p:nvPr/>
          </p:nvSpPr>
          <p:spPr bwMode="auto">
            <a:xfrm>
              <a:off x="0" y="0"/>
              <a:ext cx="1154113" cy="1155698"/>
            </a:xfrm>
            <a:prstGeom prst="ellipse">
              <a:avLst/>
            </a:prstGeom>
            <a:solidFill>
              <a:schemeClr val="accent2"/>
            </a:solidFill>
            <a:ln w="38100">
              <a:noFill/>
              <a:round/>
              <a:headEnd/>
              <a:tailEnd/>
            </a:ln>
            <a:effectLs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lumMod val="75000"/>
                    <a:lumOff val="25000"/>
                  </a:schemeClr>
                </a:solidFill>
                <a:ea typeface="宋体" pitchFamily="2" charset="-122"/>
              </a:endParaRPr>
            </a:p>
          </p:txBody>
        </p:sp>
        <p:sp>
          <p:nvSpPr>
            <p:cNvPr id="44"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solidFill>
                  <a:schemeClr val="tx1">
                    <a:lumMod val="75000"/>
                    <a:lumOff val="25000"/>
                  </a:schemeClr>
                </a:solidFill>
              </a:endParaRPr>
            </a:p>
          </p:txBody>
        </p:sp>
      </p:grpSp>
      <p:sp>
        <p:nvSpPr>
          <p:cNvPr id="45" name="TextBox 46"/>
          <p:cNvSpPr txBox="1">
            <a:spLocks noChangeArrowheads="1"/>
          </p:cNvSpPr>
          <p:nvPr/>
        </p:nvSpPr>
        <p:spPr bwMode="auto">
          <a:xfrm>
            <a:off x="2412189" y="1016746"/>
            <a:ext cx="131852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dirty="0">
                <a:solidFill>
                  <a:schemeClr val="tx1">
                    <a:lumMod val="75000"/>
                    <a:lumOff val="25000"/>
                  </a:schemeClr>
                </a:solidFill>
                <a:latin typeface="微软雅黑" pitchFamily="34" charset="-122"/>
              </a:rPr>
              <a:t>添加标题</a:t>
            </a:r>
            <a:endParaRPr lang="en-US" altLang="zh-CN" sz="1400" b="1" dirty="0">
              <a:solidFill>
                <a:schemeClr val="tx1">
                  <a:lumMod val="75000"/>
                  <a:lumOff val="25000"/>
                </a:schemeClr>
              </a:solidFill>
              <a:latin typeface="微软雅黑" pitchFamily="34" charset="-122"/>
            </a:endParaRPr>
          </a:p>
        </p:txBody>
      </p:sp>
      <p:sp>
        <p:nvSpPr>
          <p:cNvPr id="46" name="TextBox 47"/>
          <p:cNvSpPr txBox="1">
            <a:spLocks noChangeArrowheads="1"/>
          </p:cNvSpPr>
          <p:nvPr/>
        </p:nvSpPr>
        <p:spPr bwMode="auto">
          <a:xfrm>
            <a:off x="2355070" y="1403609"/>
            <a:ext cx="1943278"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dirty="0">
                <a:solidFill>
                  <a:schemeClr val="tx1">
                    <a:lumMod val="75000"/>
                    <a:lumOff val="25000"/>
                  </a:schemeClr>
                </a:solidFill>
                <a:latin typeface="微软雅黑" pitchFamily="34" charset="-122"/>
              </a:rPr>
              <a:t>这里可以添加主要内容这里可以添加主要内容这里可以添加主要内容这里可以添加主要内容</a:t>
            </a:r>
          </a:p>
        </p:txBody>
      </p:sp>
      <p:sp>
        <p:nvSpPr>
          <p:cNvPr id="47" name="TextBox 48"/>
          <p:cNvSpPr txBox="1">
            <a:spLocks noChangeArrowheads="1"/>
          </p:cNvSpPr>
          <p:nvPr/>
        </p:nvSpPr>
        <p:spPr bwMode="auto">
          <a:xfrm>
            <a:off x="5478505" y="1016746"/>
            <a:ext cx="131971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itchFamily="34" charset="-122"/>
              </a:rPr>
              <a:t>添加标题</a:t>
            </a:r>
            <a:endParaRPr lang="en-US" altLang="zh-CN" sz="1400" b="1">
              <a:solidFill>
                <a:schemeClr val="tx1">
                  <a:lumMod val="75000"/>
                  <a:lumOff val="25000"/>
                </a:schemeClr>
              </a:solidFill>
              <a:latin typeface="微软雅黑" pitchFamily="34" charset="-122"/>
            </a:endParaRPr>
          </a:p>
        </p:txBody>
      </p:sp>
      <p:sp>
        <p:nvSpPr>
          <p:cNvPr id="48" name="TextBox 49"/>
          <p:cNvSpPr txBox="1">
            <a:spLocks noChangeArrowheads="1"/>
          </p:cNvSpPr>
          <p:nvPr/>
        </p:nvSpPr>
        <p:spPr bwMode="auto">
          <a:xfrm>
            <a:off x="4926342" y="1403609"/>
            <a:ext cx="1943279"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itchFamily="34" charset="-122"/>
              </a:rPr>
              <a:t>这里可以添加主要内容这里可以添加主要内容这里可以添加主要内容这里可以添加主要内容</a:t>
            </a:r>
          </a:p>
        </p:txBody>
      </p:sp>
      <p:sp>
        <p:nvSpPr>
          <p:cNvPr id="49" name="TextBox 50"/>
          <p:cNvSpPr txBox="1">
            <a:spLocks noChangeArrowheads="1"/>
          </p:cNvSpPr>
          <p:nvPr/>
        </p:nvSpPr>
        <p:spPr bwMode="auto">
          <a:xfrm>
            <a:off x="2412189" y="4447333"/>
            <a:ext cx="131852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400" b="1">
                <a:solidFill>
                  <a:schemeClr val="tx1">
                    <a:lumMod val="75000"/>
                    <a:lumOff val="25000"/>
                  </a:schemeClr>
                </a:solidFill>
                <a:latin typeface="微软雅黑" pitchFamily="34" charset="-122"/>
              </a:rPr>
              <a:t>添加标题</a:t>
            </a:r>
            <a:endParaRPr lang="en-US" altLang="zh-CN" sz="1400" b="1">
              <a:solidFill>
                <a:schemeClr val="tx1">
                  <a:lumMod val="75000"/>
                  <a:lumOff val="25000"/>
                </a:schemeClr>
              </a:solidFill>
              <a:latin typeface="微软雅黑" pitchFamily="34" charset="-122"/>
            </a:endParaRPr>
          </a:p>
        </p:txBody>
      </p:sp>
      <p:sp>
        <p:nvSpPr>
          <p:cNvPr id="50" name="TextBox 51"/>
          <p:cNvSpPr txBox="1">
            <a:spLocks noChangeArrowheads="1"/>
          </p:cNvSpPr>
          <p:nvPr/>
        </p:nvSpPr>
        <p:spPr bwMode="auto">
          <a:xfrm>
            <a:off x="2355070" y="3493863"/>
            <a:ext cx="1943278"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a:solidFill>
                  <a:schemeClr val="tx1">
                    <a:lumMod val="75000"/>
                    <a:lumOff val="25000"/>
                  </a:schemeClr>
                </a:solidFill>
                <a:latin typeface="微软雅黑" pitchFamily="34" charset="-122"/>
              </a:rPr>
              <a:t>这里可以添加主要内容这里可以添加主要内容这里可以添加主要内容这里可以添加主要内容</a:t>
            </a:r>
          </a:p>
        </p:txBody>
      </p:sp>
      <p:sp>
        <p:nvSpPr>
          <p:cNvPr id="51" name="TextBox 52"/>
          <p:cNvSpPr txBox="1">
            <a:spLocks noChangeArrowheads="1"/>
          </p:cNvSpPr>
          <p:nvPr/>
        </p:nvSpPr>
        <p:spPr bwMode="auto">
          <a:xfrm>
            <a:off x="5478505" y="4447333"/>
            <a:ext cx="1319716" cy="284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400" b="1">
                <a:solidFill>
                  <a:schemeClr val="tx1">
                    <a:lumMod val="75000"/>
                    <a:lumOff val="25000"/>
                  </a:schemeClr>
                </a:solidFill>
                <a:latin typeface="微软雅黑" pitchFamily="34" charset="-122"/>
              </a:rPr>
              <a:t>添加标题</a:t>
            </a:r>
            <a:endParaRPr lang="en-US" altLang="zh-CN" sz="1400" b="1">
              <a:solidFill>
                <a:schemeClr val="tx1">
                  <a:lumMod val="75000"/>
                  <a:lumOff val="25000"/>
                </a:schemeClr>
              </a:solidFill>
              <a:latin typeface="微软雅黑" pitchFamily="34" charset="-122"/>
            </a:endParaRPr>
          </a:p>
        </p:txBody>
      </p:sp>
      <p:sp>
        <p:nvSpPr>
          <p:cNvPr id="52" name="TextBox 53"/>
          <p:cNvSpPr txBox="1">
            <a:spLocks noChangeArrowheads="1"/>
          </p:cNvSpPr>
          <p:nvPr/>
        </p:nvSpPr>
        <p:spPr bwMode="auto">
          <a:xfrm>
            <a:off x="4926342" y="3493863"/>
            <a:ext cx="1943279" cy="80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200">
                <a:solidFill>
                  <a:schemeClr val="tx1">
                    <a:lumMod val="75000"/>
                    <a:lumOff val="25000"/>
                  </a:schemeClr>
                </a:solidFill>
                <a:latin typeface="微软雅黑" pitchFamily="34" charset="-122"/>
              </a:rPr>
              <a:t>这里可以添加主要内容这里可以添加主要内容这里可以添加主要内容这里可以添加主要内容</a:t>
            </a:r>
          </a:p>
        </p:txBody>
      </p:sp>
      <p:sp>
        <p:nvSpPr>
          <p:cNvPr id="53" name="TextBox 52"/>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981898518"/>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2"/>
                                        </p:tgtEl>
                                        <p:attrNameLst>
                                          <p:attrName>ppt_y</p:attrName>
                                        </p:attrNameLst>
                                      </p:cBhvr>
                                      <p:tavLst>
                                        <p:tav tm="0">
                                          <p:val>
                                            <p:strVal val="#ppt_y"/>
                                          </p:val>
                                        </p:tav>
                                        <p:tav tm="100000">
                                          <p:val>
                                            <p:strVal val="#ppt_y"/>
                                          </p:val>
                                        </p:tav>
                                      </p:tavLst>
                                    </p:anim>
                                    <p:anim calcmode="lin" valueType="num">
                                      <p:cBhvr>
                                        <p:cTn id="13"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2"/>
                                        </p:tgtEl>
                                      </p:cBhvr>
                                    </p:animEffect>
                                  </p:childTnLst>
                                </p:cTn>
                              </p:par>
                            </p:childTnLst>
                          </p:cTn>
                        </p:par>
                        <p:par>
                          <p:cTn id="16" fill="hold">
                            <p:stCondLst>
                              <p:cond delay="1700"/>
                            </p:stCondLst>
                            <p:childTnLst>
                              <p:par>
                                <p:cTn id="17" presetID="1"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2"/>
                                        </p:tgtEl>
                                        <p:attrNameLst>
                                          <p:attrName>ppt_x,ppt_y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3"/>
                                        </p:tgtEl>
                                        <p:attrNameLst>
                                          <p:attrName>ppt_x,ppt_y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6"/>
                                        </p:tgtEl>
                                        <p:attrNameLst>
                                          <p:attrName>ppt_x,ppt_y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39"/>
                                        </p:tgtEl>
                                        <p:attrNameLst>
                                          <p:attrName>ppt_x,ppt_y</p:attrName>
                                        </p:attrNameLst>
                                      </p:cBhvr>
                                      <p:rCtr x="-15400" y="6000"/>
                                    </p:animMotion>
                                  </p:childTnLst>
                                </p:cTn>
                              </p:par>
                            </p:childTnLst>
                          </p:cTn>
                        </p:par>
                        <p:par>
                          <p:cTn id="33" fill="hold">
                            <p:stCondLst>
                              <p:cond delay="270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right)">
                                      <p:cBhvr>
                                        <p:cTn id="39" dur="500"/>
                                        <p:tgtEl>
                                          <p:spTgt spid="2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right)">
                                      <p:cBhvr>
                                        <p:cTn id="42" dur="500"/>
                                        <p:tgtEl>
                                          <p:spTgt spid="3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childTnLst>
                          </p:cTn>
                        </p:par>
                        <p:par>
                          <p:cTn id="46" fill="hold">
                            <p:stCondLst>
                              <p:cond delay="3200"/>
                            </p:stCondLst>
                            <p:childTnLst>
                              <p:par>
                                <p:cTn id="47" presetID="47"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1000"/>
                                        <p:tgtEl>
                                          <p:spTgt spid="51"/>
                                        </p:tgtEl>
                                      </p:cBhvr>
                                    </p:animEffect>
                                    <p:anim calcmode="lin" valueType="num">
                                      <p:cBhvr>
                                        <p:cTn id="60" dur="1000" fill="hold"/>
                                        <p:tgtEl>
                                          <p:spTgt spid="51"/>
                                        </p:tgtEl>
                                        <p:attrNameLst>
                                          <p:attrName>ppt_x</p:attrName>
                                        </p:attrNameLst>
                                      </p:cBhvr>
                                      <p:tavLst>
                                        <p:tav tm="0">
                                          <p:val>
                                            <p:strVal val="#ppt_x"/>
                                          </p:val>
                                        </p:tav>
                                        <p:tav tm="100000">
                                          <p:val>
                                            <p:strVal val="#ppt_x"/>
                                          </p:val>
                                        </p:tav>
                                      </p:tavLst>
                                    </p:anim>
                                    <p:anim calcmode="lin" valueType="num">
                                      <p:cBhvr>
                                        <p:cTn id="61" dur="1000" fill="hold"/>
                                        <p:tgtEl>
                                          <p:spTgt spid="5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4200"/>
                            </p:stCondLst>
                            <p:childTnLst>
                              <p:par>
                                <p:cTn id="68" presetID="22" presetClass="entr" presetSubtype="1" fill="hold" grpId="0"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up)">
                                      <p:cBhvr>
                                        <p:cTn id="70" dur="500"/>
                                        <p:tgtEl>
                                          <p:spTgt spid="4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up)">
                                      <p:cBhvr>
                                        <p:cTn id="73" dur="500"/>
                                        <p:tgtEl>
                                          <p:spTgt spid="4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p:bldP spid="45" grpId="0" autoUpdateAnimBg="0"/>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97230" y="1343704"/>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47"/>
            <p:cNvSpPr txBox="1"/>
            <p:nvPr/>
          </p:nvSpPr>
          <p:spPr>
            <a:xfrm>
              <a:off x="397172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294089" y="1343704"/>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50"/>
            <p:cNvSpPr txBox="1"/>
            <p:nvPr/>
          </p:nvSpPr>
          <p:spPr>
            <a:xfrm>
              <a:off x="1709209" y="2340618"/>
              <a:ext cx="2293960"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9" name="组合 8"/>
          <p:cNvGrpSpPr/>
          <p:nvPr/>
        </p:nvGrpSpPr>
        <p:grpSpPr>
          <a:xfrm>
            <a:off x="6103511" y="1343704"/>
            <a:ext cx="1918068" cy="680813"/>
            <a:chOff x="8127453" y="1984470"/>
            <a:chExt cx="2636520" cy="1447800"/>
          </a:xfrm>
        </p:grpSpPr>
        <p:sp>
          <p:nvSpPr>
            <p:cNvPr id="10" name="任意多边形 9"/>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53"/>
            <p:cNvSpPr txBox="1"/>
            <p:nvPr/>
          </p:nvSpPr>
          <p:spPr>
            <a:xfrm>
              <a:off x="8439016" y="2364755"/>
              <a:ext cx="2230360" cy="687235"/>
            </a:xfrm>
            <a:prstGeom prst="rect">
              <a:avLst/>
            </a:prstGeom>
            <a:noFill/>
          </p:spPr>
          <p:txBody>
            <a:bodyPr wrap="square" rtlCol="0" anchor="ctr">
              <a:spAutoFit/>
            </a:bodyPr>
            <a:lstStyle/>
            <a:p>
              <a:pPr algn="ct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4500370" y="1343704"/>
            <a:ext cx="1918068" cy="680813"/>
            <a:chOff x="5897092" y="1984470"/>
            <a:chExt cx="2636520" cy="1447800"/>
          </a:xfrm>
        </p:grpSpPr>
        <p:sp>
          <p:nvSpPr>
            <p:cNvPr id="13" name="任意多边形 12"/>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b="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56"/>
            <p:cNvSpPr txBox="1"/>
            <p:nvPr/>
          </p:nvSpPr>
          <p:spPr>
            <a:xfrm>
              <a:off x="6227711" y="2340622"/>
              <a:ext cx="2205655" cy="735506"/>
            </a:xfrm>
            <a:prstGeom prst="rect">
              <a:avLst/>
            </a:prstGeom>
            <a:noFill/>
          </p:spPr>
          <p:txBody>
            <a:bodyPr wrap="square" rtlCol="0" anchor="ctr">
              <a:spAutoFit/>
            </a:bodyPr>
            <a:lstStyle/>
            <a:p>
              <a:pPr algn="ctr">
                <a:lnSpc>
                  <a:spcPct val="120000"/>
                </a:lnSpc>
              </a:pPr>
              <a:r>
                <a:rPr lang="zh-CN" altLang="en-US" sz="1500" b="1" dirty="0">
                  <a:solidFill>
                    <a:schemeClr val="bg1"/>
                  </a:solidFill>
                  <a:latin typeface="Arial" panose="020B0604020202020204" pitchFamily="34" charset="0"/>
                  <a:ea typeface="微软雅黑" panose="020B0503020204020204" pitchFamily="34" charset="-122"/>
                  <a:cs typeface="Arial" panose="020B0604020202020204" pitchFamily="34" charset="0"/>
                </a:rPr>
                <a:t>输入内容</a:t>
              </a:r>
              <a:endParaRPr lang="zh-CN" altLang="en-US" sz="1500"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5" name="矩形 47"/>
          <p:cNvSpPr>
            <a:spLocks noChangeArrowheads="1"/>
          </p:cNvSpPr>
          <p:nvPr/>
        </p:nvSpPr>
        <p:spPr bwMode="auto">
          <a:xfrm>
            <a:off x="1084452" y="3837325"/>
            <a:ext cx="7039088" cy="678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6" name="矩形 15"/>
          <p:cNvSpPr/>
          <p:nvPr/>
        </p:nvSpPr>
        <p:spPr>
          <a:xfrm>
            <a:off x="1696223"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17" name="矩形 47"/>
          <p:cNvSpPr>
            <a:spLocks noChangeArrowheads="1"/>
          </p:cNvSpPr>
          <p:nvPr/>
        </p:nvSpPr>
        <p:spPr bwMode="auto">
          <a:xfrm>
            <a:off x="1488256" y="2592358"/>
            <a:ext cx="1430914" cy="108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18" name="矩形 17"/>
          <p:cNvSpPr/>
          <p:nvPr/>
        </p:nvSpPr>
        <p:spPr>
          <a:xfrm>
            <a:off x="3321702"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19" name="矩形 47"/>
          <p:cNvSpPr>
            <a:spLocks noChangeArrowheads="1"/>
          </p:cNvSpPr>
          <p:nvPr/>
        </p:nvSpPr>
        <p:spPr bwMode="auto">
          <a:xfrm>
            <a:off x="3145738" y="2592358"/>
            <a:ext cx="1406521" cy="108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0" name="矩形 19"/>
          <p:cNvSpPr/>
          <p:nvPr/>
        </p:nvSpPr>
        <p:spPr>
          <a:xfrm>
            <a:off x="4947181"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21" name="矩形 47"/>
          <p:cNvSpPr>
            <a:spLocks noChangeArrowheads="1"/>
          </p:cNvSpPr>
          <p:nvPr/>
        </p:nvSpPr>
        <p:spPr bwMode="auto">
          <a:xfrm>
            <a:off x="4778827" y="2592358"/>
            <a:ext cx="1419455" cy="108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sp>
        <p:nvSpPr>
          <p:cNvPr id="22" name="矩形 21"/>
          <p:cNvSpPr/>
          <p:nvPr/>
        </p:nvSpPr>
        <p:spPr>
          <a:xfrm>
            <a:off x="6572659" y="2233018"/>
            <a:ext cx="1010520" cy="330854"/>
          </a:xfrm>
          <a:prstGeom prst="rect">
            <a:avLst/>
          </a:prstGeom>
        </p:spPr>
        <p:txBody>
          <a:bodyPr wrap="none" lIns="68573" tIns="34287" rIns="68573" bIns="34287">
            <a:spAutoFit/>
          </a:bodyPr>
          <a:lstStyle/>
          <a:p>
            <a:pPr algn="ctr"/>
            <a:r>
              <a:rPr lang="zh-CN" altLang="en-US" sz="1700" b="1" dirty="0">
                <a:solidFill>
                  <a:schemeClr val="tx1">
                    <a:lumMod val="75000"/>
                    <a:lumOff val="25000"/>
                  </a:schemeClr>
                </a:solidFill>
                <a:latin typeface="微软雅黑" pitchFamily="34" charset="-122"/>
                <a:ea typeface="微软雅黑" pitchFamily="34" charset="-122"/>
              </a:rPr>
              <a:t>添加标题</a:t>
            </a:r>
            <a:endParaRPr lang="en-US" altLang="zh-CN" sz="1700" b="1" dirty="0">
              <a:solidFill>
                <a:schemeClr val="tx1">
                  <a:lumMod val="75000"/>
                  <a:lumOff val="25000"/>
                </a:schemeClr>
              </a:solidFill>
              <a:latin typeface="微软雅黑" pitchFamily="34" charset="-122"/>
              <a:ea typeface="微软雅黑" pitchFamily="34" charset="-122"/>
            </a:endParaRPr>
          </a:p>
        </p:txBody>
      </p:sp>
      <p:sp>
        <p:nvSpPr>
          <p:cNvPr id="23" name="矩形 47"/>
          <p:cNvSpPr>
            <a:spLocks noChangeArrowheads="1"/>
          </p:cNvSpPr>
          <p:nvPr/>
        </p:nvSpPr>
        <p:spPr bwMode="auto">
          <a:xfrm>
            <a:off x="6424851" y="2592358"/>
            <a:ext cx="1406245" cy="1084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100" dirty="0">
                <a:solidFill>
                  <a:schemeClr val="tx1">
                    <a:lumMod val="75000"/>
                    <a:lumOff val="25000"/>
                  </a:schemeClr>
                </a:solidFill>
                <a:sym typeface="微软雅黑" pitchFamily="34" charset="-122"/>
              </a:rPr>
              <a:t>在此录入上述图表的描述说明，在此录入上述图表的描述说明，在此录入上述图表的描述说明。</a:t>
            </a:r>
          </a:p>
        </p:txBody>
      </p:sp>
      <p:cxnSp>
        <p:nvCxnSpPr>
          <p:cNvPr id="24" name="直接连接符 8"/>
          <p:cNvCxnSpPr/>
          <p:nvPr/>
        </p:nvCxnSpPr>
        <p:spPr>
          <a:xfrm>
            <a:off x="1094033" y="3745567"/>
            <a:ext cx="701992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752147671"/>
      </p:ext>
    </p:extLst>
  </p:cSld>
  <p:clrMapOvr>
    <a:masterClrMapping/>
  </p:clrMapOvr>
  <mc:AlternateContent xmlns:mc="http://schemas.openxmlformats.org/markup-compatibility/2006">
    <mc:Choice xmlns:p14="http://schemas.microsoft.com/office/powerpoint/2010/main" xmlns=""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fill="hold"/>
                                        <p:tgtEl>
                                          <p:spTgt spid="6"/>
                                        </p:tgtEl>
                                        <p:attrNameLst>
                                          <p:attrName>ppt_x</p:attrName>
                                        </p:attrNameLst>
                                      </p:cBhvr>
                                      <p:tavLst>
                                        <p:tav tm="0">
                                          <p:val>
                                            <p:strVal val="0-#ppt_w/2"/>
                                          </p:val>
                                        </p:tav>
                                        <p:tav tm="100000">
                                          <p:val>
                                            <p:strVal val="#ppt_x"/>
                                          </p:val>
                                        </p:tav>
                                      </p:tavLst>
                                    </p:anim>
                                    <p:anim calcmode="lin" valueType="num">
                                      <p:cBhvr additive="base">
                                        <p:cTn id="12" dur="400" fill="hold"/>
                                        <p:tgtEl>
                                          <p:spTgt spid="6"/>
                                        </p:tgtEl>
                                        <p:attrNameLst>
                                          <p:attrName>ppt_y</p:attrName>
                                        </p:attrNameLst>
                                      </p:cBhvr>
                                      <p:tavLst>
                                        <p:tav tm="0">
                                          <p:val>
                                            <p:strVal val="#ppt_y"/>
                                          </p:val>
                                        </p:tav>
                                        <p:tav tm="100000">
                                          <p:val>
                                            <p:strVal val="#ppt_y"/>
                                          </p:val>
                                        </p:tav>
                                      </p:tavLst>
                                    </p:anim>
                                  </p:childTnLst>
                                </p:cTn>
                              </p:par>
                              <p:par>
                                <p:cTn id="13" presetID="12" presetClass="entr" presetSubtype="1"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400"/>
                                        <p:tgtEl>
                                          <p:spTgt spid="16"/>
                                        </p:tgtEl>
                                        <p:attrNameLst>
                                          <p:attrName>ppt_y</p:attrName>
                                        </p:attrNameLst>
                                      </p:cBhvr>
                                      <p:tavLst>
                                        <p:tav tm="0">
                                          <p:val>
                                            <p:strVal val="#ppt_y-#ppt_h*1.125000"/>
                                          </p:val>
                                        </p:tav>
                                        <p:tav tm="100000">
                                          <p:val>
                                            <p:strVal val="#ppt_y"/>
                                          </p:val>
                                        </p:tav>
                                      </p:tavLst>
                                    </p:anim>
                                    <p:animEffect transition="in" filter="wipe(down)">
                                      <p:cBhvr>
                                        <p:cTn id="16" dur="400"/>
                                        <p:tgtEl>
                                          <p:spTgt spid="16"/>
                                        </p:tgtEl>
                                      </p:cBhvr>
                                    </p:animEffect>
                                  </p:childTnLst>
                                </p:cTn>
                              </p:par>
                              <p:par>
                                <p:cTn id="17" presetID="12"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400"/>
                                        <p:tgtEl>
                                          <p:spTgt spid="17"/>
                                        </p:tgtEl>
                                        <p:attrNameLst>
                                          <p:attrName>ppt_y</p:attrName>
                                        </p:attrNameLst>
                                      </p:cBhvr>
                                      <p:tavLst>
                                        <p:tav tm="0">
                                          <p:val>
                                            <p:strVal val="#ppt_y-#ppt_h*1.125000"/>
                                          </p:val>
                                        </p:tav>
                                        <p:tav tm="100000">
                                          <p:val>
                                            <p:strVal val="#ppt_y"/>
                                          </p:val>
                                        </p:tav>
                                      </p:tavLst>
                                    </p:anim>
                                    <p:animEffect transition="in" filter="wipe(down)">
                                      <p:cBhvr>
                                        <p:cTn id="20" dur="400"/>
                                        <p:tgtEl>
                                          <p:spTgt spid="17"/>
                                        </p:tgtEl>
                                      </p:cBhvr>
                                    </p:animEffect>
                                  </p:childTnLst>
                                </p:cTn>
                              </p:par>
                            </p:childTnLst>
                          </p:cTn>
                        </p:par>
                        <p:par>
                          <p:cTn id="21" fill="hold">
                            <p:stCondLst>
                              <p:cond delay="1400"/>
                            </p:stCondLst>
                            <p:childTnLst>
                              <p:par>
                                <p:cTn id="22" presetID="1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400"/>
                                        <p:tgtEl>
                                          <p:spTgt spid="3"/>
                                        </p:tgtEl>
                                        <p:attrNameLst>
                                          <p:attrName>ppt_x</p:attrName>
                                        </p:attrNameLst>
                                      </p:cBhvr>
                                      <p:tavLst>
                                        <p:tav tm="0">
                                          <p:val>
                                            <p:strVal val="#ppt_x-#ppt_w*1.125000"/>
                                          </p:val>
                                        </p:tav>
                                        <p:tav tm="100000">
                                          <p:val>
                                            <p:strVal val="#ppt_x"/>
                                          </p:val>
                                        </p:tav>
                                      </p:tavLst>
                                    </p:anim>
                                    <p:animEffect transition="in" filter="wipe(right)">
                                      <p:cBhvr>
                                        <p:cTn id="25" dur="400"/>
                                        <p:tgtEl>
                                          <p:spTgt spid="3"/>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400"/>
                                        <p:tgtEl>
                                          <p:spTgt spid="18"/>
                                        </p:tgtEl>
                                        <p:attrNameLst>
                                          <p:attrName>ppt_y</p:attrName>
                                        </p:attrNameLst>
                                      </p:cBhvr>
                                      <p:tavLst>
                                        <p:tav tm="0">
                                          <p:val>
                                            <p:strVal val="#ppt_y-#ppt_h*1.125000"/>
                                          </p:val>
                                        </p:tav>
                                        <p:tav tm="100000">
                                          <p:val>
                                            <p:strVal val="#ppt_y"/>
                                          </p:val>
                                        </p:tav>
                                      </p:tavLst>
                                    </p:anim>
                                    <p:animEffect transition="in" filter="wipe(down)">
                                      <p:cBhvr>
                                        <p:cTn id="29" dur="400"/>
                                        <p:tgtEl>
                                          <p:spTgt spid="18"/>
                                        </p:tgtEl>
                                      </p:cBhvr>
                                    </p:animEffect>
                                  </p:childTnLst>
                                </p:cTn>
                              </p:par>
                              <p:par>
                                <p:cTn id="30" presetID="12" presetClass="entr" presetSubtype="1" fill="hold" grpId="0" nodeType="withEffect">
                                  <p:stCondLst>
                                    <p:cond delay="5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400"/>
                                        <p:tgtEl>
                                          <p:spTgt spid="19"/>
                                        </p:tgtEl>
                                        <p:attrNameLst>
                                          <p:attrName>ppt_y</p:attrName>
                                        </p:attrNameLst>
                                      </p:cBhvr>
                                      <p:tavLst>
                                        <p:tav tm="0">
                                          <p:val>
                                            <p:strVal val="#ppt_y-#ppt_h*1.125000"/>
                                          </p:val>
                                        </p:tav>
                                        <p:tav tm="100000">
                                          <p:val>
                                            <p:strVal val="#ppt_y"/>
                                          </p:val>
                                        </p:tav>
                                      </p:tavLst>
                                    </p:anim>
                                    <p:animEffect transition="in" filter="wipe(down)">
                                      <p:cBhvr>
                                        <p:cTn id="33" dur="400"/>
                                        <p:tgtEl>
                                          <p:spTgt spid="19"/>
                                        </p:tgtEl>
                                      </p:cBhvr>
                                    </p:animEffect>
                                  </p:childTnLst>
                                </p:cTn>
                              </p:par>
                            </p:childTnLst>
                          </p:cTn>
                        </p:par>
                        <p:par>
                          <p:cTn id="34" fill="hold">
                            <p:stCondLst>
                              <p:cond delay="2300"/>
                            </p:stCondLst>
                            <p:childTnLst>
                              <p:par>
                                <p:cTn id="35" presetID="1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400"/>
                                        <p:tgtEl>
                                          <p:spTgt spid="12"/>
                                        </p:tgtEl>
                                        <p:attrNameLst>
                                          <p:attrName>ppt_x</p:attrName>
                                        </p:attrNameLst>
                                      </p:cBhvr>
                                      <p:tavLst>
                                        <p:tav tm="0">
                                          <p:val>
                                            <p:strVal val="#ppt_x-#ppt_w*1.125000"/>
                                          </p:val>
                                        </p:tav>
                                        <p:tav tm="100000">
                                          <p:val>
                                            <p:strVal val="#ppt_x"/>
                                          </p:val>
                                        </p:tav>
                                      </p:tavLst>
                                    </p:anim>
                                    <p:animEffect transition="in" filter="wipe(right)">
                                      <p:cBhvr>
                                        <p:cTn id="38" dur="400"/>
                                        <p:tgtEl>
                                          <p:spTgt spid="12"/>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400"/>
                                        <p:tgtEl>
                                          <p:spTgt spid="20"/>
                                        </p:tgtEl>
                                        <p:attrNameLst>
                                          <p:attrName>ppt_y</p:attrName>
                                        </p:attrNameLst>
                                      </p:cBhvr>
                                      <p:tavLst>
                                        <p:tav tm="0">
                                          <p:val>
                                            <p:strVal val="#ppt_y-#ppt_h*1.125000"/>
                                          </p:val>
                                        </p:tav>
                                        <p:tav tm="100000">
                                          <p:val>
                                            <p:strVal val="#ppt_y"/>
                                          </p:val>
                                        </p:tav>
                                      </p:tavLst>
                                    </p:anim>
                                    <p:animEffect transition="in" filter="wipe(down)">
                                      <p:cBhvr>
                                        <p:cTn id="42" dur="400"/>
                                        <p:tgtEl>
                                          <p:spTgt spid="20"/>
                                        </p:tgtEl>
                                      </p:cBhvr>
                                    </p:animEffect>
                                  </p:childTnLst>
                                </p:cTn>
                              </p:par>
                              <p:par>
                                <p:cTn id="43" presetID="12" presetClass="entr" presetSubtype="1" fill="hold" grpId="0" nodeType="withEffect">
                                  <p:stCondLst>
                                    <p:cond delay="50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400"/>
                                        <p:tgtEl>
                                          <p:spTgt spid="21"/>
                                        </p:tgtEl>
                                        <p:attrNameLst>
                                          <p:attrName>ppt_y</p:attrName>
                                        </p:attrNameLst>
                                      </p:cBhvr>
                                      <p:tavLst>
                                        <p:tav tm="0">
                                          <p:val>
                                            <p:strVal val="#ppt_y-#ppt_h*1.125000"/>
                                          </p:val>
                                        </p:tav>
                                        <p:tav tm="100000">
                                          <p:val>
                                            <p:strVal val="#ppt_y"/>
                                          </p:val>
                                        </p:tav>
                                      </p:tavLst>
                                    </p:anim>
                                    <p:animEffect transition="in" filter="wipe(down)">
                                      <p:cBhvr>
                                        <p:cTn id="46" dur="400"/>
                                        <p:tgtEl>
                                          <p:spTgt spid="21"/>
                                        </p:tgtEl>
                                      </p:cBhvr>
                                    </p:animEffect>
                                  </p:childTnLst>
                                </p:cTn>
                              </p:par>
                            </p:childTnLst>
                          </p:cTn>
                        </p:par>
                        <p:par>
                          <p:cTn id="47" fill="hold">
                            <p:stCondLst>
                              <p:cond delay="3200"/>
                            </p:stCondLst>
                            <p:childTnLst>
                              <p:par>
                                <p:cTn id="48" presetID="12" presetClass="entr" presetSubtype="8"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400"/>
                                        <p:tgtEl>
                                          <p:spTgt spid="9"/>
                                        </p:tgtEl>
                                        <p:attrNameLst>
                                          <p:attrName>ppt_x</p:attrName>
                                        </p:attrNameLst>
                                      </p:cBhvr>
                                      <p:tavLst>
                                        <p:tav tm="0">
                                          <p:val>
                                            <p:strVal val="#ppt_x-#ppt_w*1.125000"/>
                                          </p:val>
                                        </p:tav>
                                        <p:tav tm="100000">
                                          <p:val>
                                            <p:strVal val="#ppt_x"/>
                                          </p:val>
                                        </p:tav>
                                      </p:tavLst>
                                    </p:anim>
                                    <p:animEffect transition="in" filter="wipe(right)">
                                      <p:cBhvr>
                                        <p:cTn id="51" dur="400"/>
                                        <p:tgtEl>
                                          <p:spTgt spid="9"/>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400"/>
                                        <p:tgtEl>
                                          <p:spTgt spid="22"/>
                                        </p:tgtEl>
                                        <p:attrNameLst>
                                          <p:attrName>ppt_y</p:attrName>
                                        </p:attrNameLst>
                                      </p:cBhvr>
                                      <p:tavLst>
                                        <p:tav tm="0">
                                          <p:val>
                                            <p:strVal val="#ppt_y-#ppt_h*1.125000"/>
                                          </p:val>
                                        </p:tav>
                                        <p:tav tm="100000">
                                          <p:val>
                                            <p:strVal val="#ppt_y"/>
                                          </p:val>
                                        </p:tav>
                                      </p:tavLst>
                                    </p:anim>
                                    <p:animEffect transition="in" filter="wipe(down)">
                                      <p:cBhvr>
                                        <p:cTn id="55" dur="400"/>
                                        <p:tgtEl>
                                          <p:spTgt spid="22"/>
                                        </p:tgtEl>
                                      </p:cBhvr>
                                    </p:animEffect>
                                  </p:childTnLst>
                                </p:cTn>
                              </p:par>
                              <p:par>
                                <p:cTn id="56" presetID="12" presetClass="entr" presetSubtype="1"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400"/>
                                        <p:tgtEl>
                                          <p:spTgt spid="23"/>
                                        </p:tgtEl>
                                        <p:attrNameLst>
                                          <p:attrName>ppt_y</p:attrName>
                                        </p:attrNameLst>
                                      </p:cBhvr>
                                      <p:tavLst>
                                        <p:tav tm="0">
                                          <p:val>
                                            <p:strVal val="#ppt_y-#ppt_h*1.125000"/>
                                          </p:val>
                                        </p:tav>
                                        <p:tav tm="100000">
                                          <p:val>
                                            <p:strVal val="#ppt_y"/>
                                          </p:val>
                                        </p:tav>
                                      </p:tavLst>
                                    </p:anim>
                                    <p:animEffect transition="in" filter="wipe(down)">
                                      <p:cBhvr>
                                        <p:cTn id="59" dur="400"/>
                                        <p:tgtEl>
                                          <p:spTgt spid="23"/>
                                        </p:tgtEl>
                                      </p:cBhvr>
                                    </p:animEffect>
                                  </p:childTnLst>
                                </p:cTn>
                              </p:par>
                            </p:childTnLst>
                          </p:cTn>
                        </p:par>
                        <p:par>
                          <p:cTn id="60" fill="hold">
                            <p:stCondLst>
                              <p:cond delay="4100"/>
                            </p:stCondLst>
                            <p:childTnLst>
                              <p:par>
                                <p:cTn id="61" presetID="16" presetClass="entr" presetSubtype="37"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outVertical)">
                                      <p:cBhvr>
                                        <p:cTn id="63" dur="750"/>
                                        <p:tgtEl>
                                          <p:spTgt spid="24"/>
                                        </p:tgtEl>
                                      </p:cBhvr>
                                    </p:animEffect>
                                  </p:childTnLst>
                                </p:cTn>
                              </p:par>
                              <p:par>
                                <p:cTn id="64" presetID="53" presetClass="entr" presetSubtype="16" fill="hold" grpId="0" nodeType="withEffect">
                                  <p:stCondLst>
                                    <p:cond delay="25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46924" y="1833642"/>
            <a:ext cx="5939315" cy="1716502"/>
            <a:chOff x="2347913" y="2421930"/>
            <a:chExt cx="7923212" cy="2289200"/>
          </a:xfrm>
        </p:grpSpPr>
        <p:sp>
          <p:nvSpPr>
            <p:cNvPr id="4" name="Line 11"/>
            <p:cNvSpPr>
              <a:spLocks noChangeShapeType="1"/>
            </p:cNvSpPr>
            <p:nvPr/>
          </p:nvSpPr>
          <p:spPr bwMode="auto">
            <a:xfrm>
              <a:off x="2728911" y="4210644"/>
              <a:ext cx="7542213"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5" name="Line 11"/>
            <p:cNvSpPr>
              <a:spLocks noChangeShapeType="1"/>
            </p:cNvSpPr>
            <p:nvPr/>
          </p:nvSpPr>
          <p:spPr bwMode="auto">
            <a:xfrm>
              <a:off x="2728911" y="3709044"/>
              <a:ext cx="7542213"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6" name="Line 11"/>
            <p:cNvSpPr>
              <a:spLocks noChangeShapeType="1"/>
            </p:cNvSpPr>
            <p:nvPr/>
          </p:nvSpPr>
          <p:spPr bwMode="auto">
            <a:xfrm>
              <a:off x="2728911" y="3286026"/>
              <a:ext cx="7542213"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7" name="Line 11"/>
            <p:cNvSpPr>
              <a:spLocks noChangeShapeType="1"/>
            </p:cNvSpPr>
            <p:nvPr/>
          </p:nvSpPr>
          <p:spPr bwMode="auto">
            <a:xfrm>
              <a:off x="2728911" y="2853978"/>
              <a:ext cx="7542213"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8" name="Line 11"/>
            <p:cNvSpPr>
              <a:spLocks noChangeShapeType="1"/>
            </p:cNvSpPr>
            <p:nvPr/>
          </p:nvSpPr>
          <p:spPr bwMode="auto">
            <a:xfrm>
              <a:off x="2728911" y="2421930"/>
              <a:ext cx="7542213"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sp>
          <p:nvSpPr>
            <p:cNvPr id="9" name="Line 11"/>
            <p:cNvSpPr>
              <a:spLocks noChangeShapeType="1"/>
            </p:cNvSpPr>
            <p:nvPr/>
          </p:nvSpPr>
          <p:spPr bwMode="auto">
            <a:xfrm>
              <a:off x="2347913" y="4711130"/>
              <a:ext cx="7923212"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zh-CN" altLang="en-US">
                <a:solidFill>
                  <a:schemeClr val="tx1">
                    <a:lumMod val="75000"/>
                    <a:lumOff val="25000"/>
                  </a:schemeClr>
                </a:solidFill>
              </a:endParaRPr>
            </a:p>
          </p:txBody>
        </p:sp>
      </p:grpSp>
      <p:sp>
        <p:nvSpPr>
          <p:cNvPr id="10" name="Line 12"/>
          <p:cNvSpPr>
            <a:spLocks noChangeShapeType="1"/>
          </p:cNvSpPr>
          <p:nvPr/>
        </p:nvSpPr>
        <p:spPr bwMode="auto">
          <a:xfrm rot="16200000" flipV="1">
            <a:off x="861816" y="2549653"/>
            <a:ext cx="2341417" cy="0"/>
          </a:xfrm>
          <a:prstGeom prst="line">
            <a:avLst/>
          </a:prstGeom>
          <a:noFill/>
          <a:ln w="12700">
            <a:solidFill>
              <a:schemeClr val="tx1">
                <a:lumMod val="75000"/>
                <a:lumOff val="25000"/>
              </a:schemeClr>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34" tIns="34267" rIns="68534" bIns="34267"/>
          <a:lstStyle/>
          <a:p>
            <a:endParaRPr lang="zh-CN" altLang="en-US">
              <a:solidFill>
                <a:schemeClr val="tx1">
                  <a:lumMod val="75000"/>
                  <a:lumOff val="25000"/>
                </a:schemeClr>
              </a:solidFill>
            </a:endParaRPr>
          </a:p>
        </p:txBody>
      </p:sp>
      <p:sp>
        <p:nvSpPr>
          <p:cNvPr id="11" name="Rectangle 13"/>
          <p:cNvSpPr>
            <a:spLocks noChangeArrowheads="1"/>
          </p:cNvSpPr>
          <p:nvPr/>
        </p:nvSpPr>
        <p:spPr bwMode="auto">
          <a:xfrm>
            <a:off x="2585874" y="2260776"/>
            <a:ext cx="399842" cy="1257009"/>
          </a:xfrm>
          <a:prstGeom prst="rect">
            <a:avLst/>
          </a:prstGeom>
          <a:solidFill>
            <a:schemeClr val="bg1">
              <a:lumMod val="65000"/>
            </a:schemeClr>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2" name="Rectangle 14"/>
          <p:cNvSpPr>
            <a:spLocks noChangeArrowheads="1"/>
          </p:cNvSpPr>
          <p:nvPr/>
        </p:nvSpPr>
        <p:spPr bwMode="auto">
          <a:xfrm>
            <a:off x="3396268" y="2032227"/>
            <a:ext cx="399842" cy="1485556"/>
          </a:xfrm>
          <a:prstGeom prst="rect">
            <a:avLst/>
          </a:prstGeom>
          <a:solidFill>
            <a:schemeClr val="accent2"/>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3" name="Rectangle 15"/>
          <p:cNvSpPr>
            <a:spLocks noChangeArrowheads="1"/>
          </p:cNvSpPr>
          <p:nvPr/>
        </p:nvSpPr>
        <p:spPr bwMode="auto">
          <a:xfrm>
            <a:off x="4206662" y="2546457"/>
            <a:ext cx="399842" cy="971326"/>
          </a:xfrm>
          <a:prstGeom prst="rect">
            <a:avLst/>
          </a:prstGeom>
          <a:solidFill>
            <a:schemeClr val="bg1">
              <a:lumMod val="65000"/>
            </a:schemeClr>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4" name="Rectangle 16"/>
          <p:cNvSpPr>
            <a:spLocks noChangeArrowheads="1"/>
          </p:cNvSpPr>
          <p:nvPr/>
        </p:nvSpPr>
        <p:spPr bwMode="auto">
          <a:xfrm>
            <a:off x="5018246" y="1746544"/>
            <a:ext cx="399842" cy="1771240"/>
          </a:xfrm>
          <a:prstGeom prst="rect">
            <a:avLst/>
          </a:prstGeom>
          <a:solidFill>
            <a:schemeClr val="accent2"/>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5" name="Rectangle 17"/>
          <p:cNvSpPr>
            <a:spLocks noChangeArrowheads="1"/>
          </p:cNvSpPr>
          <p:nvPr/>
        </p:nvSpPr>
        <p:spPr bwMode="auto">
          <a:xfrm>
            <a:off x="5828640" y="2260776"/>
            <a:ext cx="399842" cy="1257009"/>
          </a:xfrm>
          <a:prstGeom prst="rect">
            <a:avLst/>
          </a:prstGeom>
          <a:solidFill>
            <a:schemeClr val="bg1">
              <a:lumMod val="65000"/>
            </a:schemeClr>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6" name="Rectangle 18"/>
          <p:cNvSpPr>
            <a:spLocks noChangeArrowheads="1"/>
          </p:cNvSpPr>
          <p:nvPr/>
        </p:nvSpPr>
        <p:spPr bwMode="auto">
          <a:xfrm>
            <a:off x="6640223" y="1175176"/>
            <a:ext cx="399842" cy="2342609"/>
          </a:xfrm>
          <a:prstGeom prst="rect">
            <a:avLst/>
          </a:prstGeom>
          <a:solidFill>
            <a:schemeClr val="accent2"/>
          </a:solidFill>
          <a:ln w="38100">
            <a:noFill/>
          </a:ln>
          <a:effectLst/>
          <a:extLst/>
        </p:spPr>
        <p:txBody>
          <a:bodyPr wrap="none" lIns="68534" tIns="34267" rIns="68534" bIns="34267"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eaLnBrk="1" hangingPunct="1"/>
            <a:endParaRPr lang="zh-CN" altLang="en-US">
              <a:solidFill>
                <a:schemeClr val="tx1">
                  <a:lumMod val="75000"/>
                  <a:lumOff val="25000"/>
                </a:schemeClr>
              </a:solidFill>
            </a:endParaRPr>
          </a:p>
        </p:txBody>
      </p:sp>
      <p:sp>
        <p:nvSpPr>
          <p:cNvPr id="17" name="未知"/>
          <p:cNvSpPr>
            <a:spLocks/>
          </p:cNvSpPr>
          <p:nvPr/>
        </p:nvSpPr>
        <p:spPr bwMode="auto">
          <a:xfrm>
            <a:off x="2598965" y="843558"/>
            <a:ext cx="4193578" cy="1377569"/>
          </a:xfrm>
          <a:custGeom>
            <a:avLst/>
            <a:gdLst>
              <a:gd name="T0" fmla="*/ 0 w 3524"/>
              <a:gd name="T1" fmla="*/ 2147483647 h 1273"/>
              <a:gd name="T2" fmla="*/ 1776710950 w 3524"/>
              <a:gd name="T3" fmla="*/ 2121971037 h 1273"/>
              <a:gd name="T4" fmla="*/ 2147483647 w 3524"/>
              <a:gd name="T5" fmla="*/ 2147483647 h 1273"/>
              <a:gd name="T6" fmla="*/ 2147483647 w 3524"/>
              <a:gd name="T7" fmla="*/ 1451609641 h 1273"/>
              <a:gd name="T8" fmla="*/ 2147483647 w 3524"/>
              <a:gd name="T9" fmla="*/ 2147483647 h 1273"/>
              <a:gd name="T10" fmla="*/ 2147483647 w 3524"/>
              <a:gd name="T11" fmla="*/ 604837350 h 1273"/>
              <a:gd name="T12" fmla="*/ 2147483647 w 3524"/>
              <a:gd name="T13" fmla="*/ 0 h 12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4" h="1273">
                <a:moveTo>
                  <a:pt x="0" y="1040"/>
                </a:moveTo>
                <a:cubicBezTo>
                  <a:pt x="118" y="1007"/>
                  <a:pt x="469" y="810"/>
                  <a:pt x="705" y="842"/>
                </a:cubicBezTo>
                <a:cubicBezTo>
                  <a:pt x="941" y="874"/>
                  <a:pt x="1196" y="1273"/>
                  <a:pt x="1418" y="1229"/>
                </a:cubicBezTo>
                <a:cubicBezTo>
                  <a:pt x="1640" y="1185"/>
                  <a:pt x="1811" y="605"/>
                  <a:pt x="2037" y="576"/>
                </a:cubicBezTo>
                <a:cubicBezTo>
                  <a:pt x="2263" y="547"/>
                  <a:pt x="2582" y="1113"/>
                  <a:pt x="2777" y="1057"/>
                </a:cubicBezTo>
                <a:cubicBezTo>
                  <a:pt x="2972" y="1001"/>
                  <a:pt x="3082" y="416"/>
                  <a:pt x="3206" y="240"/>
                </a:cubicBezTo>
                <a:cubicBezTo>
                  <a:pt x="3330" y="64"/>
                  <a:pt x="3458" y="50"/>
                  <a:pt x="3524" y="0"/>
                </a:cubicBezTo>
              </a:path>
            </a:pathLst>
          </a:custGeom>
          <a:noFill/>
          <a:ln w="12700" cmpd="sng">
            <a:solidFill>
              <a:schemeClr val="accent2"/>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34" tIns="34267" rIns="68534" bIns="34267"/>
          <a:lstStyle/>
          <a:p>
            <a:endParaRPr lang="zh-CN" altLang="en-US">
              <a:solidFill>
                <a:srgbClr val="0E4D93"/>
              </a:solidFill>
            </a:endParaRPr>
          </a:p>
        </p:txBody>
      </p:sp>
      <p:grpSp>
        <p:nvGrpSpPr>
          <p:cNvPr id="18" name="组合 17"/>
          <p:cNvGrpSpPr/>
          <p:nvPr/>
        </p:nvGrpSpPr>
        <p:grpSpPr>
          <a:xfrm>
            <a:off x="1331640" y="1723266"/>
            <a:ext cx="701250" cy="1710558"/>
            <a:chOff x="1922711" y="2214181"/>
            <a:chExt cx="935486" cy="2281273"/>
          </a:xfrm>
        </p:grpSpPr>
        <p:sp>
          <p:nvSpPr>
            <p:cNvPr id="19" name="TextBox 18"/>
            <p:cNvSpPr txBox="1"/>
            <p:nvPr/>
          </p:nvSpPr>
          <p:spPr>
            <a:xfrm>
              <a:off x="2079374" y="4002897"/>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20%</a:t>
              </a:r>
              <a:endParaRPr lang="zh-CN" altLang="en-US" dirty="0">
                <a:solidFill>
                  <a:schemeClr val="tx1">
                    <a:lumMod val="75000"/>
                    <a:lumOff val="25000"/>
                  </a:schemeClr>
                </a:solidFill>
              </a:endParaRPr>
            </a:p>
          </p:txBody>
        </p:sp>
        <p:sp>
          <p:nvSpPr>
            <p:cNvPr id="20" name="TextBox 19"/>
            <p:cNvSpPr txBox="1"/>
            <p:nvPr/>
          </p:nvSpPr>
          <p:spPr>
            <a:xfrm>
              <a:off x="2079374" y="3501295"/>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40%</a:t>
              </a:r>
              <a:endParaRPr lang="zh-CN" altLang="en-US" dirty="0">
                <a:solidFill>
                  <a:schemeClr val="tx1">
                    <a:lumMod val="75000"/>
                    <a:lumOff val="25000"/>
                  </a:schemeClr>
                </a:solidFill>
              </a:endParaRPr>
            </a:p>
          </p:txBody>
        </p:sp>
        <p:sp>
          <p:nvSpPr>
            <p:cNvPr id="21" name="TextBox 20"/>
            <p:cNvSpPr txBox="1"/>
            <p:nvPr/>
          </p:nvSpPr>
          <p:spPr>
            <a:xfrm>
              <a:off x="2079374" y="3074416"/>
              <a:ext cx="778823" cy="492557"/>
            </a:xfrm>
            <a:prstGeom prst="rect">
              <a:avLst/>
            </a:prstGeom>
            <a:noFill/>
          </p:spPr>
          <p:txBody>
            <a:bodyPr wrap="none" rtlCol="0">
              <a:spAutoFit/>
            </a:bodyPr>
            <a:lstStyle/>
            <a:p>
              <a:r>
                <a:rPr lang="en-US" altLang="zh-CN" dirty="0" smtClean="0">
                  <a:solidFill>
                    <a:schemeClr val="tx1">
                      <a:lumMod val="75000"/>
                      <a:lumOff val="25000"/>
                    </a:schemeClr>
                  </a:solidFill>
                </a:rPr>
                <a:t>60%</a:t>
              </a:r>
              <a:endParaRPr lang="zh-CN" altLang="en-US" dirty="0">
                <a:solidFill>
                  <a:schemeClr val="tx1">
                    <a:lumMod val="75000"/>
                    <a:lumOff val="25000"/>
                  </a:schemeClr>
                </a:solidFill>
              </a:endParaRPr>
            </a:p>
          </p:txBody>
        </p:sp>
        <p:sp>
          <p:nvSpPr>
            <p:cNvPr id="22" name="TextBox 21"/>
            <p:cNvSpPr txBox="1"/>
            <p:nvPr/>
          </p:nvSpPr>
          <p:spPr>
            <a:xfrm>
              <a:off x="2079374" y="2646229"/>
              <a:ext cx="778823" cy="492557"/>
            </a:xfrm>
            <a:prstGeom prst="rect">
              <a:avLst/>
            </a:prstGeom>
            <a:noFill/>
          </p:spPr>
          <p:txBody>
            <a:bodyPr wrap="none" rtlCol="0">
              <a:spAutoFit/>
            </a:bodyPr>
            <a:lstStyle/>
            <a:p>
              <a:r>
                <a:rPr lang="en-US" altLang="zh-CN" dirty="0">
                  <a:solidFill>
                    <a:schemeClr val="tx1">
                      <a:lumMod val="75000"/>
                      <a:lumOff val="25000"/>
                    </a:schemeClr>
                  </a:solidFill>
                </a:rPr>
                <a:t>8</a:t>
              </a:r>
              <a:r>
                <a:rPr lang="en-US" altLang="zh-CN" dirty="0" smtClean="0">
                  <a:solidFill>
                    <a:schemeClr val="tx1">
                      <a:lumMod val="75000"/>
                      <a:lumOff val="25000"/>
                    </a:schemeClr>
                  </a:solidFill>
                </a:rPr>
                <a:t>0%</a:t>
              </a:r>
              <a:endParaRPr lang="zh-CN" altLang="en-US" dirty="0">
                <a:solidFill>
                  <a:schemeClr val="tx1">
                    <a:lumMod val="75000"/>
                    <a:lumOff val="25000"/>
                  </a:schemeClr>
                </a:solidFill>
              </a:endParaRPr>
            </a:p>
          </p:txBody>
        </p:sp>
        <p:sp>
          <p:nvSpPr>
            <p:cNvPr id="23" name="TextBox 22"/>
            <p:cNvSpPr txBox="1"/>
            <p:nvPr/>
          </p:nvSpPr>
          <p:spPr>
            <a:xfrm>
              <a:off x="1922711" y="2214181"/>
              <a:ext cx="934930" cy="492557"/>
            </a:xfrm>
            <a:prstGeom prst="rect">
              <a:avLst/>
            </a:prstGeom>
            <a:noFill/>
          </p:spPr>
          <p:txBody>
            <a:bodyPr wrap="none" rtlCol="0">
              <a:spAutoFit/>
            </a:bodyPr>
            <a:lstStyle/>
            <a:p>
              <a:r>
                <a:rPr lang="en-US" altLang="zh-CN" dirty="0" smtClean="0">
                  <a:solidFill>
                    <a:schemeClr val="tx1">
                      <a:lumMod val="75000"/>
                      <a:lumOff val="25000"/>
                    </a:schemeClr>
                  </a:solidFill>
                </a:rPr>
                <a:t>100%</a:t>
              </a:r>
              <a:endParaRPr lang="zh-CN" altLang="en-US" dirty="0">
                <a:solidFill>
                  <a:schemeClr val="tx1">
                    <a:lumMod val="75000"/>
                    <a:lumOff val="25000"/>
                  </a:schemeClr>
                </a:solidFill>
              </a:endParaRPr>
            </a:p>
          </p:txBody>
        </p:sp>
      </p:grpSp>
      <p:grpSp>
        <p:nvGrpSpPr>
          <p:cNvPr id="24" name="组合 23"/>
          <p:cNvGrpSpPr/>
          <p:nvPr/>
        </p:nvGrpSpPr>
        <p:grpSpPr>
          <a:xfrm>
            <a:off x="2393845" y="3626236"/>
            <a:ext cx="4904118" cy="373278"/>
            <a:chOff x="3210925" y="4752074"/>
            <a:chExt cx="6542230" cy="497822"/>
          </a:xfrm>
        </p:grpSpPr>
        <p:sp>
          <p:nvSpPr>
            <p:cNvPr id="25" name="TextBox 24"/>
            <p:cNvSpPr txBox="1"/>
            <p:nvPr/>
          </p:nvSpPr>
          <p:spPr>
            <a:xfrm>
              <a:off x="3409030" y="4752074"/>
              <a:ext cx="246436" cy="492559"/>
            </a:xfrm>
            <a:prstGeom prst="rect">
              <a:avLst/>
            </a:prstGeom>
            <a:noFill/>
          </p:spPr>
          <p:txBody>
            <a:bodyPr wrap="none" rtlCol="0">
              <a:spAutoFit/>
            </a:bodyPr>
            <a:lstStyle/>
            <a:p>
              <a:endParaRPr lang="zh-CN" altLang="en-US" dirty="0">
                <a:solidFill>
                  <a:schemeClr val="tx1">
                    <a:lumMod val="75000"/>
                    <a:lumOff val="25000"/>
                  </a:schemeClr>
                </a:solidFill>
              </a:endParaRPr>
            </a:p>
          </p:txBody>
        </p:sp>
        <p:sp>
          <p:nvSpPr>
            <p:cNvPr id="26" name="TextBox 25"/>
            <p:cNvSpPr txBox="1"/>
            <p:nvPr/>
          </p:nvSpPr>
          <p:spPr>
            <a:xfrm>
              <a:off x="3210925" y="4752074"/>
              <a:ext cx="1041853"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93962"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347609"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6</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6457723" y="4757337"/>
              <a:ext cx="1041853" cy="492559"/>
            </a:xfrm>
            <a:prstGeom prst="rect">
              <a:avLst/>
            </a:prstGeom>
            <a:noFill/>
          </p:spPr>
          <p:txBody>
            <a:bodyPr wrap="none" rtlCol="0">
              <a:spAutoFit/>
            </a:bodyPr>
            <a:lstStyle/>
            <a:p>
              <a:pPr algn="ct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7448995" y="4757337"/>
              <a:ext cx="1221484"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8531671" y="4757337"/>
              <a:ext cx="1221484" cy="492559"/>
            </a:xfrm>
            <a:prstGeom prst="rect">
              <a:avLst/>
            </a:prstGeom>
            <a:noFill/>
          </p:spPr>
          <p:txBody>
            <a:bodyPr wrap="none" rtlCol="0">
              <a:spAutoFit/>
            </a:bodyPr>
            <a:lstStyle/>
            <a:p>
              <a:pPr algn="ctr"/>
              <a:r>
                <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月份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1685880" y="4083016"/>
            <a:ext cx="6143949" cy="680553"/>
          </a:xfrm>
          <a:prstGeom prst="rect">
            <a:avLst/>
          </a:prstGeom>
        </p:spPr>
        <p:txBody>
          <a:bodyPr lIns="68534" tIns="34267" rIns="68534" bIns="34267"/>
          <a:lstStyle/>
          <a:p>
            <a:pPr algn="just">
              <a:spcAft>
                <a:spcPts val="450"/>
              </a:spcAft>
              <a:buClr>
                <a:srgbClr val="00B050"/>
              </a:buClr>
              <a:buSzPct val="80000"/>
              <a:defRPr/>
            </a:pPr>
            <a:r>
              <a:rPr lang="zh-CN" altLang="en-US" sz="1200" dirty="0">
                <a:solidFill>
                  <a:schemeClr val="tx1">
                    <a:lumMod val="75000"/>
                    <a:lumOff val="25000"/>
                  </a:schemeClr>
                </a:solidFill>
                <a:latin typeface="Adobe 黑体 Std R" pitchFamily="34" charset="-122"/>
                <a:ea typeface="Adobe 黑体 Std R" pitchFamily="34" charset="-122"/>
              </a:rPr>
              <a:t>请在此处输入您的文本或者复制您的文本粘贴到此处，请在此处输入您的文本或者复制您的文本粘贴到此处</a:t>
            </a:r>
            <a:r>
              <a:rPr lang="zh-CN" altLang="en-US" sz="1200" dirty="0" smtClean="0">
                <a:solidFill>
                  <a:schemeClr val="tx1">
                    <a:lumMod val="75000"/>
                    <a:lumOff val="25000"/>
                  </a:schemeClr>
                </a:solidFill>
                <a:latin typeface="Adobe 黑体 Std R" pitchFamily="34" charset="-122"/>
                <a:ea typeface="Adobe 黑体 Std R" pitchFamily="34" charset="-122"/>
              </a:rPr>
              <a:t>。请</a:t>
            </a:r>
            <a:r>
              <a:rPr lang="zh-CN" altLang="en-US" sz="1200" dirty="0">
                <a:solidFill>
                  <a:schemeClr val="tx1">
                    <a:lumMod val="75000"/>
                    <a:lumOff val="25000"/>
                  </a:schemeClr>
                </a:solidFill>
                <a:latin typeface="Adobe 黑体 Std R" pitchFamily="34" charset="-122"/>
                <a:ea typeface="Adobe 黑体 Std R" pitchFamily="34" charset="-122"/>
              </a:rPr>
              <a:t>在此处输入您的文本或者复制您的文本粘贴到此处，请在此处输入您的文本或者复制您的文本粘贴到此处。</a:t>
            </a:r>
          </a:p>
        </p:txBody>
      </p:sp>
      <p:sp>
        <p:nvSpPr>
          <p:cNvPr id="33" name="TextBox 32"/>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370017022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par>
                          <p:cTn id="48" fill="hold">
                            <p:stCondLst>
                              <p:cond delay="2500"/>
                            </p:stCondLst>
                            <p:childTnLst>
                              <p:par>
                                <p:cTn id="49" presetID="42" presetClass="entr" presetSubtype="0" fill="hold" grpId="0" nodeType="afterEffect">
                                  <p:stCondLst>
                                    <p:cond delay="0"/>
                                  </p:stCondLst>
                                  <p:iterate type="wd">
                                    <p:tmPct val="10000"/>
                                  </p:iterate>
                                  <p:childTnLst>
                                    <p:set>
                                      <p:cBhvr>
                                        <p:cTn id="50" dur="1" fill="hold">
                                          <p:stCondLst>
                                            <p:cond delay="0"/>
                                          </p:stCondLst>
                                        </p:cTn>
                                        <p:tgtEl>
                                          <p:spTgt spid="32"/>
                                        </p:tgtEl>
                                        <p:attrNameLst>
                                          <p:attrName>style.visibility</p:attrName>
                                        </p:attrNameLst>
                                      </p:cBhvr>
                                      <p:to>
                                        <p:strVal val="visible"/>
                                      </p:to>
                                    </p:set>
                                    <p:animEffect transition="in" filter="fade">
                                      <p:cBhvr>
                                        <p:cTn id="51" dur="250"/>
                                        <p:tgtEl>
                                          <p:spTgt spid="32"/>
                                        </p:tgtEl>
                                      </p:cBhvr>
                                    </p:animEffect>
                                    <p:anim calcmode="lin" valueType="num">
                                      <p:cBhvr>
                                        <p:cTn id="52" dur="250" fill="hold"/>
                                        <p:tgtEl>
                                          <p:spTgt spid="32"/>
                                        </p:tgtEl>
                                        <p:attrNameLst>
                                          <p:attrName>ppt_x</p:attrName>
                                        </p:attrNameLst>
                                      </p:cBhvr>
                                      <p:tavLst>
                                        <p:tav tm="0">
                                          <p:val>
                                            <p:strVal val="#ppt_x"/>
                                          </p:val>
                                        </p:tav>
                                        <p:tav tm="100000">
                                          <p:val>
                                            <p:strVal val="#ppt_x"/>
                                          </p:val>
                                        </p:tav>
                                      </p:tavLst>
                                    </p:anim>
                                    <p:anim calcmode="lin" valueType="num">
                                      <p:cBhvr>
                                        <p:cTn id="53" dur="250" fill="hold"/>
                                        <p:tgtEl>
                                          <p:spTgt spid="32"/>
                                        </p:tgtEl>
                                        <p:attrNameLst>
                                          <p:attrName>ppt_y</p:attrName>
                                        </p:attrNameLst>
                                      </p:cBhvr>
                                      <p:tavLst>
                                        <p:tav tm="0">
                                          <p:val>
                                            <p:strVal val="#ppt_y+.1"/>
                                          </p:val>
                                        </p:tav>
                                        <p:tav tm="100000">
                                          <p:val>
                                            <p:strVal val="#ppt_y"/>
                                          </p:val>
                                        </p:tav>
                                      </p:tavLst>
                                    </p:anim>
                                  </p:childTnLst>
                                </p:cTn>
                              </p:par>
                            </p:childTnLst>
                          </p:cTn>
                        </p:par>
                        <p:par>
                          <p:cTn id="54" fill="hold">
                            <p:stCondLst>
                              <p:cond delay="4325"/>
                            </p:stCondLst>
                            <p:childTnLst>
                              <p:par>
                                <p:cTn id="55" presetID="1" presetClass="entr" presetSubtype="0" fill="hold" grpId="1" nodeType="afterEffect">
                                  <p:stCondLst>
                                    <p:cond delay="0"/>
                                  </p:stCondLst>
                                  <p:iterate type="wd">
                                    <p:tmAbs val="0"/>
                                  </p:iterate>
                                  <p:childTnLst>
                                    <p:set>
                                      <p:cBhvr>
                                        <p:cTn id="56" dur="1" fill="hold">
                                          <p:stCondLst>
                                            <p:cond delay="999"/>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p:bldP spid="32" grpId="0"/>
      <p:bldP spid="32" grpId="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51520" y="2992672"/>
            <a:ext cx="8712968" cy="328532"/>
            <a:chOff x="534438" y="3368953"/>
            <a:chExt cx="10944224" cy="438144"/>
          </a:xfrm>
          <a:solidFill>
            <a:schemeClr val="bg1">
              <a:lumMod val="65000"/>
            </a:schemeClr>
          </a:solidFill>
        </p:grpSpPr>
        <p:sp>
          <p:nvSpPr>
            <p:cNvPr id="25" name="矩形 24"/>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nvGrpSpPr>
            <p:cNvPr id="26" name="组合 25"/>
            <p:cNvGrpSpPr/>
            <p:nvPr/>
          </p:nvGrpSpPr>
          <p:grpSpPr>
            <a:xfrm>
              <a:off x="534438" y="3368953"/>
              <a:ext cx="10944224" cy="438144"/>
              <a:chOff x="623889" y="3209929"/>
              <a:chExt cx="10944224" cy="438144"/>
            </a:xfrm>
            <a:grpFill/>
          </p:grpSpPr>
          <p:sp>
            <p:nvSpPr>
              <p:cNvPr id="27" name="矩形 26"/>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8" name="矩形 27"/>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9" name="矩形 28"/>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0" name="矩形 29"/>
              <p:cNvSpPr/>
              <p:nvPr/>
            </p:nvSpPr>
            <p:spPr>
              <a:xfrm>
                <a:off x="1108099"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1" name="矩形 30"/>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2" name="矩形 31"/>
              <p:cNvSpPr/>
              <p:nvPr/>
            </p:nvSpPr>
            <p:spPr>
              <a:xfrm>
                <a:off x="1075922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33" name="等腰三角形 32"/>
              <p:cNvSpPr/>
              <p:nvPr/>
            </p:nvSpPr>
            <p:spPr>
              <a:xfrm rot="5400000">
                <a:off x="11159803" y="3239763"/>
                <a:ext cx="438144" cy="3784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grpSp>
      </p:grpSp>
      <p:cxnSp>
        <p:nvCxnSpPr>
          <p:cNvPr id="34" name="肘形连接符 33"/>
          <p:cNvCxnSpPr>
            <a:stCxn id="36" idx="3"/>
            <a:endCxn id="39" idx="1"/>
          </p:cNvCxnSpPr>
          <p:nvPr/>
        </p:nvCxnSpPr>
        <p:spPr>
          <a:xfrm rot="5400000" flipH="1" flipV="1">
            <a:off x="841239"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836839" y="2904964"/>
            <a:ext cx="437094" cy="507177"/>
            <a:chOff x="1109756" y="3090803"/>
            <a:chExt cx="583096" cy="676392"/>
          </a:xfrm>
          <a:solidFill>
            <a:schemeClr val="accent2"/>
          </a:solidFill>
        </p:grpSpPr>
        <p:sp>
          <p:nvSpPr>
            <p:cNvPr id="36" name="六边形 35"/>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37" name="文本框 64"/>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4</a:t>
              </a:r>
              <a:r>
                <a:rPr lang="zh-CN" altLang="en-US" sz="1200" b="1" dirty="0">
                  <a:solidFill>
                    <a:schemeClr val="bg1"/>
                  </a:solidFill>
                  <a:latin typeface="+mn-ea"/>
                </a:rPr>
                <a:t>月</a:t>
              </a:r>
            </a:p>
          </p:txBody>
        </p:sp>
      </p:grpSp>
      <p:grpSp>
        <p:nvGrpSpPr>
          <p:cNvPr id="38" name="组合 37"/>
          <p:cNvGrpSpPr/>
          <p:nvPr/>
        </p:nvGrpSpPr>
        <p:grpSpPr>
          <a:xfrm>
            <a:off x="1273933" y="1929601"/>
            <a:ext cx="1059449" cy="864924"/>
            <a:chOff x="1853741" y="1952625"/>
            <a:chExt cx="1413335" cy="1153499"/>
          </a:xfrm>
          <a:solidFill>
            <a:schemeClr val="bg2"/>
          </a:solidFill>
        </p:grpSpPr>
        <p:sp>
          <p:nvSpPr>
            <p:cNvPr id="39" name="矩形 38"/>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40" name="文本框 66"/>
            <p:cNvSpPr txBox="1"/>
            <p:nvPr/>
          </p:nvSpPr>
          <p:spPr>
            <a:xfrm>
              <a:off x="1853742" y="1997871"/>
              <a:ext cx="1413334" cy="1108253"/>
            </a:xfrm>
            <a:prstGeom prst="rect">
              <a:avLst/>
            </a:prstGeom>
            <a:grpFill/>
          </p:spPr>
          <p:txBody>
            <a:bodyPr wrap="square" rtlCol="0">
              <a:spAutoFit/>
            </a:bodyPr>
            <a:lstStyle/>
            <a:p>
              <a:pPr algn="just"/>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在这里添加你的</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文字内容或者在此处插入图片</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1" name="肘形连接符 40"/>
          <p:cNvCxnSpPr>
            <a:stCxn id="43" idx="3"/>
            <a:endCxn id="46" idx="1"/>
          </p:cNvCxnSpPr>
          <p:nvPr/>
        </p:nvCxnSpPr>
        <p:spPr>
          <a:xfrm rot="5400000" flipH="1" flipV="1">
            <a:off x="2775525" y="2472271"/>
            <a:ext cx="646842"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2771125" y="2904964"/>
            <a:ext cx="437094" cy="507177"/>
            <a:chOff x="1109756" y="3090803"/>
            <a:chExt cx="583096" cy="676392"/>
          </a:xfrm>
          <a:solidFill>
            <a:schemeClr val="accent2"/>
          </a:solidFill>
        </p:grpSpPr>
        <p:sp>
          <p:nvSpPr>
            <p:cNvPr id="43" name="六边形 42"/>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44" name="文本框 72"/>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6</a:t>
              </a:r>
              <a:r>
                <a:rPr lang="zh-CN" altLang="en-US" sz="1200" b="1" dirty="0">
                  <a:solidFill>
                    <a:schemeClr val="bg1"/>
                  </a:solidFill>
                  <a:latin typeface="+mn-ea"/>
                </a:rPr>
                <a:t>月</a:t>
              </a:r>
            </a:p>
          </p:txBody>
        </p:sp>
      </p:grpSp>
      <p:grpSp>
        <p:nvGrpSpPr>
          <p:cNvPr id="45" name="组合 44"/>
          <p:cNvGrpSpPr/>
          <p:nvPr/>
        </p:nvGrpSpPr>
        <p:grpSpPr>
          <a:xfrm>
            <a:off x="3208220" y="1929601"/>
            <a:ext cx="1059449" cy="864924"/>
            <a:chOff x="1853741" y="1952625"/>
            <a:chExt cx="1413335" cy="1153499"/>
          </a:xfrm>
          <a:solidFill>
            <a:schemeClr val="bg2"/>
          </a:solidFill>
        </p:grpSpPr>
        <p:sp>
          <p:nvSpPr>
            <p:cNvPr id="46" name="矩形 45"/>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47" name="文本框 75"/>
            <p:cNvSpPr txBox="1"/>
            <p:nvPr/>
          </p:nvSpPr>
          <p:spPr>
            <a:xfrm>
              <a:off x="1853742" y="1997871"/>
              <a:ext cx="1413334" cy="1108253"/>
            </a:xfrm>
            <a:prstGeom prst="rect">
              <a:avLst/>
            </a:prstGeom>
            <a:grpFill/>
          </p:spPr>
          <p:txBody>
            <a:bodyPr wrap="square" rtlCol="0">
              <a:spAutoFit/>
            </a:bodyPr>
            <a:lstStyle>
              <a:defPPr>
                <a:defRPr lang="zh-CN"/>
              </a:defPPr>
              <a:lvl1pPr algn="just">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48" name="肘形连接符 47"/>
          <p:cNvCxnSpPr>
            <a:stCxn id="50" idx="3"/>
            <a:endCxn id="53" idx="1"/>
          </p:cNvCxnSpPr>
          <p:nvPr/>
        </p:nvCxnSpPr>
        <p:spPr>
          <a:xfrm rot="5400000" flipH="1" flipV="1">
            <a:off x="4709812" y="2472271"/>
            <a:ext cx="646842" cy="218546"/>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705412" y="2904964"/>
            <a:ext cx="437094" cy="507177"/>
            <a:chOff x="1109756" y="3090803"/>
            <a:chExt cx="583096" cy="676392"/>
          </a:xfrm>
          <a:solidFill>
            <a:schemeClr val="accent2"/>
          </a:solidFill>
        </p:grpSpPr>
        <p:sp>
          <p:nvSpPr>
            <p:cNvPr id="50" name="六边形 49"/>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51" name="文本框 79"/>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8</a:t>
              </a:r>
              <a:r>
                <a:rPr lang="zh-CN" altLang="en-US" sz="1200" b="1" dirty="0">
                  <a:solidFill>
                    <a:schemeClr val="bg1"/>
                  </a:solidFill>
                  <a:latin typeface="+mn-ea"/>
                </a:rPr>
                <a:t>月</a:t>
              </a:r>
            </a:p>
          </p:txBody>
        </p:sp>
      </p:grpSp>
      <p:grpSp>
        <p:nvGrpSpPr>
          <p:cNvPr id="52" name="组合 51"/>
          <p:cNvGrpSpPr/>
          <p:nvPr/>
        </p:nvGrpSpPr>
        <p:grpSpPr>
          <a:xfrm>
            <a:off x="5142506" y="1929601"/>
            <a:ext cx="1059449" cy="864924"/>
            <a:chOff x="1853741" y="1952625"/>
            <a:chExt cx="1413335" cy="1153499"/>
          </a:xfrm>
          <a:solidFill>
            <a:schemeClr val="bg2"/>
          </a:solidFill>
        </p:grpSpPr>
        <p:sp>
          <p:nvSpPr>
            <p:cNvPr id="53" name="矩形 52"/>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54" name="文本框 82"/>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55" name="肘形连接符 54"/>
          <p:cNvCxnSpPr>
            <a:stCxn id="57" idx="3"/>
            <a:endCxn id="60" idx="1"/>
          </p:cNvCxnSpPr>
          <p:nvPr/>
        </p:nvCxnSpPr>
        <p:spPr>
          <a:xfrm rot="5400000" flipH="1" flipV="1">
            <a:off x="6644099" y="2472271"/>
            <a:ext cx="64684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6587212" y="2904964"/>
            <a:ext cx="539779" cy="507177"/>
            <a:chOff x="1039738" y="3090803"/>
            <a:chExt cx="720080" cy="676392"/>
          </a:xfrm>
          <a:solidFill>
            <a:schemeClr val="accent2"/>
          </a:solidFill>
        </p:grpSpPr>
        <p:sp>
          <p:nvSpPr>
            <p:cNvPr id="57" name="六边形 56"/>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58" name="文本框 86"/>
            <p:cNvSpPr txBox="1"/>
            <p:nvPr/>
          </p:nvSpPr>
          <p:spPr>
            <a:xfrm>
              <a:off x="1039738" y="3231615"/>
              <a:ext cx="720080" cy="369417"/>
            </a:xfrm>
            <a:prstGeom prst="rect">
              <a:avLst/>
            </a:prstGeom>
            <a:noFill/>
          </p:spPr>
          <p:txBody>
            <a:bodyPr wrap="square" rtlCol="0">
              <a:spAutoFit/>
            </a:bodyPr>
            <a:lstStyle/>
            <a:p>
              <a:pPr algn="ctr"/>
              <a:r>
                <a:rPr lang="en-US" altLang="zh-CN" sz="1200" b="1" dirty="0">
                  <a:solidFill>
                    <a:schemeClr val="bg1"/>
                  </a:solidFill>
                  <a:latin typeface="+mn-ea"/>
                </a:rPr>
                <a:t>10</a:t>
              </a:r>
              <a:r>
                <a:rPr lang="zh-CN" altLang="en-US" sz="1200" b="1" dirty="0">
                  <a:solidFill>
                    <a:schemeClr val="bg1"/>
                  </a:solidFill>
                  <a:latin typeface="+mn-ea"/>
                </a:rPr>
                <a:t>月</a:t>
              </a:r>
            </a:p>
          </p:txBody>
        </p:sp>
      </p:grpSp>
      <p:grpSp>
        <p:nvGrpSpPr>
          <p:cNvPr id="59" name="组合 58"/>
          <p:cNvGrpSpPr/>
          <p:nvPr/>
        </p:nvGrpSpPr>
        <p:grpSpPr>
          <a:xfrm>
            <a:off x="7076793" y="1929601"/>
            <a:ext cx="1059449" cy="864924"/>
            <a:chOff x="1853741" y="1952625"/>
            <a:chExt cx="1413335" cy="1153499"/>
          </a:xfrm>
          <a:solidFill>
            <a:schemeClr val="bg2"/>
          </a:solidFill>
        </p:grpSpPr>
        <p:sp>
          <p:nvSpPr>
            <p:cNvPr id="60" name="矩形 59"/>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61" name="文本框 89"/>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62" name="肘形连接符 61"/>
          <p:cNvCxnSpPr>
            <a:stCxn id="64" idx="0"/>
            <a:endCxn id="67" idx="1"/>
          </p:cNvCxnSpPr>
          <p:nvPr/>
        </p:nvCxnSpPr>
        <p:spPr>
          <a:xfrm rot="16200000" flipH="1">
            <a:off x="1808713"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63" name="组合 62"/>
          <p:cNvGrpSpPr/>
          <p:nvPr/>
        </p:nvGrpSpPr>
        <p:grpSpPr>
          <a:xfrm>
            <a:off x="1803982" y="2904964"/>
            <a:ext cx="437094" cy="507177"/>
            <a:chOff x="1109756" y="3090803"/>
            <a:chExt cx="583096" cy="676392"/>
          </a:xfrm>
          <a:solidFill>
            <a:schemeClr val="accent2"/>
          </a:solidFill>
        </p:grpSpPr>
        <p:sp>
          <p:nvSpPr>
            <p:cNvPr id="64" name="六边形 6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65" name="文本框 93"/>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5</a:t>
              </a:r>
              <a:r>
                <a:rPr lang="zh-CN" altLang="en-US" sz="1200" b="1" dirty="0">
                  <a:solidFill>
                    <a:schemeClr val="bg1"/>
                  </a:solidFill>
                  <a:latin typeface="+mn-ea"/>
                </a:rPr>
                <a:t>月</a:t>
              </a:r>
            </a:p>
          </p:txBody>
        </p:sp>
      </p:grpSp>
      <p:grpSp>
        <p:nvGrpSpPr>
          <p:cNvPr id="66" name="组合 65"/>
          <p:cNvGrpSpPr/>
          <p:nvPr/>
        </p:nvGrpSpPr>
        <p:grpSpPr>
          <a:xfrm>
            <a:off x="2241077" y="3729801"/>
            <a:ext cx="1059449" cy="864924"/>
            <a:chOff x="1853741" y="1952625"/>
            <a:chExt cx="1413335" cy="1153499"/>
          </a:xfrm>
          <a:solidFill>
            <a:schemeClr val="bg2"/>
          </a:solidFill>
        </p:grpSpPr>
        <p:sp>
          <p:nvSpPr>
            <p:cNvPr id="67" name="矩形 66"/>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68" name="文本框 96"/>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69" name="肘形连接符 68"/>
          <p:cNvCxnSpPr>
            <a:stCxn id="71" idx="0"/>
            <a:endCxn id="74" idx="1"/>
          </p:cNvCxnSpPr>
          <p:nvPr/>
        </p:nvCxnSpPr>
        <p:spPr>
          <a:xfrm rot="16200000" flipH="1">
            <a:off x="3742999"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3738268" y="2904964"/>
            <a:ext cx="437094" cy="507177"/>
            <a:chOff x="1109756" y="3090803"/>
            <a:chExt cx="583096" cy="676392"/>
          </a:xfrm>
          <a:solidFill>
            <a:schemeClr val="accent2"/>
          </a:solidFill>
        </p:grpSpPr>
        <p:sp>
          <p:nvSpPr>
            <p:cNvPr id="71" name="六边形 70"/>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72" name="文本框 101"/>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7</a:t>
              </a:r>
              <a:r>
                <a:rPr lang="zh-CN" altLang="en-US" sz="1200" b="1" dirty="0">
                  <a:solidFill>
                    <a:schemeClr val="bg1"/>
                  </a:solidFill>
                  <a:latin typeface="+mn-ea"/>
                </a:rPr>
                <a:t>月</a:t>
              </a:r>
            </a:p>
          </p:txBody>
        </p:sp>
      </p:grpSp>
      <p:grpSp>
        <p:nvGrpSpPr>
          <p:cNvPr id="73" name="组合 72"/>
          <p:cNvGrpSpPr/>
          <p:nvPr/>
        </p:nvGrpSpPr>
        <p:grpSpPr>
          <a:xfrm>
            <a:off x="4175363" y="3729801"/>
            <a:ext cx="1059449" cy="864924"/>
            <a:chOff x="1853741" y="1952625"/>
            <a:chExt cx="1413335" cy="1153499"/>
          </a:xfrm>
          <a:solidFill>
            <a:schemeClr val="bg2"/>
          </a:solidFill>
        </p:grpSpPr>
        <p:sp>
          <p:nvSpPr>
            <p:cNvPr id="74" name="矩形 73"/>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75" name="文本框 104"/>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cxnSp>
        <p:nvCxnSpPr>
          <p:cNvPr id="76" name="肘形连接符 75"/>
          <p:cNvCxnSpPr>
            <a:stCxn id="78" idx="0"/>
            <a:endCxn id="81" idx="1"/>
          </p:cNvCxnSpPr>
          <p:nvPr/>
        </p:nvCxnSpPr>
        <p:spPr>
          <a:xfrm rot="16200000" flipH="1">
            <a:off x="5677286" y="3625958"/>
            <a:ext cx="646181" cy="218547"/>
          </a:xfrm>
          <a:prstGeom prst="bentConnector2">
            <a:avLst/>
          </a:prstGeom>
          <a:ln>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5672555" y="2904964"/>
            <a:ext cx="437094" cy="507177"/>
            <a:chOff x="1109756" y="3090803"/>
            <a:chExt cx="583096" cy="676392"/>
          </a:xfrm>
          <a:solidFill>
            <a:schemeClr val="accent2"/>
          </a:solidFill>
        </p:grpSpPr>
        <p:sp>
          <p:nvSpPr>
            <p:cNvPr id="78" name="六边形 77"/>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79" name="文本框 108"/>
            <p:cNvSpPr txBox="1"/>
            <p:nvPr/>
          </p:nvSpPr>
          <p:spPr>
            <a:xfrm>
              <a:off x="1115001" y="3231615"/>
              <a:ext cx="577851" cy="369417"/>
            </a:xfrm>
            <a:prstGeom prst="rect">
              <a:avLst/>
            </a:prstGeom>
            <a:grpFill/>
          </p:spPr>
          <p:txBody>
            <a:bodyPr wrap="square" rtlCol="0">
              <a:spAutoFit/>
            </a:bodyPr>
            <a:lstStyle/>
            <a:p>
              <a:pPr algn="ctr"/>
              <a:r>
                <a:rPr lang="en-US" altLang="zh-CN" sz="1200" b="1" dirty="0">
                  <a:solidFill>
                    <a:schemeClr val="bg1"/>
                  </a:solidFill>
                  <a:latin typeface="+mn-ea"/>
                </a:rPr>
                <a:t>9</a:t>
              </a:r>
              <a:r>
                <a:rPr lang="zh-CN" altLang="en-US" sz="1200" b="1" dirty="0">
                  <a:solidFill>
                    <a:schemeClr val="bg1"/>
                  </a:solidFill>
                  <a:latin typeface="+mn-ea"/>
                </a:rPr>
                <a:t>月</a:t>
              </a:r>
            </a:p>
          </p:txBody>
        </p:sp>
      </p:grpSp>
      <p:grpSp>
        <p:nvGrpSpPr>
          <p:cNvPr id="80" name="组合 79"/>
          <p:cNvGrpSpPr/>
          <p:nvPr/>
        </p:nvGrpSpPr>
        <p:grpSpPr>
          <a:xfrm>
            <a:off x="6109650" y="3729801"/>
            <a:ext cx="1059449" cy="864924"/>
            <a:chOff x="1853741" y="1952625"/>
            <a:chExt cx="1413335" cy="1153499"/>
          </a:xfrm>
          <a:solidFill>
            <a:schemeClr val="bg2"/>
          </a:solidFill>
        </p:grpSpPr>
        <p:sp>
          <p:nvSpPr>
            <p:cNvPr id="81" name="矩形 80"/>
            <p:cNvSpPr/>
            <p:nvPr/>
          </p:nvSpPr>
          <p:spPr>
            <a:xfrm>
              <a:off x="1853741" y="195262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lumMod val="75000"/>
                    <a:lumOff val="25000"/>
                  </a:schemeClr>
                </a:solidFill>
              </a:endParaRPr>
            </a:p>
          </p:txBody>
        </p:sp>
        <p:sp>
          <p:nvSpPr>
            <p:cNvPr id="82" name="文本框 111"/>
            <p:cNvSpPr txBox="1"/>
            <p:nvPr/>
          </p:nvSpPr>
          <p:spPr>
            <a:xfrm>
              <a:off x="1853742" y="1997871"/>
              <a:ext cx="1413334" cy="1108253"/>
            </a:xfrm>
            <a:prstGeom prst="rect">
              <a:avLst/>
            </a:prstGeom>
            <a:grp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在这里添加你的文字内容或者在此处插入图片</a:t>
              </a:r>
            </a:p>
          </p:txBody>
        </p:sp>
      </p:grpSp>
      <p:grpSp>
        <p:nvGrpSpPr>
          <p:cNvPr id="83" name="组合 82"/>
          <p:cNvGrpSpPr/>
          <p:nvPr/>
        </p:nvGrpSpPr>
        <p:grpSpPr>
          <a:xfrm>
            <a:off x="7541581" y="2904964"/>
            <a:ext cx="545841" cy="507177"/>
            <a:chOff x="1022698" y="3090803"/>
            <a:chExt cx="728167" cy="676392"/>
          </a:xfrm>
          <a:solidFill>
            <a:schemeClr val="accent2"/>
          </a:solidFill>
        </p:grpSpPr>
        <p:sp>
          <p:nvSpPr>
            <p:cNvPr id="84" name="六边形 83"/>
            <p:cNvSpPr/>
            <p:nvPr/>
          </p:nvSpPr>
          <p:spPr>
            <a:xfrm rot="5400000">
              <a:off x="1063108" y="3137451"/>
              <a:ext cx="676392" cy="58309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solidFill>
                  <a:schemeClr val="bg1"/>
                </a:solidFill>
                <a:latin typeface="+mn-ea"/>
              </a:endParaRPr>
            </a:p>
          </p:txBody>
        </p:sp>
        <p:sp>
          <p:nvSpPr>
            <p:cNvPr id="85" name="文本框 114"/>
            <p:cNvSpPr txBox="1"/>
            <p:nvPr/>
          </p:nvSpPr>
          <p:spPr>
            <a:xfrm>
              <a:off x="1022698" y="3231615"/>
              <a:ext cx="728167" cy="369417"/>
            </a:xfrm>
            <a:prstGeom prst="rect">
              <a:avLst/>
            </a:prstGeom>
            <a:noFill/>
          </p:spPr>
          <p:txBody>
            <a:bodyPr wrap="square" rtlCol="0">
              <a:spAutoFit/>
            </a:bodyPr>
            <a:lstStyle/>
            <a:p>
              <a:pPr algn="ctr"/>
              <a:r>
                <a:rPr lang="en-US" altLang="zh-CN" sz="1200" b="1" dirty="0">
                  <a:solidFill>
                    <a:schemeClr val="bg1"/>
                  </a:solidFill>
                  <a:latin typeface="+mn-ea"/>
                </a:rPr>
                <a:t>11</a:t>
              </a:r>
              <a:r>
                <a:rPr lang="zh-CN" altLang="en-US" sz="1200" b="1" dirty="0">
                  <a:solidFill>
                    <a:schemeClr val="bg1"/>
                  </a:solidFill>
                  <a:latin typeface="+mn-ea"/>
                </a:rPr>
                <a:t>月</a:t>
              </a:r>
            </a:p>
          </p:txBody>
        </p:sp>
      </p:grpSp>
      <p:sp>
        <p:nvSpPr>
          <p:cNvPr id="86" name="矩形 85"/>
          <p:cNvSpPr/>
          <p:nvPr/>
        </p:nvSpPr>
        <p:spPr>
          <a:xfrm>
            <a:off x="3186605" y="1102712"/>
            <a:ext cx="2880301" cy="3476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smtClean="0">
                <a:solidFill>
                  <a:schemeClr val="bg1"/>
                </a:solidFill>
                <a:latin typeface="微软雅黑" pitchFamily="34" charset="-122"/>
                <a:ea typeface="微软雅黑" pitchFamily="34" charset="-122"/>
              </a:rPr>
              <a:t>点击添加小标题</a:t>
            </a:r>
            <a:endParaRPr lang="zh-CN" altLang="en-US" dirty="0">
              <a:solidFill>
                <a:schemeClr val="bg1"/>
              </a:solidFill>
              <a:latin typeface="微软雅黑" pitchFamily="34" charset="-122"/>
              <a:ea typeface="微软雅黑" pitchFamily="34" charset="-122"/>
            </a:endParaRPr>
          </a:p>
        </p:txBody>
      </p:sp>
      <p:sp>
        <p:nvSpPr>
          <p:cNvPr id="87" name="TextBox 86"/>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2545368419"/>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barn(outVertical)">
                                      <p:cBhvr>
                                        <p:cTn id="11" dur="500"/>
                                        <p:tgtEl>
                                          <p:spTgt spid="8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wipe(up)">
                                      <p:cBhvr>
                                        <p:cTn id="35" dur="500"/>
                                        <p:tgtEl>
                                          <p:spTgt spid="62"/>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left)">
                                      <p:cBhvr>
                                        <p:cTn id="39" dur="500"/>
                                        <p:tgtEl>
                                          <p:spTgt spid="6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left)">
                                      <p:cBhvr>
                                        <p:cTn id="63" dur="500"/>
                                        <p:tgtEl>
                                          <p:spTgt spid="73"/>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down)">
                                      <p:cBhvr>
                                        <p:cTn id="71" dur="500"/>
                                        <p:tgtEl>
                                          <p:spTgt spid="48"/>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left)">
                                      <p:cBhvr>
                                        <p:cTn id="75" dur="500"/>
                                        <p:tgtEl>
                                          <p:spTgt spid="52"/>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77"/>
                                        </p:tgtEl>
                                        <p:attrNameLst>
                                          <p:attrName>style.visibility</p:attrName>
                                        </p:attrNameLst>
                                      </p:cBhvr>
                                      <p:to>
                                        <p:strVal val="visible"/>
                                      </p:to>
                                    </p:set>
                                    <p:animEffect transition="in" filter="fade">
                                      <p:cBhvr>
                                        <p:cTn id="79" dur="500"/>
                                        <p:tgtEl>
                                          <p:spTgt spid="77"/>
                                        </p:tgtEl>
                                      </p:cBhvr>
                                    </p:animEffect>
                                  </p:childTnLst>
                                </p:cTn>
                              </p:par>
                            </p:childTnLst>
                          </p:cTn>
                        </p:par>
                        <p:par>
                          <p:cTn id="80" fill="hold">
                            <p:stCondLst>
                              <p:cond delay="9500"/>
                            </p:stCondLst>
                            <p:childTnLst>
                              <p:par>
                                <p:cTn id="81" presetID="22" presetClass="entr" presetSubtype="1" fill="hold" nodeType="afterEffect">
                                  <p:stCondLst>
                                    <p:cond delay="0"/>
                                  </p:stCondLst>
                                  <p:childTnLst>
                                    <p:set>
                                      <p:cBhvr>
                                        <p:cTn id="82" dur="1" fill="hold">
                                          <p:stCondLst>
                                            <p:cond delay="0"/>
                                          </p:stCondLst>
                                        </p:cTn>
                                        <p:tgtEl>
                                          <p:spTgt spid="76"/>
                                        </p:tgtEl>
                                        <p:attrNameLst>
                                          <p:attrName>style.visibility</p:attrName>
                                        </p:attrNameLst>
                                      </p:cBhvr>
                                      <p:to>
                                        <p:strVal val="visible"/>
                                      </p:to>
                                    </p:set>
                                    <p:animEffect transition="in" filter="wipe(up)">
                                      <p:cBhvr>
                                        <p:cTn id="83" dur="500"/>
                                        <p:tgtEl>
                                          <p:spTgt spid="76"/>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80"/>
                                        </p:tgtEl>
                                        <p:attrNameLst>
                                          <p:attrName>style.visibility</p:attrName>
                                        </p:attrNameLst>
                                      </p:cBhvr>
                                      <p:to>
                                        <p:strVal val="visible"/>
                                      </p:to>
                                    </p:set>
                                    <p:animEffect transition="in" filter="wipe(left)">
                                      <p:cBhvr>
                                        <p:cTn id="87" dur="500"/>
                                        <p:tgtEl>
                                          <p:spTgt spid="80"/>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childTnLst>
                          </p:cTn>
                        </p:par>
                        <p:par>
                          <p:cTn id="92" fill="hold">
                            <p:stCondLst>
                              <p:cond delay="11000"/>
                            </p:stCondLst>
                            <p:childTnLst>
                              <p:par>
                                <p:cTn id="93" presetID="22" presetClass="entr" presetSubtype="4"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wipe(left)">
                                      <p:cBhvr>
                                        <p:cTn id="99" dur="500"/>
                                        <p:tgtEl>
                                          <p:spTgt spid="5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500"/>
                                        <p:tgtEl>
                                          <p:spTgt spid="83"/>
                                        </p:tgtEl>
                                      </p:cBhvr>
                                    </p:animEffect>
                                  </p:childTnLst>
                                </p:cTn>
                              </p:par>
                            </p:childTnLst>
                          </p:cTn>
                        </p:par>
                        <p:par>
                          <p:cTn id="104" fill="hold">
                            <p:stCondLst>
                              <p:cond delay="12500"/>
                            </p:stCondLst>
                            <p:childTnLst>
                              <p:par>
                                <p:cTn id="105" presetID="26" presetClass="emph" presetSubtype="0" fill="hold" nodeType="afterEffect">
                                  <p:stCondLst>
                                    <p:cond delay="0"/>
                                  </p:stCondLst>
                                  <p:childTnLst>
                                    <p:animEffect transition="out" filter="fade">
                                      <p:cBhvr>
                                        <p:cTn id="106" dur="500" tmFilter="0, 0; .2, .5; .8, .5; 1, 0"/>
                                        <p:tgtEl>
                                          <p:spTgt spid="83"/>
                                        </p:tgtEl>
                                      </p:cBhvr>
                                    </p:animEffect>
                                    <p:animScale>
                                      <p:cBhvr>
                                        <p:cTn id="107" dur="250" autoRev="1" fill="hold"/>
                                        <p:tgtEl>
                                          <p:spTgt spid="8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2"/>
          <p:cNvSpPr>
            <a:spLocks noChangeArrowheads="1"/>
          </p:cNvSpPr>
          <p:nvPr/>
        </p:nvSpPr>
        <p:spPr bwMode="auto">
          <a:xfrm>
            <a:off x="3847863" y="1203598"/>
            <a:ext cx="977235" cy="976606"/>
          </a:xfrm>
          <a:prstGeom prst="ellipse">
            <a:avLst/>
          </a:prstGeom>
          <a:solidFill>
            <a:schemeClr val="accent2"/>
          </a:solidFill>
          <a:ln w="38100">
            <a:noFill/>
          </a:ln>
          <a:effectLst/>
        </p:spPr>
        <p:txBody>
          <a:bodyPr vert="horz" wrap="square" lIns="56618" tIns="28310" rIns="56618" bIns="28310" numCol="1" anchor="ctr" anchorCtr="0" compatLnSpc="1">
            <a:prstTxWarp prst="textNoShape">
              <a:avLst/>
            </a:prstTxWarp>
          </a:bodyPr>
          <a:lstStyle/>
          <a:p>
            <a:pPr algn="ctr"/>
            <a:r>
              <a:rPr lang="zh-CN" altLang="en-US" sz="2000" b="1" dirty="0">
                <a:solidFill>
                  <a:schemeClr val="bg1"/>
                </a:solidFill>
                <a:latin typeface="微软雅黑" pitchFamily="34" charset="-122"/>
                <a:ea typeface="微软雅黑" pitchFamily="34" charset="-122"/>
              </a:rPr>
              <a:t>标题内容</a:t>
            </a:r>
            <a:endParaRPr lang="zh-CN" altLang="en-US" sz="3200" b="1" baseline="-3000" dirty="0">
              <a:solidFill>
                <a:schemeClr val="bg1"/>
              </a:solidFill>
              <a:latin typeface="微软雅黑" pitchFamily="34" charset="-122"/>
              <a:ea typeface="微软雅黑" pitchFamily="34" charset="-122"/>
            </a:endParaRPr>
          </a:p>
        </p:txBody>
      </p:sp>
      <p:sp>
        <p:nvSpPr>
          <p:cNvPr id="4" name="Line 23"/>
          <p:cNvSpPr>
            <a:spLocks noChangeShapeType="1"/>
          </p:cNvSpPr>
          <p:nvPr/>
        </p:nvSpPr>
        <p:spPr bwMode="auto">
          <a:xfrm flipH="1">
            <a:off x="1475656" y="1693137"/>
            <a:ext cx="2372206" cy="0"/>
          </a:xfrm>
          <a:prstGeom prst="line">
            <a:avLst/>
          </a:prstGeom>
          <a:noFill/>
          <a:ln w="5" cap="flat">
            <a:solidFill>
              <a:schemeClr val="tx1">
                <a:lumMod val="75000"/>
                <a:lumOff val="25000"/>
              </a:schemeClr>
            </a:solidFill>
            <a:prstDash val="dash"/>
            <a:miter lim="800000"/>
            <a:headEnd type="none" w="med" len="med"/>
            <a:tailEnd type="arrow" w="med" len="med"/>
          </a:ln>
          <a:extLst>
            <a:ext uri="{909E8E84-426E-40DD-AFC4-6F175D3DCCD1}">
              <a14:hiddenFill xmlns:a14="http://schemas.microsoft.com/office/drawing/2010/main" xmlns="">
                <a:noFill/>
              </a14:hiddenFill>
            </a:ex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8" name="Freeform 27"/>
          <p:cNvSpPr>
            <a:spLocks/>
          </p:cNvSpPr>
          <p:nvPr/>
        </p:nvSpPr>
        <p:spPr bwMode="auto">
          <a:xfrm>
            <a:off x="3212906" y="1769783"/>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9" name="Freeform 28"/>
          <p:cNvSpPr>
            <a:spLocks/>
          </p:cNvSpPr>
          <p:nvPr/>
        </p:nvSpPr>
        <p:spPr bwMode="auto">
          <a:xfrm>
            <a:off x="2550670" y="1769783"/>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10" name="Freeform 29"/>
          <p:cNvSpPr>
            <a:spLocks/>
          </p:cNvSpPr>
          <p:nvPr/>
        </p:nvSpPr>
        <p:spPr bwMode="auto">
          <a:xfrm>
            <a:off x="1908275" y="1769783"/>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11" name="TextBox 10"/>
          <p:cNvSpPr txBox="1"/>
          <p:nvPr/>
        </p:nvSpPr>
        <p:spPr>
          <a:xfrm>
            <a:off x="4566097" y="2420378"/>
            <a:ext cx="418516"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itchFamily="34" charset="-122"/>
                <a:ea typeface="微软雅黑" pitchFamily="34" charset="-122"/>
              </a:rPr>
              <a:t>A</a:t>
            </a:r>
            <a:endParaRPr lang="zh-CN" altLang="en-US" sz="3400" dirty="0">
              <a:solidFill>
                <a:schemeClr val="accent2"/>
              </a:solidFill>
              <a:latin typeface="微软雅黑" pitchFamily="34" charset="-122"/>
              <a:ea typeface="微软雅黑" pitchFamily="34" charset="-122"/>
            </a:endParaRPr>
          </a:p>
        </p:txBody>
      </p:sp>
      <p:sp>
        <p:nvSpPr>
          <p:cNvPr id="12" name="TextBox 11"/>
          <p:cNvSpPr txBox="1"/>
          <p:nvPr/>
        </p:nvSpPr>
        <p:spPr>
          <a:xfrm>
            <a:off x="4566098" y="3067070"/>
            <a:ext cx="386054"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itchFamily="34" charset="-122"/>
                <a:ea typeface="微软雅黑" pitchFamily="34" charset="-122"/>
              </a:rPr>
              <a:t>B</a:t>
            </a:r>
            <a:endParaRPr lang="zh-CN" altLang="en-US" sz="3400" dirty="0">
              <a:solidFill>
                <a:schemeClr val="accent2"/>
              </a:solidFill>
              <a:latin typeface="微软雅黑" pitchFamily="34" charset="-122"/>
              <a:ea typeface="微软雅黑" pitchFamily="34" charset="-122"/>
            </a:endParaRPr>
          </a:p>
        </p:txBody>
      </p:sp>
      <p:sp>
        <p:nvSpPr>
          <p:cNvPr id="13" name="TextBox 12"/>
          <p:cNvSpPr txBox="1"/>
          <p:nvPr/>
        </p:nvSpPr>
        <p:spPr>
          <a:xfrm>
            <a:off x="4566097" y="3734832"/>
            <a:ext cx="404089" cy="576545"/>
          </a:xfrm>
          <a:prstGeom prst="rect">
            <a:avLst/>
          </a:prstGeom>
          <a:noFill/>
        </p:spPr>
        <p:txBody>
          <a:bodyPr wrap="none" lIns="56618" tIns="28310" rIns="56618" bIns="28310" rtlCol="0" anchor="ctr">
            <a:spAutoFit/>
          </a:bodyPr>
          <a:lstStyle/>
          <a:p>
            <a:r>
              <a:rPr lang="en-US" altLang="zh-CN" sz="3400" dirty="0">
                <a:solidFill>
                  <a:schemeClr val="accent2"/>
                </a:solidFill>
                <a:latin typeface="微软雅黑" pitchFamily="34" charset="-122"/>
                <a:ea typeface="微软雅黑" pitchFamily="34" charset="-122"/>
              </a:rPr>
              <a:t>C</a:t>
            </a:r>
            <a:endParaRPr lang="zh-CN" altLang="en-US" sz="3400" dirty="0">
              <a:solidFill>
                <a:schemeClr val="accent2"/>
              </a:solidFill>
              <a:latin typeface="微软雅黑" pitchFamily="34" charset="-122"/>
              <a:ea typeface="微软雅黑" pitchFamily="34" charset="-122"/>
            </a:endParaRPr>
          </a:p>
        </p:txBody>
      </p:sp>
      <p:sp>
        <p:nvSpPr>
          <p:cNvPr id="14" name="TextBox 13"/>
          <p:cNvSpPr txBox="1"/>
          <p:nvPr/>
        </p:nvSpPr>
        <p:spPr>
          <a:xfrm>
            <a:off x="5048392" y="2455060"/>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
        <p:nvSpPr>
          <p:cNvPr id="15" name="TextBox 14"/>
          <p:cNvSpPr txBox="1"/>
          <p:nvPr/>
        </p:nvSpPr>
        <p:spPr>
          <a:xfrm>
            <a:off x="5048392" y="3144276"/>
            <a:ext cx="2908594" cy="611171"/>
          </a:xfrm>
          <a:prstGeom prst="rect">
            <a:avLst/>
          </a:prstGeom>
          <a:noFill/>
        </p:spPr>
        <p:txBody>
          <a:bodyPr wrap="square" lIns="56618" tIns="28310" rIns="56618" bIns="28310" rtlCol="0">
            <a:spAutoFit/>
          </a:bodyPr>
          <a:lstStyle/>
          <a:p>
            <a:pPr>
              <a:lnSpc>
                <a:spcPct val="120000"/>
              </a:lnSpc>
              <a:spcBef>
                <a:spcPct val="0"/>
              </a:spcBef>
              <a:buNone/>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
        <p:nvSpPr>
          <p:cNvPr id="16" name="TextBox 15"/>
          <p:cNvSpPr txBox="1"/>
          <p:nvPr/>
        </p:nvSpPr>
        <p:spPr>
          <a:xfrm>
            <a:off x="5048392" y="3819292"/>
            <a:ext cx="2908594" cy="611171"/>
          </a:xfrm>
          <a:prstGeom prst="rect">
            <a:avLst/>
          </a:prstGeom>
          <a:noFill/>
        </p:spPr>
        <p:txBody>
          <a:bodyPr wrap="square" lIns="56618" tIns="28310" rIns="56618" bIns="28310" rtlCol="0">
            <a:spAutoFit/>
          </a:bodyPr>
          <a:lstStyle/>
          <a:p>
            <a:pPr>
              <a:lnSpc>
                <a:spcPct val="12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r>
              <a:rPr lang="zh-CN" altLang="en-US" sz="1000" dirty="0">
                <a:solidFill>
                  <a:schemeClr val="tx1">
                    <a:lumMod val="75000"/>
                    <a:lumOff val="25000"/>
                  </a:schemeClr>
                </a:solidFill>
                <a:latin typeface="微软雅黑" pitchFamily="34" charset="-122"/>
                <a:ea typeface="微软雅黑" pitchFamily="34" charset="-122"/>
                <a:sym typeface="微软雅黑" pitchFamily="34" charset="-122"/>
              </a:rPr>
              <a:t>在此录入上述图表的综合描述说明。</a:t>
            </a:r>
          </a:p>
        </p:txBody>
      </p:sp>
      <p:sp>
        <p:nvSpPr>
          <p:cNvPr id="5" name="Freeform 24"/>
          <p:cNvSpPr>
            <a:spLocks noEditPoints="1"/>
          </p:cNvSpPr>
          <p:nvPr/>
        </p:nvSpPr>
        <p:spPr bwMode="auto">
          <a:xfrm>
            <a:off x="3131058" y="1559628"/>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6" name="Freeform 25"/>
          <p:cNvSpPr>
            <a:spLocks noEditPoints="1"/>
          </p:cNvSpPr>
          <p:nvPr/>
        </p:nvSpPr>
        <p:spPr bwMode="auto">
          <a:xfrm>
            <a:off x="2486182" y="1559628"/>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7" name="Freeform 26"/>
          <p:cNvSpPr>
            <a:spLocks noEditPoints="1"/>
          </p:cNvSpPr>
          <p:nvPr/>
        </p:nvSpPr>
        <p:spPr bwMode="auto">
          <a:xfrm>
            <a:off x="1843787" y="1559628"/>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chemeClr val="accent2"/>
          </a:solidFill>
          <a:ln w="38100">
            <a:noFill/>
          </a:ln>
          <a:effectLst/>
          <a:extLst/>
        </p:spPr>
        <p:txBody>
          <a:bodyPr vert="horz" wrap="square" lIns="56618" tIns="28310" rIns="56618" bIns="28310" numCol="1" anchor="t" anchorCtr="0" compatLnSpc="1">
            <a:prstTxWarp prst="textNoShape">
              <a:avLst/>
            </a:prstTxWarp>
          </a:bodyPr>
          <a:lstStyle/>
          <a:p>
            <a:endParaRPr lang="zh-CN" altLang="en-US">
              <a:solidFill>
                <a:srgbClr val="0E4D93"/>
              </a:solidFill>
            </a:endParaRPr>
          </a:p>
        </p:txBody>
      </p:sp>
      <p:sp>
        <p:nvSpPr>
          <p:cNvPr id="17" name="TextBox 16"/>
          <p:cNvSpPr txBox="1"/>
          <p:nvPr/>
        </p:nvSpPr>
        <p:spPr>
          <a:xfrm>
            <a:off x="539552" y="294185"/>
            <a:ext cx="3600400" cy="369332"/>
          </a:xfrm>
          <a:prstGeom prst="rect">
            <a:avLst/>
          </a:prstGeom>
          <a:noFill/>
        </p:spPr>
        <p:txBody>
          <a:bodyPr wrap="square" rtlCol="0">
            <a:spAutoFit/>
          </a:bodyPr>
          <a:lstStyle/>
          <a:p>
            <a:r>
              <a:rPr lang="zh-CN" altLang="en-US" b="1" dirty="0">
                <a:latin typeface="微软雅黑" pitchFamily="34" charset="-122"/>
                <a:ea typeface="微软雅黑" pitchFamily="34" charset="-122"/>
              </a:rPr>
              <a:t>单击此处添加</a:t>
            </a:r>
            <a:r>
              <a:rPr lang="zh-CN" altLang="en-US" b="1" dirty="0" smtClean="0">
                <a:latin typeface="微软雅黑" pitchFamily="34" charset="-122"/>
                <a:ea typeface="微软雅黑" pitchFamily="34" charset="-122"/>
              </a:rPr>
              <a:t>标题内容</a:t>
            </a:r>
            <a:endParaRPr lang="zh-CN" altLang="en-US" b="1" dirty="0">
              <a:latin typeface="微软雅黑" pitchFamily="34" charset="-122"/>
              <a:ea typeface="微软雅黑" pitchFamily="34" charset="-122"/>
            </a:endParaRPr>
          </a:p>
        </p:txBody>
      </p:sp>
    </p:spTree>
    <p:extLst>
      <p:ext uri="{BB962C8B-B14F-4D97-AF65-F5344CB8AC3E}">
        <p14:creationId xmlns:p14="http://schemas.microsoft.com/office/powerpoint/2010/main" xmlns="" val="76917980"/>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par>
                                <p:cTn id="31" presetID="49" presetClass="entr" presetSubtype="0" decel="100000" fill="hold" grpId="0" nodeType="withEffect">
                                  <p:stCondLst>
                                    <p:cond delay="40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par>
                          <p:cTn id="37" fill="hold">
                            <p:stCondLst>
                              <p:cond delay="2400"/>
                            </p:stCondLst>
                            <p:childTnLst>
                              <p:par>
                                <p:cTn id="38" presetID="2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par>
                          <p:cTn id="41" fill="hold">
                            <p:stCondLst>
                              <p:cond delay="2900"/>
                            </p:stCondLst>
                            <p:childTnLst>
                              <p:par>
                                <p:cTn id="42" presetID="45"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ppt_w</p:attrName>
                                        </p:attrNameLst>
                                      </p:cBhvr>
                                      <p:tavLst>
                                        <p:tav tm="0" fmla="#ppt_w*sin(2.5*pi*$)">
                                          <p:val>
                                            <p:fltVal val="0"/>
                                          </p:val>
                                        </p:tav>
                                        <p:tav tm="100000">
                                          <p:val>
                                            <p:fltVal val="1"/>
                                          </p:val>
                                        </p:tav>
                                      </p:tavLst>
                                    </p:anim>
                                    <p:anim calcmode="lin" valueType="num">
                                      <p:cBhvr>
                                        <p:cTn id="46" dur="500" fill="hold"/>
                                        <p:tgtEl>
                                          <p:spTgt spid="11"/>
                                        </p:tgtEl>
                                        <p:attrNameLst>
                                          <p:attrName>ppt_h</p:attrName>
                                        </p:attrNameLst>
                                      </p:cBhvr>
                                      <p:tavLst>
                                        <p:tav tm="0">
                                          <p:val>
                                            <p:strVal val="#ppt_h"/>
                                          </p:val>
                                        </p:tav>
                                        <p:tav tm="100000">
                                          <p:val>
                                            <p:strVal val="#ppt_h"/>
                                          </p:val>
                                        </p:tav>
                                      </p:tavLst>
                                    </p:anim>
                                  </p:childTnLst>
                                </p:cTn>
                              </p:par>
                              <p:par>
                                <p:cTn id="47" presetID="22" presetClass="entr" presetSubtype="8"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34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par>
                          <p:cTn id="54" fill="hold">
                            <p:stCondLst>
                              <p:cond delay="3900"/>
                            </p:stCondLst>
                            <p:childTnLst>
                              <p:par>
                                <p:cTn id="55" presetID="4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anim calcmode="lin" valueType="num">
                                      <p:cBhvr>
                                        <p:cTn id="58" dur="500" fill="hold"/>
                                        <p:tgtEl>
                                          <p:spTgt spid="12"/>
                                        </p:tgtEl>
                                        <p:attrNameLst>
                                          <p:attrName>ppt_w</p:attrName>
                                        </p:attrNameLst>
                                      </p:cBhvr>
                                      <p:tavLst>
                                        <p:tav tm="0" fmla="#ppt_w*sin(2.5*pi*$)">
                                          <p:val>
                                            <p:fltVal val="0"/>
                                          </p:val>
                                        </p:tav>
                                        <p:tav tm="100000">
                                          <p:val>
                                            <p:fltVal val="1"/>
                                          </p:val>
                                        </p:tav>
                                      </p:tavLst>
                                    </p:anim>
                                    <p:anim calcmode="lin" valueType="num">
                                      <p:cBhvr>
                                        <p:cTn id="59" dur="500" fill="hold"/>
                                        <p:tgtEl>
                                          <p:spTgt spid="12"/>
                                        </p:tgtEl>
                                        <p:attrNameLst>
                                          <p:attrName>ppt_h</p:attrName>
                                        </p:attrNameLst>
                                      </p:cBhvr>
                                      <p:tavLst>
                                        <p:tav tm="0">
                                          <p:val>
                                            <p:strVal val="#ppt_h"/>
                                          </p:val>
                                        </p:tav>
                                        <p:tav tm="100000">
                                          <p:val>
                                            <p:strVal val="#ppt_h"/>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par>
                          <p:cTn id="63" fill="hold">
                            <p:stCondLst>
                              <p:cond delay="4400"/>
                            </p:stCondLst>
                            <p:childTnLst>
                              <p:par>
                                <p:cTn id="64" presetID="22" presetClass="entr" presetSubtype="8"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left)">
                                      <p:cBhvr>
                                        <p:cTn id="66" dur="500"/>
                                        <p:tgtEl>
                                          <p:spTgt spid="10"/>
                                        </p:tgtEl>
                                      </p:cBhvr>
                                    </p:animEffect>
                                  </p:childTnLst>
                                </p:cTn>
                              </p:par>
                            </p:childTnLst>
                          </p:cTn>
                        </p:par>
                        <p:par>
                          <p:cTn id="67" fill="hold">
                            <p:stCondLst>
                              <p:cond delay="4900"/>
                            </p:stCondLst>
                            <p:childTnLst>
                              <p:par>
                                <p:cTn id="68" presetID="45"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anim calcmode="lin" valueType="num">
                                      <p:cBhvr>
                                        <p:cTn id="71" dur="500" fill="hold"/>
                                        <p:tgtEl>
                                          <p:spTgt spid="13"/>
                                        </p:tgtEl>
                                        <p:attrNameLst>
                                          <p:attrName>ppt_w</p:attrName>
                                        </p:attrNameLst>
                                      </p:cBhvr>
                                      <p:tavLst>
                                        <p:tav tm="0" fmla="#ppt_w*sin(2.5*pi*$)">
                                          <p:val>
                                            <p:fltVal val="0"/>
                                          </p:val>
                                        </p:tav>
                                        <p:tav tm="100000">
                                          <p:val>
                                            <p:fltVal val="1"/>
                                          </p:val>
                                        </p:tav>
                                      </p:tavLst>
                                    </p:anim>
                                    <p:anim calcmode="lin" valueType="num">
                                      <p:cBhvr>
                                        <p:cTn id="72" dur="500" fill="hold"/>
                                        <p:tgtEl>
                                          <p:spTgt spid="13"/>
                                        </p:tgtEl>
                                        <p:attrNameLst>
                                          <p:attrName>ppt_h</p:attrName>
                                        </p:attrNameLst>
                                      </p:cBhvr>
                                      <p:tavLst>
                                        <p:tav tm="0">
                                          <p:val>
                                            <p:strVal val="#ppt_h"/>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1" grpId="0"/>
      <p:bldP spid="12" grpId="0"/>
      <p:bldP spid="13" grpId="0"/>
      <p:bldP spid="14" grpId="0"/>
      <p:bldP spid="15" grpId="0"/>
      <p:bldP spid="16" grpId="0"/>
      <p:bldP spid="5" grpId="0" animBg="1"/>
      <p:bldP spid="6" grpId="0" animBg="1"/>
      <p:bldP spid="7"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SCORM_PASSING_SCORE" val="100.0000000000"/>
  <p:tag name="ISPRING_RESOURCE_PATHS_HASH_2" val="e1567fd9ab4379f5a9458e736883acc327b2696a"/>
</p:tagLst>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1F497D"/>
      </a:dk2>
      <a:lt2>
        <a:srgbClr val="EEECE1"/>
      </a:lt2>
      <a:accent1>
        <a:srgbClr val="4F81BD"/>
      </a:accent1>
      <a:accent2>
        <a:srgbClr val="0070C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7634</Words>
  <Application>Microsoft Office PowerPoint</Application>
  <PresentationFormat>全屏显示(16:9)</PresentationFormat>
  <Paragraphs>554</Paragraphs>
  <Slides>45</Slides>
  <Notes>1</Notes>
  <HiddenSlides>0</HiddenSlides>
  <MMClips>1</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Administrator</cp:lastModifiedBy>
  <cp:revision>84</cp:revision>
  <dcterms:created xsi:type="dcterms:W3CDTF">2015-12-21T12:25:28Z</dcterms:created>
  <dcterms:modified xsi:type="dcterms:W3CDTF">2017-07-06T20:40:39Z</dcterms:modified>
</cp:coreProperties>
</file>