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363" r:id="rId2"/>
    <p:sldId id="328" r:id="rId3"/>
    <p:sldId id="365" r:id="rId4"/>
    <p:sldId id="355" r:id="rId5"/>
    <p:sldId id="366" r:id="rId6"/>
    <p:sldId id="373" r:id="rId7"/>
    <p:sldId id="371" r:id="rId8"/>
    <p:sldId id="374" r:id="rId9"/>
    <p:sldId id="367" r:id="rId10"/>
    <p:sldId id="368" r:id="rId11"/>
    <p:sldId id="372" r:id="rId12"/>
    <p:sldId id="375" r:id="rId13"/>
    <p:sldId id="376" r:id="rId14"/>
    <p:sldId id="377" r:id="rId15"/>
    <p:sldId id="378" r:id="rId16"/>
    <p:sldId id="397" r:id="rId17"/>
    <p:sldId id="400" r:id="rId18"/>
    <p:sldId id="379" r:id="rId19"/>
    <p:sldId id="380" r:id="rId20"/>
    <p:sldId id="381" r:id="rId21"/>
    <p:sldId id="382" r:id="rId22"/>
    <p:sldId id="402" r:id="rId23"/>
    <p:sldId id="383" r:id="rId24"/>
    <p:sldId id="401" r:id="rId25"/>
    <p:sldId id="384" r:id="rId26"/>
    <p:sldId id="385" r:id="rId27"/>
    <p:sldId id="403" r:id="rId28"/>
    <p:sldId id="387" r:id="rId29"/>
    <p:sldId id="386" r:id="rId30"/>
    <p:sldId id="389" r:id="rId31"/>
    <p:sldId id="392" r:id="rId32"/>
    <p:sldId id="391" r:id="rId33"/>
    <p:sldId id="390" r:id="rId34"/>
    <p:sldId id="393" r:id="rId35"/>
    <p:sldId id="395" r:id="rId36"/>
    <p:sldId id="396" r:id="rId37"/>
    <p:sldId id="398" r:id="rId38"/>
    <p:sldId id="399" r:id="rId39"/>
    <p:sldId id="404" r:id="rId4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FAC90F"/>
    <a:srgbClr val="FF9900"/>
    <a:srgbClr val="00B0F0"/>
    <a:srgbClr val="4BACC6"/>
    <a:srgbClr val="C0504D"/>
    <a:srgbClr val="9BBB59"/>
    <a:srgbClr val="8064A2"/>
    <a:srgbClr val="4F81BD"/>
    <a:srgbClr val="0070C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41" autoAdjust="0"/>
    <p:restoredTop sz="94660"/>
  </p:normalViewPr>
  <p:slideViewPr>
    <p:cSldViewPr>
      <p:cViewPr>
        <p:scale>
          <a:sx n="112" d="100"/>
          <a:sy n="112" d="100"/>
        </p:scale>
        <p:origin x="-1584" y="-522"/>
      </p:cViewPr>
      <p:guideLst>
        <p:guide orient="horz" pos="1620"/>
        <p:guide pos="2880"/>
      </p:guideLst>
    </p:cSldViewPr>
  </p:slideViewPr>
  <p:notesTextViewPr>
    <p:cViewPr>
      <p:scale>
        <a:sx n="1" d="1"/>
        <a:sy n="1" d="1"/>
      </p:scale>
      <p:origin x="0" y="0"/>
    </p:cViewPr>
  </p:notesTextViewPr>
  <p:sorterViewPr>
    <p:cViewPr>
      <p:scale>
        <a:sx n="108" d="100"/>
        <a:sy n="108"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8CE093-0987-4123-A19C-C73418D4581B}" type="datetimeFigureOut">
              <a:rPr lang="zh-CN" altLang="en-US" smtClean="0"/>
              <a:pPr/>
              <a:t>2017/7/7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7390C9-E209-452A-AF2C-23D0DB5DF8D6}" type="slidenum">
              <a:rPr lang="zh-CN" altLang="en-US" smtClean="0"/>
              <a:pPr/>
              <a:t>‹#›</a:t>
            </a:fld>
            <a:endParaRPr lang="zh-CN" altLang="en-US"/>
          </a:p>
        </p:txBody>
      </p:sp>
    </p:spTree>
    <p:extLst>
      <p:ext uri="{BB962C8B-B14F-4D97-AF65-F5344CB8AC3E}">
        <p14:creationId xmlns="" xmlns:p14="http://schemas.microsoft.com/office/powerpoint/2010/main" val="2089632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a:t>
            </a:fld>
            <a:endParaRPr lang="zh-CN" altLang="en-US" dirty="0"/>
          </a:p>
        </p:txBody>
      </p:sp>
    </p:spTree>
    <p:extLst>
      <p:ext uri="{BB962C8B-B14F-4D97-AF65-F5344CB8AC3E}">
        <p14:creationId xmlns="" xmlns:p14="http://schemas.microsoft.com/office/powerpoint/2010/main" val="3260994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10</a:t>
            </a:fld>
            <a:endParaRPr lang="zh-CN" altLang="en-US"/>
          </a:p>
        </p:txBody>
      </p:sp>
    </p:spTree>
    <p:extLst>
      <p:ext uri="{BB962C8B-B14F-4D97-AF65-F5344CB8AC3E}">
        <p14:creationId xmlns="" xmlns:p14="http://schemas.microsoft.com/office/powerpoint/2010/main" val="2285550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11</a:t>
            </a:fld>
            <a:endParaRPr lang="zh-CN" altLang="en-US"/>
          </a:p>
        </p:txBody>
      </p:sp>
    </p:spTree>
    <p:extLst>
      <p:ext uri="{BB962C8B-B14F-4D97-AF65-F5344CB8AC3E}">
        <p14:creationId xmlns="" xmlns:p14="http://schemas.microsoft.com/office/powerpoint/2010/main" val="1200264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12</a:t>
            </a:fld>
            <a:endParaRPr lang="zh-CN" altLang="en-US"/>
          </a:p>
        </p:txBody>
      </p:sp>
    </p:spTree>
    <p:extLst>
      <p:ext uri="{BB962C8B-B14F-4D97-AF65-F5344CB8AC3E}">
        <p14:creationId xmlns="" xmlns:p14="http://schemas.microsoft.com/office/powerpoint/2010/main" val="781470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13</a:t>
            </a:fld>
            <a:endParaRPr lang="zh-CN" altLang="en-US"/>
          </a:p>
        </p:txBody>
      </p:sp>
    </p:spTree>
    <p:extLst>
      <p:ext uri="{BB962C8B-B14F-4D97-AF65-F5344CB8AC3E}">
        <p14:creationId xmlns="" xmlns:p14="http://schemas.microsoft.com/office/powerpoint/2010/main" val="568561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14</a:t>
            </a:fld>
            <a:endParaRPr lang="zh-CN" altLang="en-US"/>
          </a:p>
        </p:txBody>
      </p:sp>
    </p:spTree>
    <p:extLst>
      <p:ext uri="{BB962C8B-B14F-4D97-AF65-F5344CB8AC3E}">
        <p14:creationId xmlns="" xmlns:p14="http://schemas.microsoft.com/office/powerpoint/2010/main" val="3567451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15</a:t>
            </a:fld>
            <a:endParaRPr lang="zh-CN" altLang="en-US"/>
          </a:p>
        </p:txBody>
      </p:sp>
    </p:spTree>
    <p:extLst>
      <p:ext uri="{BB962C8B-B14F-4D97-AF65-F5344CB8AC3E}">
        <p14:creationId xmlns="" xmlns:p14="http://schemas.microsoft.com/office/powerpoint/2010/main" val="1256748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16</a:t>
            </a:fld>
            <a:endParaRPr lang="zh-CN" altLang="en-US"/>
          </a:p>
        </p:txBody>
      </p:sp>
    </p:spTree>
    <p:extLst>
      <p:ext uri="{BB962C8B-B14F-4D97-AF65-F5344CB8AC3E}">
        <p14:creationId xmlns="" xmlns:p14="http://schemas.microsoft.com/office/powerpoint/2010/main" val="3226786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17</a:t>
            </a:fld>
            <a:endParaRPr lang="zh-CN" altLang="en-US"/>
          </a:p>
        </p:txBody>
      </p:sp>
    </p:spTree>
    <p:extLst>
      <p:ext uri="{BB962C8B-B14F-4D97-AF65-F5344CB8AC3E}">
        <p14:creationId xmlns="" xmlns:p14="http://schemas.microsoft.com/office/powerpoint/2010/main" val="1216150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18</a:t>
            </a:fld>
            <a:endParaRPr lang="zh-CN" altLang="en-US"/>
          </a:p>
        </p:txBody>
      </p:sp>
    </p:spTree>
    <p:extLst>
      <p:ext uri="{BB962C8B-B14F-4D97-AF65-F5344CB8AC3E}">
        <p14:creationId xmlns="" xmlns:p14="http://schemas.microsoft.com/office/powerpoint/2010/main" val="2041190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19</a:t>
            </a:fld>
            <a:endParaRPr lang="zh-CN" altLang="en-US"/>
          </a:p>
        </p:txBody>
      </p:sp>
    </p:spTree>
    <p:extLst>
      <p:ext uri="{BB962C8B-B14F-4D97-AF65-F5344CB8AC3E}">
        <p14:creationId xmlns="" xmlns:p14="http://schemas.microsoft.com/office/powerpoint/2010/main" val="1684106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2</a:t>
            </a:fld>
            <a:endParaRPr lang="zh-CN" altLang="en-US"/>
          </a:p>
        </p:txBody>
      </p:sp>
    </p:spTree>
    <p:extLst>
      <p:ext uri="{BB962C8B-B14F-4D97-AF65-F5344CB8AC3E}">
        <p14:creationId xmlns="" xmlns:p14="http://schemas.microsoft.com/office/powerpoint/2010/main" val="3610468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20</a:t>
            </a:fld>
            <a:endParaRPr lang="zh-CN" altLang="en-US"/>
          </a:p>
        </p:txBody>
      </p:sp>
    </p:spTree>
    <p:extLst>
      <p:ext uri="{BB962C8B-B14F-4D97-AF65-F5344CB8AC3E}">
        <p14:creationId xmlns="" xmlns:p14="http://schemas.microsoft.com/office/powerpoint/2010/main" val="3178822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21</a:t>
            </a:fld>
            <a:endParaRPr lang="zh-CN" altLang="en-US"/>
          </a:p>
        </p:txBody>
      </p:sp>
    </p:spTree>
    <p:extLst>
      <p:ext uri="{BB962C8B-B14F-4D97-AF65-F5344CB8AC3E}">
        <p14:creationId xmlns="" xmlns:p14="http://schemas.microsoft.com/office/powerpoint/2010/main" val="3678120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22</a:t>
            </a:fld>
            <a:endParaRPr lang="zh-CN" altLang="en-US"/>
          </a:p>
        </p:txBody>
      </p:sp>
    </p:spTree>
    <p:extLst>
      <p:ext uri="{BB962C8B-B14F-4D97-AF65-F5344CB8AC3E}">
        <p14:creationId xmlns="" xmlns:p14="http://schemas.microsoft.com/office/powerpoint/2010/main" val="717939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23</a:t>
            </a:fld>
            <a:endParaRPr lang="zh-CN" altLang="en-US"/>
          </a:p>
        </p:txBody>
      </p:sp>
    </p:spTree>
    <p:extLst>
      <p:ext uri="{BB962C8B-B14F-4D97-AF65-F5344CB8AC3E}">
        <p14:creationId xmlns="" xmlns:p14="http://schemas.microsoft.com/office/powerpoint/2010/main" val="1647088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24</a:t>
            </a:fld>
            <a:endParaRPr lang="zh-CN" altLang="en-US"/>
          </a:p>
        </p:txBody>
      </p:sp>
    </p:spTree>
    <p:extLst>
      <p:ext uri="{BB962C8B-B14F-4D97-AF65-F5344CB8AC3E}">
        <p14:creationId xmlns="" xmlns:p14="http://schemas.microsoft.com/office/powerpoint/2010/main" val="2323987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25</a:t>
            </a:fld>
            <a:endParaRPr lang="zh-CN" altLang="en-US"/>
          </a:p>
        </p:txBody>
      </p:sp>
    </p:spTree>
    <p:extLst>
      <p:ext uri="{BB962C8B-B14F-4D97-AF65-F5344CB8AC3E}">
        <p14:creationId xmlns="" xmlns:p14="http://schemas.microsoft.com/office/powerpoint/2010/main" val="685735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26</a:t>
            </a:fld>
            <a:endParaRPr lang="zh-CN" altLang="en-US"/>
          </a:p>
        </p:txBody>
      </p:sp>
    </p:spTree>
    <p:extLst>
      <p:ext uri="{BB962C8B-B14F-4D97-AF65-F5344CB8AC3E}">
        <p14:creationId xmlns="" xmlns:p14="http://schemas.microsoft.com/office/powerpoint/2010/main" val="464748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27</a:t>
            </a:fld>
            <a:endParaRPr lang="zh-CN" altLang="en-US"/>
          </a:p>
        </p:txBody>
      </p:sp>
    </p:spTree>
    <p:extLst>
      <p:ext uri="{BB962C8B-B14F-4D97-AF65-F5344CB8AC3E}">
        <p14:creationId xmlns="" xmlns:p14="http://schemas.microsoft.com/office/powerpoint/2010/main" val="702148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28</a:t>
            </a:fld>
            <a:endParaRPr lang="zh-CN" altLang="en-US"/>
          </a:p>
        </p:txBody>
      </p:sp>
    </p:spTree>
    <p:extLst>
      <p:ext uri="{BB962C8B-B14F-4D97-AF65-F5344CB8AC3E}">
        <p14:creationId xmlns="" xmlns:p14="http://schemas.microsoft.com/office/powerpoint/2010/main" val="1766631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29</a:t>
            </a:fld>
            <a:endParaRPr lang="zh-CN" altLang="en-US"/>
          </a:p>
        </p:txBody>
      </p:sp>
    </p:spTree>
    <p:extLst>
      <p:ext uri="{BB962C8B-B14F-4D97-AF65-F5344CB8AC3E}">
        <p14:creationId xmlns="" xmlns:p14="http://schemas.microsoft.com/office/powerpoint/2010/main" val="176848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3</a:t>
            </a:fld>
            <a:endParaRPr lang="zh-CN" altLang="en-US"/>
          </a:p>
        </p:txBody>
      </p:sp>
    </p:spTree>
    <p:extLst>
      <p:ext uri="{BB962C8B-B14F-4D97-AF65-F5344CB8AC3E}">
        <p14:creationId xmlns="" xmlns:p14="http://schemas.microsoft.com/office/powerpoint/2010/main" val="3777808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30</a:t>
            </a:fld>
            <a:endParaRPr lang="zh-CN" altLang="en-US"/>
          </a:p>
        </p:txBody>
      </p:sp>
    </p:spTree>
    <p:extLst>
      <p:ext uri="{BB962C8B-B14F-4D97-AF65-F5344CB8AC3E}">
        <p14:creationId xmlns="" xmlns:p14="http://schemas.microsoft.com/office/powerpoint/2010/main" val="2138469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31</a:t>
            </a:fld>
            <a:endParaRPr lang="zh-CN" altLang="en-US"/>
          </a:p>
        </p:txBody>
      </p:sp>
    </p:spTree>
    <p:extLst>
      <p:ext uri="{BB962C8B-B14F-4D97-AF65-F5344CB8AC3E}">
        <p14:creationId xmlns="" xmlns:p14="http://schemas.microsoft.com/office/powerpoint/2010/main" val="1282304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32</a:t>
            </a:fld>
            <a:endParaRPr lang="zh-CN" altLang="en-US"/>
          </a:p>
        </p:txBody>
      </p:sp>
    </p:spTree>
    <p:extLst>
      <p:ext uri="{BB962C8B-B14F-4D97-AF65-F5344CB8AC3E}">
        <p14:creationId xmlns="" xmlns:p14="http://schemas.microsoft.com/office/powerpoint/2010/main" val="3665592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33</a:t>
            </a:fld>
            <a:endParaRPr lang="zh-CN" altLang="en-US"/>
          </a:p>
        </p:txBody>
      </p:sp>
    </p:spTree>
    <p:extLst>
      <p:ext uri="{BB962C8B-B14F-4D97-AF65-F5344CB8AC3E}">
        <p14:creationId xmlns="" xmlns:p14="http://schemas.microsoft.com/office/powerpoint/2010/main" val="2678727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34</a:t>
            </a:fld>
            <a:endParaRPr lang="zh-CN" altLang="en-US"/>
          </a:p>
        </p:txBody>
      </p:sp>
    </p:spTree>
    <p:extLst>
      <p:ext uri="{BB962C8B-B14F-4D97-AF65-F5344CB8AC3E}">
        <p14:creationId xmlns="" xmlns:p14="http://schemas.microsoft.com/office/powerpoint/2010/main" val="19274596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35</a:t>
            </a:fld>
            <a:endParaRPr lang="zh-CN" altLang="en-US"/>
          </a:p>
        </p:txBody>
      </p:sp>
    </p:spTree>
    <p:extLst>
      <p:ext uri="{BB962C8B-B14F-4D97-AF65-F5344CB8AC3E}">
        <p14:creationId xmlns="" xmlns:p14="http://schemas.microsoft.com/office/powerpoint/2010/main" val="3659895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36</a:t>
            </a:fld>
            <a:endParaRPr lang="zh-CN" altLang="en-US"/>
          </a:p>
        </p:txBody>
      </p:sp>
    </p:spTree>
    <p:extLst>
      <p:ext uri="{BB962C8B-B14F-4D97-AF65-F5344CB8AC3E}">
        <p14:creationId xmlns="" xmlns:p14="http://schemas.microsoft.com/office/powerpoint/2010/main" val="24869994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37</a:t>
            </a:fld>
            <a:endParaRPr lang="zh-CN" altLang="en-US"/>
          </a:p>
        </p:txBody>
      </p:sp>
    </p:spTree>
    <p:extLst>
      <p:ext uri="{BB962C8B-B14F-4D97-AF65-F5344CB8AC3E}">
        <p14:creationId xmlns="" xmlns:p14="http://schemas.microsoft.com/office/powerpoint/2010/main" val="21724053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38</a:t>
            </a:fld>
            <a:endParaRPr lang="zh-CN" altLang="en-US"/>
          </a:p>
        </p:txBody>
      </p:sp>
    </p:spTree>
    <p:extLst>
      <p:ext uri="{BB962C8B-B14F-4D97-AF65-F5344CB8AC3E}">
        <p14:creationId xmlns="" xmlns:p14="http://schemas.microsoft.com/office/powerpoint/2010/main" val="4824609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39</a:t>
            </a:fld>
            <a:endParaRPr lang="zh-CN" altLang="en-US"/>
          </a:p>
        </p:txBody>
      </p:sp>
    </p:spTree>
    <p:extLst>
      <p:ext uri="{BB962C8B-B14F-4D97-AF65-F5344CB8AC3E}">
        <p14:creationId xmlns="" xmlns:p14="http://schemas.microsoft.com/office/powerpoint/2010/main" val="3613164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4</a:t>
            </a:fld>
            <a:endParaRPr lang="zh-CN" altLang="en-US"/>
          </a:p>
        </p:txBody>
      </p:sp>
    </p:spTree>
    <p:extLst>
      <p:ext uri="{BB962C8B-B14F-4D97-AF65-F5344CB8AC3E}">
        <p14:creationId xmlns="" xmlns:p14="http://schemas.microsoft.com/office/powerpoint/2010/main" val="649955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5</a:t>
            </a:fld>
            <a:endParaRPr lang="zh-CN" altLang="en-US"/>
          </a:p>
        </p:txBody>
      </p:sp>
    </p:spTree>
    <p:extLst>
      <p:ext uri="{BB962C8B-B14F-4D97-AF65-F5344CB8AC3E}">
        <p14:creationId xmlns="" xmlns:p14="http://schemas.microsoft.com/office/powerpoint/2010/main" val="2286788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6</a:t>
            </a:fld>
            <a:endParaRPr lang="zh-CN" altLang="en-US"/>
          </a:p>
        </p:txBody>
      </p:sp>
    </p:spTree>
    <p:extLst>
      <p:ext uri="{BB962C8B-B14F-4D97-AF65-F5344CB8AC3E}">
        <p14:creationId xmlns="" xmlns:p14="http://schemas.microsoft.com/office/powerpoint/2010/main" val="2154633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7</a:t>
            </a:fld>
            <a:endParaRPr lang="zh-CN" altLang="en-US"/>
          </a:p>
        </p:txBody>
      </p:sp>
    </p:spTree>
    <p:extLst>
      <p:ext uri="{BB962C8B-B14F-4D97-AF65-F5344CB8AC3E}">
        <p14:creationId xmlns="" xmlns:p14="http://schemas.microsoft.com/office/powerpoint/2010/main" val="2316893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8</a:t>
            </a:fld>
            <a:endParaRPr lang="zh-CN" altLang="en-US"/>
          </a:p>
        </p:txBody>
      </p:sp>
    </p:spTree>
    <p:extLst>
      <p:ext uri="{BB962C8B-B14F-4D97-AF65-F5344CB8AC3E}">
        <p14:creationId xmlns="" xmlns:p14="http://schemas.microsoft.com/office/powerpoint/2010/main" val="1100077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9</a:t>
            </a:fld>
            <a:endParaRPr lang="zh-CN" altLang="en-US"/>
          </a:p>
        </p:txBody>
      </p:sp>
    </p:spTree>
    <p:extLst>
      <p:ext uri="{BB962C8B-B14F-4D97-AF65-F5344CB8AC3E}">
        <p14:creationId xmlns="" xmlns:p14="http://schemas.microsoft.com/office/powerpoint/2010/main" val="4168533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 xmlns:p14="http://schemas.microsoft.com/office/powerpoint/2010/main" val="10461257"/>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 xmlns:p14="http://schemas.microsoft.com/office/powerpoint/2010/main" val="182901832"/>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 xmlns:p14="http://schemas.microsoft.com/office/powerpoint/2010/main" val="4047664446"/>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 xmlns:p14="http://schemas.microsoft.com/office/powerpoint/2010/main" val="3863278030"/>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 xmlns:p14="http://schemas.microsoft.com/office/powerpoint/2010/main" val="2326190448"/>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2274D81-BE9C-4C9D-8371-8BC208C7A872}"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 xmlns:p14="http://schemas.microsoft.com/office/powerpoint/2010/main" val="2140710124"/>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2274D81-BE9C-4C9D-8371-8BC208C7A872}" type="datetimeFigureOut">
              <a:rPr lang="zh-CN" altLang="en-US" smtClean="0"/>
              <a:pPr/>
              <a:t>2017/7/7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 xmlns:p14="http://schemas.microsoft.com/office/powerpoint/2010/main" val="1249975198"/>
      </p:ext>
    </p:extLst>
  </p:cSld>
  <p:clrMapOvr>
    <a:masterClrMapping/>
  </p:clrMapOvr>
  <p:transition spd="slow">
    <p:cov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pic>
        <p:nvPicPr>
          <p:cNvPr id="18" name="图片 17"/>
          <p:cNvPicPr>
            <a:picLocks noChangeAspect="1"/>
          </p:cNvPicPr>
          <p:nvPr userDrawn="1"/>
        </p:nvPicPr>
        <p:blipFill>
          <a:blip r:embed="rId2">
            <a:extLst>
              <a:ext uri="{BEBA8EAE-BF5A-486C-A8C5-ECC9F3942E4B}">
                <a14:imgProps xmlns="" xmlns:a14="http://schemas.microsoft.com/office/drawing/2010/main">
                  <a14:imgLayer r:embed="rId3">
                    <a14:imgEffect>
                      <a14:brightnessContrast contrast="20000"/>
                    </a14:imgEffect>
                  </a14:imgLayer>
                </a14:imgProps>
              </a:ex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
        <p:nvSpPr>
          <p:cNvPr id="2" name="标题 1"/>
          <p:cNvSpPr>
            <a:spLocks noGrp="1"/>
          </p:cNvSpPr>
          <p:nvPr>
            <p:ph type="title" hasCustomPrompt="1"/>
          </p:nvPr>
        </p:nvSpPr>
        <p:spPr>
          <a:xfrm>
            <a:off x="113854" y="320452"/>
            <a:ext cx="8922642" cy="349548"/>
          </a:xfrm>
        </p:spPr>
        <p:txBody>
          <a:bodyPr>
            <a:noAutofit/>
          </a:bodyPr>
          <a:lstStyle>
            <a:lvl1pPr algn="ctr">
              <a:defRPr sz="1400" b="1" i="0">
                <a:solidFill>
                  <a:schemeClr val="tx1">
                    <a:lumMod val="65000"/>
                    <a:lumOff val="35000"/>
                  </a:schemeClr>
                </a:solidFill>
                <a:latin typeface="微软雅黑" pitchFamily="34" charset="-122"/>
                <a:ea typeface="微软雅黑" pitchFamily="34" charset="-122"/>
              </a:defRPr>
            </a:lvl1pPr>
          </a:lstStyle>
          <a:p>
            <a:r>
              <a:rPr lang="zh-CN" altLang="en-US" dirty="0" smtClean="0"/>
              <a:t>第一部分  点击此处输入您的标题</a:t>
            </a:r>
            <a:endParaRPr lang="zh-CN" altLang="en-US" dirty="0"/>
          </a:p>
        </p:txBody>
      </p:sp>
      <p:sp>
        <p:nvSpPr>
          <p:cNvPr id="3" name="日期占位符 2"/>
          <p:cNvSpPr>
            <a:spLocks noGrp="1"/>
          </p:cNvSpPr>
          <p:nvPr>
            <p:ph type="dt" sz="half" idx="10"/>
          </p:nvPr>
        </p:nvSpPr>
        <p:spPr/>
        <p:txBody>
          <a:bodyPr/>
          <a:lstStyle/>
          <a:p>
            <a:fld id="{32274D81-BE9C-4C9D-8371-8BC208C7A872}" type="datetimeFigureOut">
              <a:rPr lang="zh-CN" altLang="en-US" smtClean="0"/>
              <a:pPr/>
              <a:t>2017/7/7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pPr/>
              <a:t>‹#›</a:t>
            </a:fld>
            <a:endParaRPr lang="zh-CN" altLang="en-US"/>
          </a:p>
        </p:txBody>
      </p:sp>
      <p:grpSp>
        <p:nvGrpSpPr>
          <p:cNvPr id="8" name="组合 7"/>
          <p:cNvGrpSpPr/>
          <p:nvPr userDrawn="1"/>
        </p:nvGrpSpPr>
        <p:grpSpPr>
          <a:xfrm>
            <a:off x="8424428" y="4711836"/>
            <a:ext cx="718624" cy="288032"/>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p:nvPr userDrawn="1"/>
        </p:nvSpPr>
        <p:spPr>
          <a:xfrm>
            <a:off x="8475514" y="4686575"/>
            <a:ext cx="436338" cy="338554"/>
          </a:xfrm>
          <a:prstGeom prst="rect">
            <a:avLst/>
          </a:prstGeom>
          <a:noFill/>
        </p:spPr>
        <p:txBody>
          <a:bodyPr wrap="none" rtlCol="0">
            <a:spAutoFit/>
          </a:bodyPr>
          <a:lstStyle/>
          <a:p>
            <a:fld id="{15E71900-10A2-4CC6-8A82-1659C4480C15}" type="slidenum">
              <a:rPr lang="zh-CN" altLang="en-US" sz="1600" smtClean="0">
                <a:solidFill>
                  <a:schemeClr val="tx1">
                    <a:lumMod val="65000"/>
                    <a:lumOff val="35000"/>
                  </a:schemeClr>
                </a:solidFill>
              </a:rPr>
              <a:pPr/>
              <a:t>‹#›</a:t>
            </a:fld>
            <a:endParaRPr lang="zh-CN" altLang="en-US" sz="1600" dirty="0">
              <a:solidFill>
                <a:schemeClr val="tx1">
                  <a:lumMod val="65000"/>
                  <a:lumOff val="35000"/>
                </a:schemeClr>
              </a:solidFill>
            </a:endParaRPr>
          </a:p>
        </p:txBody>
      </p:sp>
      <p:cxnSp>
        <p:nvCxnSpPr>
          <p:cNvPr id="21" name="直接连接符 20"/>
          <p:cNvCxnSpPr/>
          <p:nvPr userDrawn="1"/>
        </p:nvCxnSpPr>
        <p:spPr>
          <a:xfrm>
            <a:off x="467632" y="502568"/>
            <a:ext cx="3005634"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5740729" y="502568"/>
            <a:ext cx="3005634"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984447385"/>
      </p:ext>
    </p:extLst>
  </p:cSld>
  <p:clrMapOvr>
    <a:masterClrMapping/>
  </p:clrMapOvr>
  <p:transition spd="slow">
    <p:cov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BEBA8EAE-BF5A-486C-A8C5-ECC9F3942E4B}">
                <a14:imgProps xmlns="" xmlns:a14="http://schemas.microsoft.com/office/drawing/2010/main">
                  <a14:imgLayer r:embed="rId3">
                    <a14:imgEffect>
                      <a14:brightnessContrast contrast="20000"/>
                    </a14:imgEffect>
                  </a14:imgLayer>
                </a14:imgProps>
              </a:ex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
        <p:nvSpPr>
          <p:cNvPr id="2" name="日期占位符 1"/>
          <p:cNvSpPr>
            <a:spLocks noGrp="1"/>
          </p:cNvSpPr>
          <p:nvPr>
            <p:ph type="dt" sz="half" idx="10"/>
          </p:nvPr>
        </p:nvSpPr>
        <p:spPr/>
        <p:txBody>
          <a:bodyPr/>
          <a:lstStyle/>
          <a:p>
            <a:fld id="{32274D81-BE9C-4C9D-8371-8BC208C7A872}" type="datetimeFigureOut">
              <a:rPr lang="zh-CN" altLang="en-US" smtClean="0"/>
              <a:pPr/>
              <a:t>2017/7/7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 xmlns:p14="http://schemas.microsoft.com/office/powerpoint/2010/main" val="2441651251"/>
      </p:ext>
    </p:extLst>
  </p:cSld>
  <p:clrMapOvr>
    <a:masterClrMapping/>
  </p:clrMapOvr>
  <p:transition spd="slow">
    <p:cov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 xmlns:p14="http://schemas.microsoft.com/office/powerpoint/2010/main" val="604763558"/>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 xmlns:p14="http://schemas.microsoft.com/office/powerpoint/2010/main" val="833469045"/>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2274D81-BE9C-4C9D-8371-8BC208C7A872}" type="datetimeFigureOut">
              <a:rPr lang="zh-CN" altLang="en-US" smtClean="0"/>
              <a:pPr/>
              <a:t>2017/7/7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ED5F6FF-76A1-4CE1-A727-BAA53E4938F6}" type="slidenum">
              <a:rPr lang="zh-CN" altLang="en-US" smtClean="0"/>
              <a:pPr/>
              <a:t>‹#›</a:t>
            </a:fld>
            <a:endParaRPr lang="zh-CN" altLang="en-US"/>
          </a:p>
        </p:txBody>
      </p:sp>
    </p:spTree>
    <p:extLst>
      <p:ext uri="{BB962C8B-B14F-4D97-AF65-F5344CB8AC3E}">
        <p14:creationId xmlns="" xmlns:p14="http://schemas.microsoft.com/office/powerpoint/2010/main" val="220608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video" Target="NULL" TargetMode="External"/><Relationship Id="rId1" Type="http://schemas.openxmlformats.org/officeDocument/2006/relationships/tags" Target="../tags/tag1.xml"/><Relationship Id="rId6" Type="http://schemas.openxmlformats.org/officeDocument/2006/relationships/image" Target="../media/image3.png"/><Relationship Id="rId5" Type="http://schemas.microsoft.com/office/2007/relationships/media" Target="../media/media1.mp3"/><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9.jpeg"/><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2.xml"/><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38.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6.xml"/><Relationship Id="rId7" Type="http://schemas.microsoft.com/office/2007/relationships/hdphoto" Target="../media/hdphoto3.wdp"/><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2.png"/><Relationship Id="rId5" Type="http://schemas.microsoft.com/office/2007/relationships/hdphoto" Target="../media/hdphoto2.wdp"/><Relationship Id="rId10" Type="http://schemas.openxmlformats.org/officeDocument/2006/relationships/image" Target="../media/image14.png"/><Relationship Id="rId4" Type="http://schemas.openxmlformats.org/officeDocument/2006/relationships/image" Target="../media/image11.png"/><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Audiomachine - Breath And Life - 呼吸与生命.mp3">
            <a:hlinkClick r:id="" action="ppaction://media"/>
          </p:cNvPr>
          <p:cNvPicPr>
            <a:picLocks noChangeAspect="1"/>
          </p:cNvPicPr>
          <p:nvPr>
            <a:videoFile r:link="rId2"/>
            <p:extLst>
              <p:ext uri="{DAA4B4D4-6D71-4841-9C94-3DE7FCFB9230}">
                <p14:media xmlns="" xmlns:p14="http://schemas.microsoft.com/office/powerpoint/2010/main" r:embed="rId5"/>
              </p:ext>
            </p:extLst>
          </p:nvPr>
        </p:nvPicPr>
        <p:blipFill>
          <a:blip r:embed="rId6"/>
          <a:stretch>
            <a:fillRect/>
          </a:stretch>
        </p:blipFill>
        <p:spPr>
          <a:xfrm>
            <a:off x="8172400" y="-538317"/>
            <a:ext cx="609600" cy="609600"/>
          </a:xfrm>
          <a:prstGeom prst="rect">
            <a:avLst/>
          </a:prstGeom>
        </p:spPr>
      </p:pic>
      <p:sp>
        <p:nvSpPr>
          <p:cNvPr id="23" name="TextBox 22"/>
          <p:cNvSpPr txBox="1"/>
          <p:nvPr/>
        </p:nvSpPr>
        <p:spPr>
          <a:xfrm>
            <a:off x="3275856" y="3169300"/>
            <a:ext cx="2441694"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亮亮图文旗舰店有限公司</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25" name="圆角矩形 24"/>
          <p:cNvSpPr/>
          <p:nvPr/>
        </p:nvSpPr>
        <p:spPr>
          <a:xfrm>
            <a:off x="2427897" y="2591373"/>
            <a:ext cx="4321019" cy="504056"/>
          </a:xfrm>
          <a:prstGeom prst="roundRect">
            <a:avLst>
              <a:gd name="adj" fmla="val 42270"/>
            </a:avLst>
          </a:prstGeom>
          <a:solidFill>
            <a:schemeClr val="bg1">
              <a:lumMod val="9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2932492" y="2576515"/>
            <a:ext cx="3416320" cy="523220"/>
          </a:xfrm>
          <a:prstGeom prst="rect">
            <a:avLst/>
          </a:prstGeom>
          <a:noFill/>
        </p:spPr>
        <p:txBody>
          <a:bodyPr wrap="none" rtlCol="0">
            <a:spAutoFit/>
          </a:bodyPr>
          <a:lstStyle/>
          <a:p>
            <a:pPr algn="ctr"/>
            <a:r>
              <a:rPr lang="zh-CN" altLang="en-US" sz="2800" dirty="0" smtClean="0">
                <a:solidFill>
                  <a:schemeClr val="tx1">
                    <a:lumMod val="75000"/>
                    <a:lumOff val="25000"/>
                  </a:schemeClr>
                </a:solidFill>
                <a:latin typeface="微软雅黑" pitchFamily="34" charset="-122"/>
                <a:ea typeface="微软雅黑" pitchFamily="34" charset="-122"/>
              </a:rPr>
              <a:t>年终总结暨新年计划</a:t>
            </a:r>
            <a:endParaRPr lang="zh-CN" altLang="en-US" sz="2800" dirty="0">
              <a:solidFill>
                <a:schemeClr val="tx1">
                  <a:lumMod val="75000"/>
                  <a:lumOff val="25000"/>
                </a:schemeClr>
              </a:solidFill>
              <a:latin typeface="微软雅黑" pitchFamily="34" charset="-122"/>
              <a:ea typeface="微软雅黑" pitchFamily="34" charset="-122"/>
            </a:endParaRPr>
          </a:p>
        </p:txBody>
      </p:sp>
      <p:grpSp>
        <p:nvGrpSpPr>
          <p:cNvPr id="27" name="组合 26"/>
          <p:cNvGrpSpPr/>
          <p:nvPr/>
        </p:nvGrpSpPr>
        <p:grpSpPr>
          <a:xfrm>
            <a:off x="2195736" y="2533615"/>
            <a:ext cx="720079" cy="574619"/>
            <a:chOff x="899592" y="2377261"/>
            <a:chExt cx="720079" cy="574619"/>
          </a:xfrm>
          <a:effectLst>
            <a:outerShdw blurRad="50800" dist="38100" dir="2700000" algn="tl" rotWithShape="0">
              <a:prstClr val="black">
                <a:alpha val="40000"/>
              </a:prstClr>
            </a:outerShdw>
          </a:effectLst>
        </p:grpSpPr>
        <p:sp>
          <p:nvSpPr>
            <p:cNvPr id="28" name="圆角矩形 27"/>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sp>
          <p:nvSpPr>
            <p:cNvPr id="29" name="圆角矩形 28"/>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grpSp>
      <p:sp>
        <p:nvSpPr>
          <p:cNvPr id="30" name="同侧圆角矩形 29"/>
          <p:cNvSpPr/>
          <p:nvPr/>
        </p:nvSpPr>
        <p:spPr>
          <a:xfrm flipV="1">
            <a:off x="2822842" y="-12036"/>
            <a:ext cx="863323" cy="2256947"/>
          </a:xfrm>
          <a:prstGeom prst="round2SameRect">
            <a:avLst>
              <a:gd name="adj1" fmla="val 50000"/>
              <a:gd name="adj2" fmla="val 0"/>
            </a:avLst>
          </a:prstGeom>
          <a:solidFill>
            <a:srgbClr val="F5F6F8"/>
          </a:solidFill>
          <a:ln>
            <a:noFill/>
          </a:ln>
          <a:effectLst>
            <a:outerShdw blurRad="101600" dist="508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1" name="椭圆 30"/>
          <p:cNvSpPr/>
          <p:nvPr/>
        </p:nvSpPr>
        <p:spPr>
          <a:xfrm>
            <a:off x="2891384" y="1451200"/>
            <a:ext cx="726239" cy="718481"/>
          </a:xfrm>
          <a:prstGeom prst="ellipse">
            <a:avLst/>
          </a:prstGeom>
          <a:solidFill>
            <a:srgbClr val="C00000"/>
          </a:solidFill>
          <a:ln w="50800">
            <a:gradFill>
              <a:gsLst>
                <a:gs pos="0">
                  <a:srgbClr val="D7D7D7"/>
                </a:gs>
                <a:gs pos="100000">
                  <a:schemeClr val="bg1"/>
                </a:gs>
              </a:gsLst>
              <a:lin ang="5400000" scaled="1"/>
            </a:gradFill>
          </a:ln>
          <a:effectLst>
            <a:innerShdw blurRad="190500" dist="1016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2" name="同侧圆角矩形 31"/>
          <p:cNvSpPr/>
          <p:nvPr/>
        </p:nvSpPr>
        <p:spPr>
          <a:xfrm flipV="1">
            <a:off x="3713542" y="-12036"/>
            <a:ext cx="863323" cy="2256947"/>
          </a:xfrm>
          <a:prstGeom prst="round2SameRect">
            <a:avLst>
              <a:gd name="adj1" fmla="val 50000"/>
              <a:gd name="adj2" fmla="val 0"/>
            </a:avLst>
          </a:prstGeom>
          <a:solidFill>
            <a:srgbClr val="F5F6F8"/>
          </a:solidFill>
          <a:ln>
            <a:noFill/>
          </a:ln>
          <a:effectLst>
            <a:outerShdw blurRad="101600" dist="508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3" name="椭圆 32"/>
          <p:cNvSpPr/>
          <p:nvPr/>
        </p:nvSpPr>
        <p:spPr>
          <a:xfrm>
            <a:off x="3782084" y="1451200"/>
            <a:ext cx="726239" cy="718481"/>
          </a:xfrm>
          <a:prstGeom prst="ellipse">
            <a:avLst/>
          </a:prstGeom>
          <a:solidFill>
            <a:srgbClr val="FFC000"/>
          </a:solidFill>
          <a:ln w="50800">
            <a:gradFill>
              <a:gsLst>
                <a:gs pos="0">
                  <a:srgbClr val="D7D7D7"/>
                </a:gs>
                <a:gs pos="100000">
                  <a:schemeClr val="bg1"/>
                </a:gs>
              </a:gsLst>
              <a:lin ang="5400000" scaled="1"/>
            </a:gradFill>
          </a:ln>
          <a:effectLst>
            <a:innerShdw blurRad="190500" dist="101600" dir="162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4" name="同侧圆角矩形 33"/>
          <p:cNvSpPr/>
          <p:nvPr/>
        </p:nvSpPr>
        <p:spPr>
          <a:xfrm flipV="1">
            <a:off x="4604241" y="-12036"/>
            <a:ext cx="863323" cy="2256947"/>
          </a:xfrm>
          <a:prstGeom prst="round2SameRect">
            <a:avLst>
              <a:gd name="adj1" fmla="val 50000"/>
              <a:gd name="adj2" fmla="val 0"/>
            </a:avLst>
          </a:prstGeom>
          <a:solidFill>
            <a:srgbClr val="F5F6F8"/>
          </a:solidFill>
          <a:ln>
            <a:noFill/>
          </a:ln>
          <a:effectLst>
            <a:outerShdw blurRad="101600" dist="508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5" name="椭圆 34"/>
          <p:cNvSpPr/>
          <p:nvPr/>
        </p:nvSpPr>
        <p:spPr>
          <a:xfrm>
            <a:off x="4672784" y="1451200"/>
            <a:ext cx="726239" cy="718481"/>
          </a:xfrm>
          <a:prstGeom prst="ellipse">
            <a:avLst/>
          </a:prstGeom>
          <a:solidFill>
            <a:schemeClr val="tx2"/>
          </a:solidFill>
          <a:ln w="50800">
            <a:gradFill>
              <a:gsLst>
                <a:gs pos="0">
                  <a:srgbClr val="D7D7D7"/>
                </a:gs>
                <a:gs pos="100000">
                  <a:schemeClr val="bg1"/>
                </a:gs>
              </a:gsLst>
              <a:lin ang="5400000" scaled="1"/>
            </a:gradFill>
          </a:ln>
          <a:effectLst>
            <a:innerShdw blurRad="190500" dist="101600" dir="162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6" name="同侧圆角矩形 35"/>
          <p:cNvSpPr/>
          <p:nvPr/>
        </p:nvSpPr>
        <p:spPr>
          <a:xfrm flipV="1">
            <a:off x="5494941" y="-12036"/>
            <a:ext cx="863323" cy="2256947"/>
          </a:xfrm>
          <a:prstGeom prst="round2SameRect">
            <a:avLst>
              <a:gd name="adj1" fmla="val 50000"/>
              <a:gd name="adj2" fmla="val 0"/>
            </a:avLst>
          </a:prstGeom>
          <a:solidFill>
            <a:srgbClr val="F5F6F8"/>
          </a:solidFill>
          <a:ln>
            <a:noFill/>
          </a:ln>
          <a:effectLst>
            <a:outerShdw blurRad="101600" dist="508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7" name="椭圆 36"/>
          <p:cNvSpPr/>
          <p:nvPr/>
        </p:nvSpPr>
        <p:spPr>
          <a:xfrm>
            <a:off x="5563483" y="1451200"/>
            <a:ext cx="726239" cy="718481"/>
          </a:xfrm>
          <a:prstGeom prst="ellipse">
            <a:avLst/>
          </a:prstGeom>
          <a:solidFill>
            <a:srgbClr val="00B050"/>
          </a:solidFill>
          <a:ln w="50800">
            <a:gradFill>
              <a:gsLst>
                <a:gs pos="0">
                  <a:srgbClr val="D7D7D7"/>
                </a:gs>
                <a:gs pos="100000">
                  <a:schemeClr val="bg1"/>
                </a:gs>
              </a:gsLst>
              <a:lin ang="5400000" scaled="1"/>
            </a:gradFill>
          </a:ln>
          <a:effectLst>
            <a:innerShdw blurRad="190500" dist="101600" dir="162000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7" name="椭圆 46"/>
          <p:cNvSpPr/>
          <p:nvPr/>
        </p:nvSpPr>
        <p:spPr>
          <a:xfrm>
            <a:off x="2996288" y="1496309"/>
            <a:ext cx="516432" cy="403439"/>
          </a:xfrm>
          <a:prstGeom prst="ellipse">
            <a:avLst/>
          </a:prstGeom>
          <a:gradFill>
            <a:gsLst>
              <a:gs pos="61000">
                <a:schemeClr val="accent1">
                  <a:lumMod val="40000"/>
                  <a:lumOff val="60000"/>
                  <a:alpha val="0"/>
                </a:schemeClr>
              </a:gs>
              <a:gs pos="0">
                <a:schemeClr val="bg1">
                  <a:alpha val="93000"/>
                </a:schemeClr>
              </a:gs>
              <a:gs pos="100000">
                <a:schemeClr val="accent1">
                  <a:alpha val="0"/>
                </a:schemeClr>
              </a:gs>
            </a:gsLst>
            <a:lin ang="54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8" name="椭圆 47"/>
          <p:cNvSpPr/>
          <p:nvPr/>
        </p:nvSpPr>
        <p:spPr>
          <a:xfrm>
            <a:off x="3886987" y="1496309"/>
            <a:ext cx="516432" cy="403439"/>
          </a:xfrm>
          <a:prstGeom prst="ellipse">
            <a:avLst/>
          </a:prstGeom>
          <a:gradFill>
            <a:gsLst>
              <a:gs pos="61000">
                <a:schemeClr val="accent2">
                  <a:lumMod val="40000"/>
                  <a:lumOff val="60000"/>
                  <a:alpha val="0"/>
                </a:schemeClr>
              </a:gs>
              <a:gs pos="0">
                <a:schemeClr val="bg1">
                  <a:alpha val="93000"/>
                </a:schemeClr>
              </a:gs>
              <a:gs pos="100000">
                <a:schemeClr val="accent2">
                  <a:alpha val="0"/>
                </a:schemeClr>
              </a:gs>
            </a:gsLst>
            <a:lin ang="54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9" name="椭圆 48"/>
          <p:cNvSpPr/>
          <p:nvPr/>
        </p:nvSpPr>
        <p:spPr>
          <a:xfrm>
            <a:off x="4777686" y="1496309"/>
            <a:ext cx="516432" cy="403439"/>
          </a:xfrm>
          <a:prstGeom prst="ellipse">
            <a:avLst/>
          </a:prstGeom>
          <a:gradFill>
            <a:gsLst>
              <a:gs pos="61000">
                <a:schemeClr val="accent3">
                  <a:lumMod val="40000"/>
                  <a:lumOff val="60000"/>
                  <a:alpha val="0"/>
                </a:schemeClr>
              </a:gs>
              <a:gs pos="0">
                <a:schemeClr val="bg1">
                  <a:alpha val="93000"/>
                </a:schemeClr>
              </a:gs>
              <a:gs pos="100000">
                <a:schemeClr val="accent3">
                  <a:alpha val="0"/>
                </a:schemeClr>
              </a:gs>
            </a:gsLst>
            <a:lin ang="54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0" name="椭圆 49"/>
          <p:cNvSpPr/>
          <p:nvPr/>
        </p:nvSpPr>
        <p:spPr>
          <a:xfrm>
            <a:off x="5665304" y="1496309"/>
            <a:ext cx="516432" cy="403439"/>
          </a:xfrm>
          <a:prstGeom prst="ellipse">
            <a:avLst/>
          </a:prstGeom>
          <a:gradFill>
            <a:gsLst>
              <a:gs pos="61000">
                <a:schemeClr val="accent4">
                  <a:lumMod val="40000"/>
                  <a:lumOff val="60000"/>
                  <a:alpha val="0"/>
                </a:schemeClr>
              </a:gs>
              <a:gs pos="0">
                <a:schemeClr val="bg1">
                  <a:alpha val="93000"/>
                </a:schemeClr>
              </a:gs>
              <a:gs pos="100000">
                <a:schemeClr val="accent4">
                  <a:alpha val="0"/>
                </a:schemeClr>
              </a:gs>
            </a:gsLst>
            <a:lin ang="54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 name="TextBox 3"/>
          <p:cNvSpPr txBox="1"/>
          <p:nvPr/>
        </p:nvSpPr>
        <p:spPr>
          <a:xfrm>
            <a:off x="3045152" y="1493371"/>
            <a:ext cx="455574" cy="646331"/>
          </a:xfrm>
          <a:prstGeom prst="rect">
            <a:avLst/>
          </a:prstGeom>
          <a:noFill/>
        </p:spPr>
        <p:txBody>
          <a:bodyPr wrap="none" rtlCol="0">
            <a:spAutoFit/>
          </a:bodyPr>
          <a:lstStyle/>
          <a:p>
            <a:r>
              <a:rPr lang="en-US" altLang="zh-CN" sz="3600" dirty="0" smtClean="0">
                <a:solidFill>
                  <a:schemeClr val="bg1"/>
                </a:solidFill>
                <a:latin typeface="微软雅黑" pitchFamily="34" charset="-122"/>
                <a:ea typeface="微软雅黑" pitchFamily="34" charset="-122"/>
              </a:rPr>
              <a:t>2</a:t>
            </a:r>
            <a:endParaRPr lang="zh-CN" altLang="en-US" sz="3600" dirty="0">
              <a:solidFill>
                <a:schemeClr val="bg1"/>
              </a:solidFill>
              <a:latin typeface="微软雅黑" pitchFamily="34" charset="-122"/>
              <a:ea typeface="微软雅黑" pitchFamily="34" charset="-122"/>
            </a:endParaRPr>
          </a:p>
        </p:txBody>
      </p:sp>
      <p:sp>
        <p:nvSpPr>
          <p:cNvPr id="51" name="TextBox 50"/>
          <p:cNvSpPr txBox="1"/>
          <p:nvPr/>
        </p:nvSpPr>
        <p:spPr>
          <a:xfrm>
            <a:off x="3907301" y="1493371"/>
            <a:ext cx="455574" cy="646331"/>
          </a:xfrm>
          <a:prstGeom prst="rect">
            <a:avLst/>
          </a:prstGeom>
          <a:noFill/>
        </p:spPr>
        <p:txBody>
          <a:bodyPr wrap="none" rtlCol="0">
            <a:spAutoFit/>
          </a:bodyPr>
          <a:lstStyle/>
          <a:p>
            <a:r>
              <a:rPr lang="en-US" altLang="zh-CN" sz="3600" dirty="0" smtClean="0">
                <a:solidFill>
                  <a:schemeClr val="bg1"/>
                </a:solidFill>
                <a:latin typeface="微软雅黑" pitchFamily="34" charset="-122"/>
                <a:ea typeface="微软雅黑" pitchFamily="34" charset="-122"/>
              </a:rPr>
              <a:t>0</a:t>
            </a:r>
            <a:endParaRPr lang="zh-CN" altLang="en-US" sz="3600" dirty="0">
              <a:solidFill>
                <a:schemeClr val="bg1"/>
              </a:solidFill>
              <a:latin typeface="微软雅黑" pitchFamily="34" charset="-122"/>
              <a:ea typeface="微软雅黑" pitchFamily="34" charset="-122"/>
            </a:endParaRPr>
          </a:p>
        </p:txBody>
      </p:sp>
      <p:sp>
        <p:nvSpPr>
          <p:cNvPr id="52" name="TextBox 51"/>
          <p:cNvSpPr txBox="1"/>
          <p:nvPr/>
        </p:nvSpPr>
        <p:spPr>
          <a:xfrm>
            <a:off x="4795575" y="1493371"/>
            <a:ext cx="455574" cy="646331"/>
          </a:xfrm>
          <a:prstGeom prst="rect">
            <a:avLst/>
          </a:prstGeom>
          <a:noFill/>
        </p:spPr>
        <p:txBody>
          <a:bodyPr wrap="none" rtlCol="0">
            <a:spAutoFit/>
          </a:bodyPr>
          <a:lstStyle/>
          <a:p>
            <a:r>
              <a:rPr lang="en-US" altLang="zh-CN" sz="3600" dirty="0" smtClean="0">
                <a:solidFill>
                  <a:schemeClr val="bg1"/>
                </a:solidFill>
                <a:latin typeface="微软雅黑" pitchFamily="34" charset="-122"/>
                <a:ea typeface="微软雅黑" pitchFamily="34" charset="-122"/>
              </a:rPr>
              <a:t>1</a:t>
            </a:r>
            <a:endParaRPr lang="zh-CN" altLang="en-US" sz="3600" dirty="0">
              <a:solidFill>
                <a:schemeClr val="bg1"/>
              </a:solidFill>
              <a:latin typeface="微软雅黑" pitchFamily="34" charset="-122"/>
              <a:ea typeface="微软雅黑" pitchFamily="34" charset="-122"/>
            </a:endParaRPr>
          </a:p>
        </p:txBody>
      </p:sp>
      <p:sp>
        <p:nvSpPr>
          <p:cNvPr id="53" name="TextBox 52"/>
          <p:cNvSpPr txBox="1"/>
          <p:nvPr/>
        </p:nvSpPr>
        <p:spPr>
          <a:xfrm>
            <a:off x="5696912" y="1493371"/>
            <a:ext cx="455574" cy="646331"/>
          </a:xfrm>
          <a:prstGeom prst="rect">
            <a:avLst/>
          </a:prstGeom>
          <a:noFill/>
        </p:spPr>
        <p:txBody>
          <a:bodyPr wrap="none" rtlCol="0">
            <a:spAutoFit/>
          </a:bodyPr>
          <a:lstStyle/>
          <a:p>
            <a:r>
              <a:rPr lang="en-US" altLang="zh-CN" sz="3600" dirty="0" smtClean="0">
                <a:solidFill>
                  <a:schemeClr val="bg1"/>
                </a:solidFill>
                <a:latin typeface="微软雅黑" pitchFamily="34" charset="-122"/>
                <a:ea typeface="微软雅黑" pitchFamily="34" charset="-122"/>
              </a:rPr>
              <a:t>9</a:t>
            </a:r>
            <a:endParaRPr lang="zh-CN" altLang="en-US" sz="3600" dirty="0">
              <a:solidFill>
                <a:schemeClr val="bg1"/>
              </a:solidFill>
              <a:latin typeface="微软雅黑" pitchFamily="34" charset="-122"/>
              <a:ea typeface="微软雅黑" pitchFamily="34" charset="-122"/>
            </a:endParaRPr>
          </a:p>
        </p:txBody>
      </p:sp>
      <p:pic>
        <p:nvPicPr>
          <p:cNvPr id="5" name="图片 4"/>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2123728" y="2499742"/>
            <a:ext cx="2653797" cy="2461214"/>
          </a:xfrm>
          <a:prstGeom prst="rect">
            <a:avLst/>
          </a:prstGeom>
        </p:spPr>
      </p:pic>
      <p:sp>
        <p:nvSpPr>
          <p:cNvPr id="38" name="TextBox 37"/>
          <p:cNvSpPr txBox="1"/>
          <p:nvPr/>
        </p:nvSpPr>
        <p:spPr>
          <a:xfrm>
            <a:off x="3347864" y="3651870"/>
            <a:ext cx="2153154"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微软雅黑" pitchFamily="34" charset="-122"/>
                <a:ea typeface="微软雅黑" pitchFamily="34" charset="-122"/>
              </a:rPr>
              <a:t>汇报人：亮亮 </a:t>
            </a:r>
            <a:r>
              <a:rPr lang="en-US" altLang="zh-CN" sz="1200" dirty="0" smtClean="0">
                <a:solidFill>
                  <a:schemeClr val="tx1">
                    <a:lumMod val="75000"/>
                    <a:lumOff val="25000"/>
                  </a:schemeClr>
                </a:solidFill>
                <a:latin typeface="微软雅黑" pitchFamily="34" charset="-122"/>
                <a:ea typeface="微软雅黑" pitchFamily="34" charset="-122"/>
              </a:rPr>
              <a:t>2019</a:t>
            </a:r>
            <a:r>
              <a:rPr lang="zh-CN" altLang="en-US" sz="1200" dirty="0" smtClean="0">
                <a:solidFill>
                  <a:schemeClr val="tx1">
                    <a:lumMod val="75000"/>
                    <a:lumOff val="25000"/>
                  </a:schemeClr>
                </a:solidFill>
                <a:latin typeface="微软雅黑" pitchFamily="34" charset="-122"/>
                <a:ea typeface="微软雅黑" pitchFamily="34" charset="-122"/>
              </a:rPr>
              <a:t>年</a:t>
            </a:r>
            <a:r>
              <a:rPr lang="en-US" altLang="zh-CN" sz="1200" dirty="0" smtClean="0">
                <a:solidFill>
                  <a:schemeClr val="tx1">
                    <a:lumMod val="75000"/>
                    <a:lumOff val="25000"/>
                  </a:schemeClr>
                </a:solidFill>
                <a:latin typeface="微软雅黑" pitchFamily="34" charset="-122"/>
                <a:ea typeface="微软雅黑" pitchFamily="34" charset="-122"/>
              </a:rPr>
              <a:t>1</a:t>
            </a:r>
            <a:r>
              <a:rPr lang="zh-CN" altLang="en-US" sz="1200" dirty="0" smtClean="0">
                <a:solidFill>
                  <a:schemeClr val="tx1">
                    <a:lumMod val="75000"/>
                    <a:lumOff val="25000"/>
                  </a:schemeClr>
                </a:solidFill>
                <a:latin typeface="微软雅黑" pitchFamily="34" charset="-122"/>
                <a:ea typeface="微软雅黑" pitchFamily="34" charset="-122"/>
              </a:rPr>
              <a:t>月</a:t>
            </a:r>
            <a:r>
              <a:rPr lang="en-US" altLang="zh-CN" sz="1200" dirty="0" smtClean="0">
                <a:solidFill>
                  <a:schemeClr val="tx1">
                    <a:lumMod val="75000"/>
                    <a:lumOff val="25000"/>
                  </a:schemeClr>
                </a:solidFill>
                <a:latin typeface="微软雅黑" pitchFamily="34" charset="-122"/>
                <a:ea typeface="微软雅黑" pitchFamily="34" charset="-122"/>
              </a:rPr>
              <a:t>1</a:t>
            </a:r>
            <a:r>
              <a:rPr lang="zh-CN" altLang="en-US" sz="1200" dirty="0" smtClean="0">
                <a:solidFill>
                  <a:schemeClr val="tx1">
                    <a:lumMod val="75000"/>
                    <a:lumOff val="25000"/>
                  </a:schemeClr>
                </a:solidFill>
                <a:latin typeface="微软雅黑" pitchFamily="34" charset="-122"/>
                <a:ea typeface="微软雅黑" pitchFamily="34" charset="-122"/>
              </a:rPr>
              <a:t>日</a:t>
            </a:r>
            <a:endParaRPr lang="zh-CN" altLang="en-US" sz="1200" dirty="0">
              <a:solidFill>
                <a:schemeClr val="tx1">
                  <a:lumMod val="75000"/>
                  <a:lumOff val="25000"/>
                </a:schemeClr>
              </a:solidFill>
              <a:latin typeface="微软雅黑" pitchFamily="34" charset="-122"/>
              <a:ea typeface="微软雅黑" pitchFamily="34" charset="-122"/>
            </a:endParaRPr>
          </a:p>
        </p:txBody>
      </p:sp>
    </p:spTree>
    <p:custDataLst>
      <p:tags r:id="rId1"/>
    </p:custDataLst>
    <p:extLst>
      <p:ext uri="{BB962C8B-B14F-4D97-AF65-F5344CB8AC3E}">
        <p14:creationId xmlns="" xmlns:p14="http://schemas.microsoft.com/office/powerpoint/2010/main" val="2579499151"/>
      </p:ext>
    </p:extLst>
  </p:cSld>
  <p:clrMapOvr>
    <a:masterClrMapping/>
  </p:clrMapOvr>
  <mc:AlternateContent xmlns:mc="http://schemas.openxmlformats.org/markup-compatibility/2006">
    <mc:Choice xmlns="" xmlns:p14="http://schemas.microsoft.com/office/powerpoint/2010/main" Requires="p14">
      <p:transition spd="slow" p14:dur="1600" advTm="7699">
        <p:blinds dir="vert"/>
      </p:transition>
    </mc:Choice>
    <mc:Fallback>
      <p:transition spd="slow" advTm="7699">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edge">
                                      <p:cBhvr>
                                        <p:cTn id="7" dur="2000"/>
                                        <p:tgtEl>
                                          <p:spTgt spid="3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edge">
                                      <p:cBhvr>
                                        <p:cTn id="10" dur="2000"/>
                                        <p:tgtEl>
                                          <p:spTgt spid="32"/>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edge">
                                      <p:cBhvr>
                                        <p:cTn id="13" dur="2000"/>
                                        <p:tgtEl>
                                          <p:spTgt spid="34"/>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edge">
                                      <p:cBhvr>
                                        <p:cTn id="16" dur="20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ppt_x"/>
                                          </p:val>
                                        </p:tav>
                                        <p:tav tm="100000">
                                          <p:val>
                                            <p:strVal val="#ppt_x"/>
                                          </p:val>
                                        </p:tav>
                                      </p:tavLst>
                                    </p:anim>
                                    <p:anim calcmode="lin" valueType="num">
                                      <p:cBhvr additive="base">
                                        <p:cTn id="26" dur="500" fill="hold"/>
                                        <p:tgtEl>
                                          <p:spTgt spid="47"/>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ppt_x"/>
                                          </p:val>
                                        </p:tav>
                                        <p:tav tm="100000">
                                          <p:val>
                                            <p:strVal val="#ppt_x"/>
                                          </p:val>
                                        </p:tav>
                                      </p:tavLst>
                                    </p:anim>
                                    <p:anim calcmode="lin" valueType="num">
                                      <p:cBhvr additive="base">
                                        <p:cTn id="34" dur="500" fill="hold"/>
                                        <p:tgtEl>
                                          <p:spTgt spid="48"/>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500" fill="hold"/>
                                        <p:tgtEl>
                                          <p:spTgt spid="49"/>
                                        </p:tgtEl>
                                        <p:attrNameLst>
                                          <p:attrName>ppt_x</p:attrName>
                                        </p:attrNameLst>
                                      </p:cBhvr>
                                      <p:tavLst>
                                        <p:tav tm="0">
                                          <p:val>
                                            <p:strVal val="#ppt_x"/>
                                          </p:val>
                                        </p:tav>
                                        <p:tav tm="100000">
                                          <p:val>
                                            <p:strVal val="#ppt_x"/>
                                          </p:val>
                                        </p:tav>
                                      </p:tavLst>
                                    </p:anim>
                                    <p:anim calcmode="lin" valueType="num">
                                      <p:cBhvr additive="base">
                                        <p:cTn id="42" dur="500" fill="hold"/>
                                        <p:tgtEl>
                                          <p:spTgt spid="49"/>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fill="hold"/>
                                        <p:tgtEl>
                                          <p:spTgt spid="50"/>
                                        </p:tgtEl>
                                        <p:attrNameLst>
                                          <p:attrName>ppt_x</p:attrName>
                                        </p:attrNameLst>
                                      </p:cBhvr>
                                      <p:tavLst>
                                        <p:tav tm="0">
                                          <p:val>
                                            <p:strVal val="#ppt_x"/>
                                          </p:val>
                                        </p:tav>
                                        <p:tav tm="100000">
                                          <p:val>
                                            <p:strVal val="#ppt_x"/>
                                          </p:val>
                                        </p:tav>
                                      </p:tavLst>
                                    </p:anim>
                                    <p:anim calcmode="lin" valueType="num">
                                      <p:cBhvr additive="base">
                                        <p:cTn id="50"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500"/>
                                        <p:tgtEl>
                                          <p:spTgt spid="53"/>
                                        </p:tgtEl>
                                      </p:cBhvr>
                                    </p:animEffect>
                                  </p:childTnLst>
                                </p:cTn>
                              </p:par>
                              <p:par>
                                <p:cTn id="65" presetID="1" presetClass="mediacall" presetSubtype="0" fill="hold" nodeType="withEffect">
                                  <p:stCondLst>
                                    <p:cond delay="0"/>
                                  </p:stCondLst>
                                  <p:childTnLst>
                                    <p:cmd type="call" cmd="playFrom(0.0)">
                                      <p:cBhvr>
                                        <p:cTn id="66" dur="1" fill="hold"/>
                                        <p:tgtEl>
                                          <p:spTgt spid="2"/>
                                        </p:tgtEl>
                                      </p:cBhvr>
                                    </p:cmd>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par>
                                <p:cTn id="71" presetID="10"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1000"/>
                            </p:stCondLst>
                            <p:childTnLst>
                              <p:par>
                                <p:cTn id="75" presetID="1" presetClass="entr" presetSubtype="0" fill="hold" nodeType="after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par>
                                <p:cTn id="77" presetID="63" presetClass="path" presetSubtype="0" accel="50000" decel="50000" fill="hold" nodeType="withEffect">
                                  <p:stCondLst>
                                    <p:cond delay="0"/>
                                  </p:stCondLst>
                                  <p:childTnLst>
                                    <p:animMotion origin="layout" path="M -2.77778E-6 1.5546E-6 L 0.48229 0.00802 " pathEditMode="relative" rAng="0" ptsTypes="AA">
                                      <p:cBhvr>
                                        <p:cTn id="78" dur="2000" fill="hold"/>
                                        <p:tgtEl>
                                          <p:spTgt spid="27"/>
                                        </p:tgtEl>
                                        <p:attrNameLst>
                                          <p:attrName>ppt_x</p:attrName>
                                          <p:attrName>ppt_y</p:attrName>
                                        </p:attrNameLst>
                                      </p:cBhvr>
                                      <p:rCtr x="24115" y="401"/>
                                    </p:animMotion>
                                  </p:childTnLst>
                                </p:cTn>
                              </p:par>
                              <p:par>
                                <p:cTn id="79" presetID="22" presetClass="entr" presetSubtype="8" fill="hold" grpId="0" nodeType="withEffect">
                                  <p:stCondLst>
                                    <p:cond delay="25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1750"/>
                                        <p:tgtEl>
                                          <p:spTgt spid="26"/>
                                        </p:tgtEl>
                                      </p:cBhvr>
                                    </p:animEffect>
                                  </p:childTnLst>
                                </p:cTn>
                              </p:par>
                              <p:par>
                                <p:cTn id="82" presetID="1" presetClass="entr" presetSubtype="0" fill="hold" nodeType="withEffect">
                                  <p:stCondLst>
                                    <p:cond delay="0"/>
                                  </p:stCondLst>
                                  <p:childTnLst>
                                    <p:set>
                                      <p:cBhvr>
                                        <p:cTn id="83" dur="1" fill="hold">
                                          <p:stCondLst>
                                            <p:cond delay="0"/>
                                          </p:stCondLst>
                                        </p:cTn>
                                        <p:tgtEl>
                                          <p:spTgt spid="5"/>
                                        </p:tgtEl>
                                        <p:attrNameLst>
                                          <p:attrName>style.visibility</p:attrName>
                                        </p:attrNameLst>
                                      </p:cBhvr>
                                      <p:to>
                                        <p:strVal val="visible"/>
                                      </p:to>
                                    </p:set>
                                  </p:childTnLst>
                                </p:cTn>
                              </p:par>
                              <p:par>
                                <p:cTn id="84" presetID="63" presetClass="path" presetSubtype="0" accel="50000" decel="50000" fill="hold" nodeType="withEffect">
                                  <p:stCondLst>
                                    <p:cond delay="0"/>
                                  </p:stCondLst>
                                  <p:childTnLst>
                                    <p:animMotion origin="layout" path="M -3.33333E-6 3.26342E-6 L 0.48542 3.26342E-6 " pathEditMode="relative" rAng="0" ptsTypes="AA">
                                      <p:cBhvr>
                                        <p:cTn id="85" dur="2000" fill="hold"/>
                                        <p:tgtEl>
                                          <p:spTgt spid="5"/>
                                        </p:tgtEl>
                                        <p:attrNameLst>
                                          <p:attrName>ppt_x</p:attrName>
                                          <p:attrName>ppt_y</p:attrName>
                                        </p:attrNameLst>
                                      </p:cBhvr>
                                      <p:rCtr x="24271" y="0"/>
                                    </p:animMotion>
                                  </p:childTnLst>
                                </p:cTn>
                              </p:par>
                            </p:childTnLst>
                          </p:cTn>
                        </p:par>
                        <p:par>
                          <p:cTn id="86" fill="hold">
                            <p:stCondLst>
                              <p:cond delay="3000"/>
                            </p:stCondLst>
                            <p:childTnLst>
                              <p:par>
                                <p:cTn id="87" presetID="42" presetClass="entr" presetSubtype="0"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500"/>
                                        <p:tgtEl>
                                          <p:spTgt spid="23"/>
                                        </p:tgtEl>
                                      </p:cBhvr>
                                    </p:animEffect>
                                    <p:anim calcmode="lin" valueType="num">
                                      <p:cBhvr>
                                        <p:cTn id="90" dur="1500" fill="hold"/>
                                        <p:tgtEl>
                                          <p:spTgt spid="23"/>
                                        </p:tgtEl>
                                        <p:attrNameLst>
                                          <p:attrName>ppt_x</p:attrName>
                                        </p:attrNameLst>
                                      </p:cBhvr>
                                      <p:tavLst>
                                        <p:tav tm="0">
                                          <p:val>
                                            <p:strVal val="#ppt_x"/>
                                          </p:val>
                                        </p:tav>
                                        <p:tav tm="100000">
                                          <p:val>
                                            <p:strVal val="#ppt_x"/>
                                          </p:val>
                                        </p:tav>
                                      </p:tavLst>
                                    </p:anim>
                                    <p:anim calcmode="lin" valueType="num">
                                      <p:cBhvr>
                                        <p:cTn id="91" dur="1500" fill="hold"/>
                                        <p:tgtEl>
                                          <p:spTgt spid="23"/>
                                        </p:tgtEl>
                                        <p:attrNameLst>
                                          <p:attrName>ppt_y</p:attrName>
                                        </p:attrNameLst>
                                      </p:cBhvr>
                                      <p:tavLst>
                                        <p:tav tm="0">
                                          <p:val>
                                            <p:strVal val="#ppt_y+.1"/>
                                          </p:val>
                                        </p:tav>
                                        <p:tav tm="100000">
                                          <p:val>
                                            <p:strVal val="#ppt_y"/>
                                          </p:val>
                                        </p:tav>
                                      </p:tavLst>
                                    </p:anim>
                                  </p:childTnLst>
                                </p:cTn>
                              </p:par>
                              <p:par>
                                <p:cTn id="92" presetID="42" presetClass="exit" presetSubtype="0" fill="hold" nodeType="withEffect">
                                  <p:stCondLst>
                                    <p:cond delay="0"/>
                                  </p:stCondLst>
                                  <p:childTnLst>
                                    <p:animEffect transition="out" filter="fade">
                                      <p:cBhvr>
                                        <p:cTn id="93" dur="2000"/>
                                        <p:tgtEl>
                                          <p:spTgt spid="5"/>
                                        </p:tgtEl>
                                      </p:cBhvr>
                                    </p:animEffect>
                                    <p:anim calcmode="lin" valueType="num">
                                      <p:cBhvr>
                                        <p:cTn id="94" dur="2000"/>
                                        <p:tgtEl>
                                          <p:spTgt spid="5"/>
                                        </p:tgtEl>
                                        <p:attrNameLst>
                                          <p:attrName>ppt_x</p:attrName>
                                        </p:attrNameLst>
                                      </p:cBhvr>
                                      <p:tavLst>
                                        <p:tav tm="0">
                                          <p:val>
                                            <p:strVal val="ppt_x"/>
                                          </p:val>
                                        </p:tav>
                                        <p:tav tm="100000">
                                          <p:val>
                                            <p:strVal val="ppt_x"/>
                                          </p:val>
                                        </p:tav>
                                      </p:tavLst>
                                    </p:anim>
                                    <p:anim calcmode="lin" valueType="num">
                                      <p:cBhvr>
                                        <p:cTn id="95" dur="2000"/>
                                        <p:tgtEl>
                                          <p:spTgt spid="5"/>
                                        </p:tgtEl>
                                        <p:attrNameLst>
                                          <p:attrName>ppt_y</p:attrName>
                                        </p:attrNameLst>
                                      </p:cBhvr>
                                      <p:tavLst>
                                        <p:tav tm="0">
                                          <p:val>
                                            <p:strVal val="ppt_y"/>
                                          </p:val>
                                        </p:tav>
                                        <p:tav tm="100000">
                                          <p:val>
                                            <p:strVal val="ppt_y+.1"/>
                                          </p:val>
                                        </p:tav>
                                      </p:tavLst>
                                    </p:anim>
                                    <p:set>
                                      <p:cBhvr>
                                        <p:cTn id="96" dur="1" fill="hold">
                                          <p:stCondLst>
                                            <p:cond delay="1999"/>
                                          </p:stCondLst>
                                        </p:cTn>
                                        <p:tgtEl>
                                          <p:spTgt spid="5"/>
                                        </p:tgtEl>
                                        <p:attrNameLst>
                                          <p:attrName>style.visibility</p:attrName>
                                        </p:attrNameLst>
                                      </p:cBhvr>
                                      <p:to>
                                        <p:strVal val="hidden"/>
                                      </p:to>
                                    </p:set>
                                  </p:childTnLst>
                                </p:cTn>
                              </p:par>
                            </p:childTnLst>
                          </p:cTn>
                        </p:par>
                        <p:par>
                          <p:cTn id="97" fill="hold">
                            <p:stCondLst>
                              <p:cond delay="5000"/>
                            </p:stCondLst>
                            <p:childTnLst>
                              <p:par>
                                <p:cTn id="98" presetID="42" presetClass="entr" presetSubtype="0" fill="hold" grpId="0" nodeType="after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500"/>
                                        <p:tgtEl>
                                          <p:spTgt spid="38"/>
                                        </p:tgtEl>
                                      </p:cBhvr>
                                    </p:animEffect>
                                    <p:anim calcmode="lin" valueType="num">
                                      <p:cBhvr>
                                        <p:cTn id="101" dur="500" fill="hold"/>
                                        <p:tgtEl>
                                          <p:spTgt spid="38"/>
                                        </p:tgtEl>
                                        <p:attrNameLst>
                                          <p:attrName>ppt_x</p:attrName>
                                        </p:attrNameLst>
                                      </p:cBhvr>
                                      <p:tavLst>
                                        <p:tav tm="0">
                                          <p:val>
                                            <p:strVal val="#ppt_x"/>
                                          </p:val>
                                        </p:tav>
                                        <p:tav tm="100000">
                                          <p:val>
                                            <p:strVal val="#ppt_x"/>
                                          </p:val>
                                        </p:tav>
                                      </p:tavLst>
                                    </p:anim>
                                    <p:anim calcmode="lin" valueType="num">
                                      <p:cBhvr>
                                        <p:cTn id="102"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103" repeatCount="indefinite" fill="remove" display="0">
                  <p:stCondLst>
                    <p:cond delay="indefinite"/>
                  </p:stCondLst>
                  <p:endCondLst>
                    <p:cond evt="onStopAudio" delay="0">
                      <p:tgtEl>
                        <p:sldTgt/>
                      </p:tgtEl>
                    </p:cond>
                  </p:endCondLst>
                </p:cTn>
                <p:tgtEl>
                  <p:spTgt spid="2"/>
                </p:tgtEl>
              </p:cMediaNode>
            </p:video>
          </p:childTnLst>
        </p:cTn>
      </p:par>
    </p:tnLst>
    <p:bldLst>
      <p:bldP spid="23" grpId="0"/>
      <p:bldP spid="25" grpId="0" animBg="1"/>
      <p:bldP spid="26" grpId="0"/>
      <p:bldP spid="30" grpId="0" animBg="1"/>
      <p:bldP spid="31" grpId="0" animBg="1"/>
      <p:bldP spid="32" grpId="0" animBg="1"/>
      <p:bldP spid="33" grpId="0" animBg="1"/>
      <p:bldP spid="34" grpId="0" animBg="1"/>
      <p:bldP spid="35" grpId="0" animBg="1"/>
      <p:bldP spid="36" grpId="0" animBg="1"/>
      <p:bldP spid="37" grpId="0" animBg="1"/>
      <p:bldP spid="47" grpId="0" animBg="1"/>
      <p:bldP spid="48" grpId="0" animBg="1"/>
      <p:bldP spid="49" grpId="0" animBg="1"/>
      <p:bldP spid="50" grpId="0" animBg="1"/>
      <p:bldP spid="4" grpId="0"/>
      <p:bldP spid="51" grpId="0"/>
      <p:bldP spid="52" grpId="0"/>
      <p:bldP spid="53" grpId="0"/>
      <p:bldP spid="38" grpId="0"/>
    </p:bldLst>
  </p:timing>
  <p:extLst mod="1">
    <p:ext uri="{E180D4A7-C9FB-4DFB-919C-405C955672EB}">
      <p14:showEvtLst xmlns="" xmlns:p14="http://schemas.microsoft.com/office/powerpoint/2010/main">
        <p14:playEvt time="1719"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直接连接符 1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年度工作概</a:t>
            </a:r>
            <a:r>
              <a:rPr lang="zh-CN" altLang="en-US" b="1" dirty="0">
                <a:solidFill>
                  <a:schemeClr val="tx1">
                    <a:lumMod val="50000"/>
                    <a:lumOff val="50000"/>
                  </a:schemeClr>
                </a:solidFill>
                <a:latin typeface="微软雅黑" pitchFamily="34" charset="-122"/>
                <a:ea typeface="微软雅黑" pitchFamily="34" charset="-122"/>
              </a:rPr>
              <a:t>述</a:t>
            </a:r>
          </a:p>
        </p:txBody>
      </p:sp>
      <p:sp>
        <p:nvSpPr>
          <p:cNvPr id="2" name="六边形 1"/>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920141" y="1412706"/>
            <a:ext cx="1309958" cy="3290821"/>
          </a:xfrm>
          <a:prstGeom prst="roundRect">
            <a:avLst>
              <a:gd name="adj" fmla="val 9741"/>
            </a:avLst>
          </a:prstGeom>
          <a:gradFill flip="none" rotWithShape="1">
            <a:gsLst>
              <a:gs pos="59000">
                <a:srgbClr val="EFEFEF"/>
              </a:gs>
              <a:gs pos="6000">
                <a:srgbClr val="DFDFDF"/>
              </a:gs>
              <a:gs pos="0">
                <a:schemeClr val="bg1"/>
              </a:gs>
              <a:gs pos="96000">
                <a:schemeClr val="bg1">
                  <a:lumMod val="85000"/>
                </a:schemeClr>
              </a:gs>
              <a:gs pos="100000">
                <a:schemeClr val="bg1"/>
              </a:gs>
            </a:gsLst>
            <a:lin ang="0" scaled="0"/>
            <a:tileRect/>
          </a:gradFill>
          <a:ln>
            <a:noFill/>
          </a:ln>
          <a:effectLst>
            <a:outerShdw blurRad="190500" dist="63500" dir="78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a:off x="5078326" y="1369161"/>
            <a:ext cx="1309958" cy="3290821"/>
          </a:xfrm>
          <a:prstGeom prst="roundRect">
            <a:avLst>
              <a:gd name="adj" fmla="val 9741"/>
            </a:avLst>
          </a:prstGeom>
          <a:gradFill flip="none" rotWithShape="1">
            <a:gsLst>
              <a:gs pos="59000">
                <a:srgbClr val="EFEFEF"/>
              </a:gs>
              <a:gs pos="6000">
                <a:srgbClr val="DFDFDF"/>
              </a:gs>
              <a:gs pos="0">
                <a:schemeClr val="bg1"/>
              </a:gs>
              <a:gs pos="96000">
                <a:schemeClr val="bg1">
                  <a:lumMod val="85000"/>
                </a:schemeClr>
              </a:gs>
              <a:gs pos="100000">
                <a:schemeClr val="bg1"/>
              </a:gs>
            </a:gsLst>
            <a:lin ang="0" scaled="0"/>
            <a:tileRect/>
          </a:gradFill>
          <a:ln>
            <a:noFill/>
          </a:ln>
          <a:effectLst>
            <a:outerShdw blurRad="190500" dist="63500" dir="78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a:off x="3126770" y="1380664"/>
            <a:ext cx="1309958" cy="3290821"/>
          </a:xfrm>
          <a:prstGeom prst="roundRect">
            <a:avLst>
              <a:gd name="adj" fmla="val 9741"/>
            </a:avLst>
          </a:prstGeom>
          <a:solidFill>
            <a:srgbClr val="C00000"/>
          </a:solidFill>
          <a:ln>
            <a:noFill/>
          </a:ln>
          <a:effectLst>
            <a:outerShdw blurRad="241300" dist="139700" dir="8100000" sx="98000" sy="98000" algn="tr" rotWithShape="0">
              <a:prstClr val="black">
                <a:alpha val="8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圆角矩形 59"/>
          <p:cNvSpPr/>
          <p:nvPr/>
        </p:nvSpPr>
        <p:spPr>
          <a:xfrm>
            <a:off x="7030811" y="1347614"/>
            <a:ext cx="1309958" cy="3290821"/>
          </a:xfrm>
          <a:prstGeom prst="roundRect">
            <a:avLst>
              <a:gd name="adj" fmla="val 9741"/>
            </a:avLst>
          </a:prstGeom>
          <a:solidFill>
            <a:srgbClr val="C00000"/>
          </a:solidFill>
          <a:ln>
            <a:noFill/>
          </a:ln>
          <a:effectLst>
            <a:outerShdw blurRad="190500" dist="63500" dir="78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1148680" y="1551300"/>
            <a:ext cx="876747" cy="876748"/>
          </a:xfrm>
          <a:prstGeom prst="ellipse">
            <a:avLst/>
          </a:prstGeom>
          <a:gradFill>
            <a:gsLst>
              <a:gs pos="28000">
                <a:srgbClr val="D8D1D8"/>
              </a:gs>
              <a:gs pos="76000">
                <a:srgbClr val="F2F2F2"/>
              </a:gs>
            </a:gsLst>
            <a:lin ang="7800000" scaled="0"/>
          </a:gradFill>
          <a:ln w="22225">
            <a:gradFill flip="none" rotWithShape="1">
              <a:gsLst>
                <a:gs pos="0">
                  <a:schemeClr val="bg1"/>
                </a:gs>
                <a:gs pos="100000">
                  <a:schemeClr val="bg1">
                    <a:lumMod val="75000"/>
                  </a:schemeClr>
                </a:gs>
              </a:gsLst>
              <a:lin ang="5400000" scaled="0"/>
              <a:tileRect/>
            </a:gradFill>
          </a:ln>
          <a:effectLst>
            <a:outerShdw blurRad="241300" dist="1778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62" name="椭圆 61"/>
          <p:cNvSpPr/>
          <p:nvPr/>
        </p:nvSpPr>
        <p:spPr>
          <a:xfrm>
            <a:off x="3361506" y="1538600"/>
            <a:ext cx="876747" cy="876748"/>
          </a:xfrm>
          <a:prstGeom prst="ellipse">
            <a:avLst/>
          </a:prstGeom>
          <a:gradFill>
            <a:gsLst>
              <a:gs pos="28000">
                <a:srgbClr val="D8D1D8"/>
              </a:gs>
              <a:gs pos="76000">
                <a:srgbClr val="F2F2F2"/>
              </a:gs>
            </a:gsLst>
            <a:lin ang="7800000" scaled="0"/>
          </a:gradFill>
          <a:ln w="22225">
            <a:gradFill flip="none" rotWithShape="1">
              <a:gsLst>
                <a:gs pos="0">
                  <a:schemeClr val="bg1"/>
                </a:gs>
                <a:gs pos="100000">
                  <a:schemeClr val="bg1">
                    <a:lumMod val="75000"/>
                  </a:schemeClr>
                </a:gs>
              </a:gsLst>
              <a:lin ang="5400000" scaled="0"/>
              <a:tileRect/>
            </a:gradFill>
          </a:ln>
          <a:effectLst>
            <a:outerShdw blurRad="241300" dist="1778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63" name="椭圆 62"/>
          <p:cNvSpPr/>
          <p:nvPr/>
        </p:nvSpPr>
        <p:spPr>
          <a:xfrm>
            <a:off x="5294932" y="1491630"/>
            <a:ext cx="876747" cy="876748"/>
          </a:xfrm>
          <a:prstGeom prst="ellipse">
            <a:avLst/>
          </a:prstGeom>
          <a:gradFill>
            <a:gsLst>
              <a:gs pos="28000">
                <a:srgbClr val="D8D1D8"/>
              </a:gs>
              <a:gs pos="76000">
                <a:srgbClr val="F2F2F2"/>
              </a:gs>
            </a:gsLst>
            <a:lin ang="7800000" scaled="0"/>
          </a:gradFill>
          <a:ln w="22225">
            <a:gradFill flip="none" rotWithShape="1">
              <a:gsLst>
                <a:gs pos="0">
                  <a:schemeClr val="bg1"/>
                </a:gs>
                <a:gs pos="100000">
                  <a:schemeClr val="bg1">
                    <a:lumMod val="75000"/>
                  </a:schemeClr>
                </a:gs>
              </a:gsLst>
              <a:lin ang="5400000" scaled="0"/>
              <a:tileRect/>
            </a:gradFill>
          </a:ln>
          <a:effectLst>
            <a:outerShdw blurRad="241300" dist="1778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64" name="椭圆 63"/>
          <p:cNvSpPr/>
          <p:nvPr/>
        </p:nvSpPr>
        <p:spPr>
          <a:xfrm>
            <a:off x="7266458" y="1471280"/>
            <a:ext cx="851347" cy="851348"/>
          </a:xfrm>
          <a:prstGeom prst="ellipse">
            <a:avLst/>
          </a:prstGeom>
          <a:gradFill>
            <a:gsLst>
              <a:gs pos="28000">
                <a:srgbClr val="D8D1D8"/>
              </a:gs>
              <a:gs pos="76000">
                <a:srgbClr val="F2F2F2"/>
              </a:gs>
            </a:gsLst>
            <a:lin ang="7800000" scaled="0"/>
          </a:gradFill>
          <a:ln w="22225">
            <a:gradFill flip="none" rotWithShape="1">
              <a:gsLst>
                <a:gs pos="0">
                  <a:schemeClr val="bg1"/>
                </a:gs>
                <a:gs pos="100000">
                  <a:schemeClr val="bg1">
                    <a:lumMod val="75000"/>
                  </a:schemeClr>
                </a:gs>
              </a:gsLst>
              <a:lin ang="5400000" scaled="0"/>
              <a:tileRect/>
            </a:gradFill>
          </a:ln>
          <a:effectLst>
            <a:outerShdw blurRad="241300" dist="1778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65" name="文本框 9"/>
          <p:cNvSpPr txBox="1"/>
          <p:nvPr/>
        </p:nvSpPr>
        <p:spPr>
          <a:xfrm>
            <a:off x="1115616" y="1707654"/>
            <a:ext cx="996141" cy="523220"/>
          </a:xfrm>
          <a:prstGeom prst="rect">
            <a:avLst/>
          </a:prstGeom>
          <a:noFill/>
        </p:spPr>
        <p:txBody>
          <a:bodyPr wrap="square" rtlCol="0">
            <a:spAutoFit/>
          </a:bodyPr>
          <a:lstStyle/>
          <a:p>
            <a:pPr algn="ctr"/>
            <a:r>
              <a:rPr lang="en-US" altLang="zh-CN" sz="2800" dirty="0" smtClean="0">
                <a:latin typeface="微软雅黑" pitchFamily="34" charset="-122"/>
                <a:ea typeface="微软雅黑" pitchFamily="34" charset="-122"/>
                <a:cs typeface="Segoe UI Black" panose="020B0A02040204020203" pitchFamily="34" charset="0"/>
              </a:rPr>
              <a:t>30%</a:t>
            </a:r>
            <a:endParaRPr lang="zh-CN" altLang="en-US" sz="2800" dirty="0">
              <a:latin typeface="微软雅黑" pitchFamily="34" charset="-122"/>
              <a:ea typeface="微软雅黑" pitchFamily="34" charset="-122"/>
              <a:cs typeface="Segoe UI Black" panose="020B0A02040204020203" pitchFamily="34" charset="0"/>
            </a:endParaRPr>
          </a:p>
        </p:txBody>
      </p:sp>
      <p:sp>
        <p:nvSpPr>
          <p:cNvPr id="66" name="文本框 10"/>
          <p:cNvSpPr txBox="1"/>
          <p:nvPr/>
        </p:nvSpPr>
        <p:spPr>
          <a:xfrm>
            <a:off x="3292515" y="1676084"/>
            <a:ext cx="1044089" cy="523220"/>
          </a:xfrm>
          <a:prstGeom prst="rect">
            <a:avLst/>
          </a:prstGeom>
          <a:noFill/>
        </p:spPr>
        <p:txBody>
          <a:bodyPr wrap="square" rtlCol="0">
            <a:spAutoFit/>
          </a:bodyPr>
          <a:lstStyle/>
          <a:p>
            <a:pPr algn="ctr"/>
            <a:r>
              <a:rPr lang="en-US" altLang="zh-CN" sz="2800" dirty="0" smtClean="0">
                <a:latin typeface="微软雅黑" pitchFamily="34" charset="-122"/>
                <a:ea typeface="微软雅黑" pitchFamily="34" charset="-122"/>
                <a:cs typeface="Segoe UI Black" panose="020B0A02040204020203" pitchFamily="34" charset="0"/>
              </a:rPr>
              <a:t>50%</a:t>
            </a:r>
            <a:endParaRPr lang="zh-CN" altLang="en-US" sz="2800" dirty="0">
              <a:latin typeface="微软雅黑" pitchFamily="34" charset="-122"/>
              <a:ea typeface="微软雅黑" pitchFamily="34" charset="-122"/>
              <a:cs typeface="Segoe UI Black" panose="020B0A02040204020203" pitchFamily="34" charset="0"/>
            </a:endParaRPr>
          </a:p>
        </p:txBody>
      </p:sp>
      <p:sp>
        <p:nvSpPr>
          <p:cNvPr id="67" name="文本框 11"/>
          <p:cNvSpPr txBox="1"/>
          <p:nvPr/>
        </p:nvSpPr>
        <p:spPr>
          <a:xfrm>
            <a:off x="5220072" y="1635646"/>
            <a:ext cx="1029915" cy="523220"/>
          </a:xfrm>
          <a:prstGeom prst="rect">
            <a:avLst/>
          </a:prstGeom>
          <a:noFill/>
        </p:spPr>
        <p:txBody>
          <a:bodyPr wrap="square" rtlCol="0">
            <a:spAutoFit/>
          </a:bodyPr>
          <a:lstStyle/>
          <a:p>
            <a:pPr algn="ctr"/>
            <a:r>
              <a:rPr lang="en-US" altLang="zh-CN" sz="2800" dirty="0" smtClean="0">
                <a:latin typeface="微软雅黑" pitchFamily="34" charset="-122"/>
                <a:ea typeface="微软雅黑" pitchFamily="34" charset="-122"/>
                <a:cs typeface="Segoe UI Black" panose="020B0A02040204020203" pitchFamily="34" charset="0"/>
              </a:rPr>
              <a:t>60%</a:t>
            </a:r>
            <a:endParaRPr lang="zh-CN" altLang="en-US" sz="2800" dirty="0">
              <a:latin typeface="微软雅黑" pitchFamily="34" charset="-122"/>
              <a:ea typeface="微软雅黑" pitchFamily="34" charset="-122"/>
              <a:cs typeface="Segoe UI Black" panose="020B0A02040204020203" pitchFamily="34" charset="0"/>
            </a:endParaRPr>
          </a:p>
        </p:txBody>
      </p:sp>
      <p:sp>
        <p:nvSpPr>
          <p:cNvPr id="68" name="文本框 12"/>
          <p:cNvSpPr txBox="1"/>
          <p:nvPr/>
        </p:nvSpPr>
        <p:spPr>
          <a:xfrm>
            <a:off x="7202202" y="1615296"/>
            <a:ext cx="998092" cy="523220"/>
          </a:xfrm>
          <a:prstGeom prst="rect">
            <a:avLst/>
          </a:prstGeom>
          <a:noFill/>
        </p:spPr>
        <p:txBody>
          <a:bodyPr wrap="square" rtlCol="0">
            <a:spAutoFit/>
          </a:bodyPr>
          <a:lstStyle/>
          <a:p>
            <a:pPr algn="ctr"/>
            <a:r>
              <a:rPr lang="en-US" altLang="zh-CN" sz="2800" dirty="0" smtClean="0">
                <a:latin typeface="微软雅黑" pitchFamily="34" charset="-122"/>
                <a:ea typeface="微软雅黑" pitchFamily="34" charset="-122"/>
                <a:cs typeface="Segoe UI Black" panose="020B0A02040204020203" pitchFamily="34" charset="0"/>
              </a:rPr>
              <a:t>70%</a:t>
            </a:r>
            <a:endParaRPr lang="zh-CN" altLang="en-US" sz="2800" dirty="0">
              <a:latin typeface="微软雅黑" pitchFamily="34" charset="-122"/>
              <a:ea typeface="微软雅黑" pitchFamily="34" charset="-122"/>
              <a:cs typeface="Segoe UI Black" panose="020B0A02040204020203" pitchFamily="34" charset="0"/>
            </a:endParaRPr>
          </a:p>
        </p:txBody>
      </p:sp>
      <p:sp>
        <p:nvSpPr>
          <p:cNvPr id="69" name="矩形 68"/>
          <p:cNvSpPr/>
          <p:nvPr/>
        </p:nvSpPr>
        <p:spPr>
          <a:xfrm flipV="1">
            <a:off x="986629" y="2529656"/>
            <a:ext cx="1137099" cy="45719"/>
          </a:xfrm>
          <a:prstGeom prst="rect">
            <a:avLst/>
          </a:prstGeom>
          <a:gradFill>
            <a:gsLst>
              <a:gs pos="0">
                <a:schemeClr val="bg1"/>
              </a:gs>
              <a:gs pos="100000">
                <a:schemeClr val="bg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a:off x="971600" y="2787774"/>
            <a:ext cx="1269164" cy="1576979"/>
            <a:chOff x="636231" y="1531941"/>
            <a:chExt cx="2648937" cy="2270376"/>
          </a:xfrm>
        </p:grpSpPr>
        <p:sp>
          <p:nvSpPr>
            <p:cNvPr id="71" name="矩形 70"/>
            <p:cNvSpPr/>
            <p:nvPr/>
          </p:nvSpPr>
          <p:spPr>
            <a:xfrm>
              <a:off x="786523" y="2428690"/>
              <a:ext cx="2498645" cy="1373627"/>
            </a:xfrm>
            <a:prstGeom prst="rect">
              <a:avLst/>
            </a:prstGeom>
          </p:spPr>
          <p:txBody>
            <a:bodyPr wrap="square">
              <a:spAutoFit/>
            </a:bodyPr>
            <a:lstStyle/>
            <a:p>
              <a:r>
                <a:rPr lang="zh-CN" altLang="en-US" sz="1400" dirty="0">
                  <a:latin typeface="微软雅黑" pitchFamily="34" charset="-122"/>
                  <a:ea typeface="微软雅黑" pitchFamily="34" charset="-122"/>
                </a:rPr>
                <a:t>输入文字内容输入文字内容输入文字内容</a:t>
              </a:r>
            </a:p>
          </p:txBody>
        </p:sp>
        <p:sp>
          <p:nvSpPr>
            <p:cNvPr id="72" name="文本框 16"/>
            <p:cNvSpPr txBox="1"/>
            <p:nvPr/>
          </p:nvSpPr>
          <p:spPr>
            <a:xfrm>
              <a:off x="636231" y="1531941"/>
              <a:ext cx="2312555" cy="531727"/>
            </a:xfrm>
            <a:prstGeom prst="rect">
              <a:avLst/>
            </a:prstGeom>
            <a:noFill/>
          </p:spPr>
          <p:txBody>
            <a:bodyPr wrap="none" rtlCol="0">
              <a:spAutoFit/>
            </a:bodyPr>
            <a:lstStyle/>
            <a:p>
              <a:r>
                <a:rPr lang="zh-CN" altLang="en-US" b="1" dirty="0" smtClean="0">
                  <a:latin typeface="微软雅黑" pitchFamily="34" charset="-122"/>
                  <a:ea typeface="微软雅黑" pitchFamily="34" charset="-122"/>
                </a:rPr>
                <a:t>添加标题</a:t>
              </a:r>
              <a:endParaRPr lang="zh-CN" altLang="en-US" b="1" dirty="0">
                <a:latin typeface="微软雅黑" pitchFamily="34" charset="-122"/>
                <a:ea typeface="微软雅黑" pitchFamily="34" charset="-122"/>
              </a:endParaRPr>
            </a:p>
          </p:txBody>
        </p:sp>
      </p:grpSp>
      <p:sp>
        <p:nvSpPr>
          <p:cNvPr id="77" name="矩形 76"/>
          <p:cNvSpPr/>
          <p:nvPr/>
        </p:nvSpPr>
        <p:spPr>
          <a:xfrm flipV="1">
            <a:off x="3253620" y="2529656"/>
            <a:ext cx="1137099" cy="45719"/>
          </a:xfrm>
          <a:prstGeom prst="rect">
            <a:avLst/>
          </a:prstGeom>
          <a:gradFill>
            <a:gsLst>
              <a:gs pos="0">
                <a:schemeClr val="bg1"/>
              </a:gs>
              <a:gs pos="100000">
                <a:schemeClr val="bg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flipV="1">
            <a:off x="5186440" y="2526031"/>
            <a:ext cx="1137099" cy="45719"/>
          </a:xfrm>
          <a:prstGeom prst="rect">
            <a:avLst/>
          </a:prstGeom>
          <a:gradFill>
            <a:gsLst>
              <a:gs pos="0">
                <a:schemeClr val="bg1"/>
              </a:gs>
              <a:gs pos="100000">
                <a:schemeClr val="bg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flipV="1">
            <a:off x="7157361" y="2551400"/>
            <a:ext cx="1137099" cy="45719"/>
          </a:xfrm>
          <a:prstGeom prst="rect">
            <a:avLst/>
          </a:prstGeom>
          <a:gradFill>
            <a:gsLst>
              <a:gs pos="0">
                <a:schemeClr val="bg1"/>
              </a:gs>
              <a:gs pos="100000">
                <a:schemeClr val="bg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79"/>
          <p:cNvGrpSpPr/>
          <p:nvPr/>
        </p:nvGrpSpPr>
        <p:grpSpPr>
          <a:xfrm>
            <a:off x="3247980" y="2787774"/>
            <a:ext cx="1225032" cy="1584176"/>
            <a:chOff x="769035" y="1550225"/>
            <a:chExt cx="2556825" cy="2280742"/>
          </a:xfrm>
        </p:grpSpPr>
        <p:sp>
          <p:nvSpPr>
            <p:cNvPr id="81" name="矩形 80"/>
            <p:cNvSpPr/>
            <p:nvPr/>
          </p:nvSpPr>
          <p:spPr>
            <a:xfrm>
              <a:off x="827216" y="2457337"/>
              <a:ext cx="2498644" cy="1373630"/>
            </a:xfrm>
            <a:prstGeom prst="rect">
              <a:avLst/>
            </a:prstGeom>
          </p:spPr>
          <p:txBody>
            <a:bodyPr wrap="square">
              <a:spAutoFit/>
            </a:bodyPr>
            <a:lstStyle/>
            <a:p>
              <a:r>
                <a:rPr lang="zh-CN" altLang="en-US" sz="1400" dirty="0">
                  <a:solidFill>
                    <a:schemeClr val="bg1"/>
                  </a:solidFill>
                  <a:latin typeface="微软雅黑" pitchFamily="34" charset="-122"/>
                  <a:ea typeface="微软雅黑" pitchFamily="34" charset="-122"/>
                </a:rPr>
                <a:t>输入文字内容输入文字内容输入文字内容</a:t>
              </a:r>
            </a:p>
          </p:txBody>
        </p:sp>
        <p:sp>
          <p:nvSpPr>
            <p:cNvPr id="82" name="文本框 32"/>
            <p:cNvSpPr txBox="1"/>
            <p:nvPr/>
          </p:nvSpPr>
          <p:spPr>
            <a:xfrm>
              <a:off x="769035" y="1550225"/>
              <a:ext cx="2312555" cy="531728"/>
            </a:xfrm>
            <a:prstGeom prst="rect">
              <a:avLst/>
            </a:prstGeom>
            <a:noFill/>
          </p:spPr>
          <p:txBody>
            <a:bodyPr wrap="none" rtlCol="0">
              <a:spAutoFit/>
            </a:bodyPr>
            <a:lstStyle/>
            <a:p>
              <a:r>
                <a:rPr lang="zh-CN" altLang="en-US" b="1" dirty="0" smtClean="0">
                  <a:solidFill>
                    <a:schemeClr val="bg1"/>
                  </a:solidFill>
                  <a:latin typeface="微软雅黑" pitchFamily="34" charset="-122"/>
                  <a:ea typeface="微软雅黑" pitchFamily="34" charset="-122"/>
                </a:rPr>
                <a:t>添加标题</a:t>
              </a:r>
              <a:endParaRPr lang="zh-CN" altLang="en-US" b="1" dirty="0">
                <a:solidFill>
                  <a:schemeClr val="bg1"/>
                </a:solidFill>
                <a:latin typeface="微软雅黑" pitchFamily="34" charset="-122"/>
                <a:ea typeface="微软雅黑" pitchFamily="34" charset="-122"/>
              </a:endParaRPr>
            </a:p>
          </p:txBody>
        </p:sp>
      </p:grpSp>
      <p:grpSp>
        <p:nvGrpSpPr>
          <p:cNvPr id="83" name="组合 82"/>
          <p:cNvGrpSpPr/>
          <p:nvPr/>
        </p:nvGrpSpPr>
        <p:grpSpPr>
          <a:xfrm>
            <a:off x="5192196" y="2787774"/>
            <a:ext cx="1252012" cy="1584176"/>
            <a:chOff x="791712" y="1787409"/>
            <a:chExt cx="2613137" cy="2280737"/>
          </a:xfrm>
        </p:grpSpPr>
        <p:sp>
          <p:nvSpPr>
            <p:cNvPr id="84" name="矩形 83"/>
            <p:cNvSpPr/>
            <p:nvPr/>
          </p:nvSpPr>
          <p:spPr>
            <a:xfrm>
              <a:off x="906205" y="2694519"/>
              <a:ext cx="2498644" cy="1373627"/>
            </a:xfrm>
            <a:prstGeom prst="rect">
              <a:avLst/>
            </a:prstGeom>
          </p:spPr>
          <p:txBody>
            <a:bodyPr wrap="square">
              <a:spAutoFit/>
            </a:bodyPr>
            <a:lstStyle/>
            <a:p>
              <a:r>
                <a:rPr lang="zh-CN" altLang="en-US" sz="1400" dirty="0">
                  <a:latin typeface="微软雅黑" pitchFamily="34" charset="-122"/>
                  <a:ea typeface="微软雅黑" pitchFamily="34" charset="-122"/>
                </a:rPr>
                <a:t>输入文字内容输入文字内容输入文字内容</a:t>
              </a:r>
            </a:p>
          </p:txBody>
        </p:sp>
        <p:sp>
          <p:nvSpPr>
            <p:cNvPr id="85" name="文本框 39"/>
            <p:cNvSpPr txBox="1"/>
            <p:nvPr/>
          </p:nvSpPr>
          <p:spPr>
            <a:xfrm>
              <a:off x="791712" y="1787409"/>
              <a:ext cx="2312555" cy="531727"/>
            </a:xfrm>
            <a:prstGeom prst="rect">
              <a:avLst/>
            </a:prstGeom>
            <a:noFill/>
          </p:spPr>
          <p:txBody>
            <a:bodyPr wrap="none" rtlCol="0">
              <a:spAutoFit/>
            </a:bodyPr>
            <a:lstStyle/>
            <a:p>
              <a:r>
                <a:rPr lang="zh-CN" altLang="en-US" b="1" dirty="0" smtClean="0">
                  <a:latin typeface="微软雅黑" pitchFamily="34" charset="-122"/>
                  <a:ea typeface="微软雅黑" pitchFamily="34" charset="-122"/>
                </a:rPr>
                <a:t>添加标题</a:t>
              </a:r>
              <a:endParaRPr lang="zh-CN" altLang="en-US" b="1" dirty="0">
                <a:latin typeface="微软雅黑" pitchFamily="34" charset="-122"/>
                <a:ea typeface="微软雅黑" pitchFamily="34" charset="-122"/>
              </a:endParaRPr>
            </a:p>
          </p:txBody>
        </p:sp>
      </p:grpSp>
      <p:grpSp>
        <p:nvGrpSpPr>
          <p:cNvPr id="86" name="组合 85"/>
          <p:cNvGrpSpPr/>
          <p:nvPr/>
        </p:nvGrpSpPr>
        <p:grpSpPr>
          <a:xfrm>
            <a:off x="7136412" y="2763024"/>
            <a:ext cx="1252012" cy="1588576"/>
            <a:chOff x="734868" y="1562175"/>
            <a:chExt cx="2613137" cy="2287073"/>
          </a:xfrm>
        </p:grpSpPr>
        <p:sp>
          <p:nvSpPr>
            <p:cNvPr id="87" name="矩形 86"/>
            <p:cNvSpPr/>
            <p:nvPr/>
          </p:nvSpPr>
          <p:spPr>
            <a:xfrm>
              <a:off x="849361" y="2475620"/>
              <a:ext cx="2498644" cy="1373628"/>
            </a:xfrm>
            <a:prstGeom prst="rect">
              <a:avLst/>
            </a:prstGeom>
          </p:spPr>
          <p:txBody>
            <a:bodyPr wrap="square">
              <a:spAutoFit/>
            </a:bodyPr>
            <a:lstStyle/>
            <a:p>
              <a:r>
                <a:rPr lang="zh-CN" altLang="en-US" sz="1400" dirty="0">
                  <a:solidFill>
                    <a:schemeClr val="bg1"/>
                  </a:solidFill>
                  <a:latin typeface="微软雅黑" pitchFamily="34" charset="-122"/>
                  <a:ea typeface="微软雅黑" pitchFamily="34" charset="-122"/>
                </a:rPr>
                <a:t>输入文字内容输入文字内容输入文字内容</a:t>
              </a:r>
            </a:p>
          </p:txBody>
        </p:sp>
        <p:sp>
          <p:nvSpPr>
            <p:cNvPr id="88" name="文本框 42"/>
            <p:cNvSpPr txBox="1"/>
            <p:nvPr/>
          </p:nvSpPr>
          <p:spPr>
            <a:xfrm>
              <a:off x="734868" y="1562175"/>
              <a:ext cx="2312555" cy="531727"/>
            </a:xfrm>
            <a:prstGeom prst="rect">
              <a:avLst/>
            </a:prstGeom>
            <a:noFill/>
          </p:spPr>
          <p:txBody>
            <a:bodyPr wrap="none" rtlCol="0">
              <a:spAutoFit/>
            </a:bodyPr>
            <a:lstStyle/>
            <a:p>
              <a:r>
                <a:rPr lang="zh-CN" altLang="en-US" b="1" dirty="0" smtClean="0">
                  <a:solidFill>
                    <a:schemeClr val="bg1"/>
                  </a:solidFill>
                  <a:latin typeface="微软雅黑" pitchFamily="34" charset="-122"/>
                  <a:ea typeface="微软雅黑" pitchFamily="34" charset="-122"/>
                </a:rPr>
                <a:t>添加标题</a:t>
              </a:r>
              <a:endParaRPr lang="zh-CN" altLang="en-US" b="1" dirty="0">
                <a:solidFill>
                  <a:schemeClr val="bg1"/>
                </a:solidFill>
                <a:latin typeface="微软雅黑" pitchFamily="34" charset="-122"/>
                <a:ea typeface="微软雅黑" pitchFamily="34" charset="-122"/>
              </a:endParaRPr>
            </a:p>
          </p:txBody>
        </p:sp>
      </p:grpSp>
      <p:sp>
        <p:nvSpPr>
          <p:cNvPr id="89" name="TextBox 88"/>
          <p:cNvSpPr txBox="1"/>
          <p:nvPr/>
        </p:nvSpPr>
        <p:spPr>
          <a:xfrm>
            <a:off x="1043608" y="919843"/>
            <a:ext cx="1107996" cy="369332"/>
          </a:xfrm>
          <a:prstGeom prst="rect">
            <a:avLst/>
          </a:prstGeom>
          <a:noFill/>
        </p:spPr>
        <p:txBody>
          <a:bodyPr wrap="none" rtlCol="0">
            <a:spAutoFit/>
          </a:bodyPr>
          <a:lstStyle/>
          <a:p>
            <a:r>
              <a:rPr lang="zh-CN" altLang="en-US" dirty="0" smtClean="0">
                <a:solidFill>
                  <a:schemeClr val="tx1">
                    <a:lumMod val="95000"/>
                    <a:lumOff val="5000"/>
                  </a:schemeClr>
                </a:solidFill>
                <a:latin typeface="微软雅黑" pitchFamily="34" charset="-122"/>
                <a:ea typeface="微软雅黑" pitchFamily="34" charset="-122"/>
              </a:rPr>
              <a:t>第一季度</a:t>
            </a:r>
            <a:endParaRPr lang="zh-CN" altLang="en-US" dirty="0">
              <a:solidFill>
                <a:schemeClr val="tx1">
                  <a:lumMod val="95000"/>
                  <a:lumOff val="5000"/>
                </a:schemeClr>
              </a:solidFill>
              <a:latin typeface="微软雅黑" pitchFamily="34" charset="-122"/>
              <a:ea typeface="微软雅黑" pitchFamily="34" charset="-122"/>
            </a:endParaRPr>
          </a:p>
        </p:txBody>
      </p:sp>
      <p:sp>
        <p:nvSpPr>
          <p:cNvPr id="90" name="TextBox 89"/>
          <p:cNvSpPr txBox="1"/>
          <p:nvPr/>
        </p:nvSpPr>
        <p:spPr>
          <a:xfrm>
            <a:off x="3203848" y="947832"/>
            <a:ext cx="1107996" cy="369332"/>
          </a:xfrm>
          <a:prstGeom prst="rect">
            <a:avLst/>
          </a:prstGeom>
          <a:noFill/>
        </p:spPr>
        <p:txBody>
          <a:bodyPr wrap="none" rtlCol="0">
            <a:spAutoFit/>
          </a:bodyPr>
          <a:lstStyle/>
          <a:p>
            <a:r>
              <a:rPr lang="zh-CN" altLang="en-US" dirty="0" smtClean="0">
                <a:solidFill>
                  <a:schemeClr val="tx1">
                    <a:lumMod val="95000"/>
                    <a:lumOff val="5000"/>
                  </a:schemeClr>
                </a:solidFill>
                <a:latin typeface="微软雅黑" pitchFamily="34" charset="-122"/>
                <a:ea typeface="微软雅黑" pitchFamily="34" charset="-122"/>
              </a:rPr>
              <a:t>第二季度</a:t>
            </a:r>
            <a:endParaRPr lang="zh-CN" altLang="en-US" dirty="0">
              <a:solidFill>
                <a:schemeClr val="tx1">
                  <a:lumMod val="95000"/>
                  <a:lumOff val="5000"/>
                </a:schemeClr>
              </a:solidFill>
              <a:latin typeface="微软雅黑" pitchFamily="34" charset="-122"/>
              <a:ea typeface="微软雅黑" pitchFamily="34" charset="-122"/>
            </a:endParaRPr>
          </a:p>
        </p:txBody>
      </p:sp>
      <p:sp>
        <p:nvSpPr>
          <p:cNvPr id="91" name="TextBox 90"/>
          <p:cNvSpPr txBox="1"/>
          <p:nvPr/>
        </p:nvSpPr>
        <p:spPr>
          <a:xfrm>
            <a:off x="5179307" y="915566"/>
            <a:ext cx="1107996" cy="369332"/>
          </a:xfrm>
          <a:prstGeom prst="rect">
            <a:avLst/>
          </a:prstGeom>
          <a:noFill/>
        </p:spPr>
        <p:txBody>
          <a:bodyPr wrap="none" rtlCol="0">
            <a:spAutoFit/>
          </a:bodyPr>
          <a:lstStyle/>
          <a:p>
            <a:r>
              <a:rPr lang="zh-CN" altLang="en-US" dirty="0" smtClean="0">
                <a:solidFill>
                  <a:schemeClr val="tx1">
                    <a:lumMod val="95000"/>
                    <a:lumOff val="5000"/>
                  </a:schemeClr>
                </a:solidFill>
                <a:latin typeface="微软雅黑" pitchFamily="34" charset="-122"/>
                <a:ea typeface="微软雅黑" pitchFamily="34" charset="-122"/>
              </a:rPr>
              <a:t>第</a:t>
            </a:r>
            <a:r>
              <a:rPr lang="zh-CN" altLang="en-US" dirty="0">
                <a:solidFill>
                  <a:schemeClr val="tx1">
                    <a:lumMod val="95000"/>
                    <a:lumOff val="5000"/>
                  </a:schemeClr>
                </a:solidFill>
                <a:latin typeface="微软雅黑" pitchFamily="34" charset="-122"/>
                <a:ea typeface="微软雅黑" pitchFamily="34" charset="-122"/>
              </a:rPr>
              <a:t>三</a:t>
            </a:r>
            <a:r>
              <a:rPr lang="zh-CN" altLang="en-US" dirty="0" smtClean="0">
                <a:solidFill>
                  <a:schemeClr val="tx1">
                    <a:lumMod val="95000"/>
                    <a:lumOff val="5000"/>
                  </a:schemeClr>
                </a:solidFill>
                <a:latin typeface="微软雅黑" pitchFamily="34" charset="-122"/>
                <a:ea typeface="微软雅黑" pitchFamily="34" charset="-122"/>
              </a:rPr>
              <a:t>季度</a:t>
            </a:r>
            <a:endParaRPr lang="zh-CN" altLang="en-US" dirty="0">
              <a:solidFill>
                <a:schemeClr val="tx1">
                  <a:lumMod val="95000"/>
                  <a:lumOff val="5000"/>
                </a:schemeClr>
              </a:solidFill>
              <a:latin typeface="微软雅黑" pitchFamily="34" charset="-122"/>
              <a:ea typeface="微软雅黑" pitchFamily="34" charset="-122"/>
            </a:endParaRPr>
          </a:p>
        </p:txBody>
      </p:sp>
      <p:sp>
        <p:nvSpPr>
          <p:cNvPr id="92" name="TextBox 91"/>
          <p:cNvSpPr txBox="1"/>
          <p:nvPr/>
        </p:nvSpPr>
        <p:spPr>
          <a:xfrm>
            <a:off x="7131792" y="915566"/>
            <a:ext cx="1107996" cy="369332"/>
          </a:xfrm>
          <a:prstGeom prst="rect">
            <a:avLst/>
          </a:prstGeom>
          <a:noFill/>
        </p:spPr>
        <p:txBody>
          <a:bodyPr wrap="none" rtlCol="0">
            <a:spAutoFit/>
          </a:bodyPr>
          <a:lstStyle/>
          <a:p>
            <a:r>
              <a:rPr lang="zh-CN" altLang="en-US" dirty="0" smtClean="0">
                <a:solidFill>
                  <a:schemeClr val="tx1">
                    <a:lumMod val="95000"/>
                    <a:lumOff val="5000"/>
                  </a:schemeClr>
                </a:solidFill>
                <a:latin typeface="微软雅黑" pitchFamily="34" charset="-122"/>
                <a:ea typeface="微软雅黑" pitchFamily="34" charset="-122"/>
              </a:rPr>
              <a:t>第四季度</a:t>
            </a:r>
            <a:endParaRPr lang="zh-CN" altLang="en-US" dirty="0">
              <a:solidFill>
                <a:schemeClr val="tx1">
                  <a:lumMod val="95000"/>
                  <a:lumOff val="5000"/>
                </a:schemeClr>
              </a:solidFill>
              <a:latin typeface="微软雅黑" pitchFamily="34" charset="-122"/>
              <a:ea typeface="微软雅黑" pitchFamily="34" charset="-122"/>
            </a:endParaRPr>
          </a:p>
        </p:txBody>
      </p:sp>
    </p:spTree>
    <p:custDataLst>
      <p:tags r:id="rId1"/>
    </p:custDataLst>
    <p:extLst>
      <p:ext uri="{BB962C8B-B14F-4D97-AF65-F5344CB8AC3E}">
        <p14:creationId xmlns="" xmlns:p14="http://schemas.microsoft.com/office/powerpoint/2010/main" val="1739777503"/>
      </p:ext>
    </p:extLst>
  </p:cSld>
  <p:clrMapOvr>
    <a:masterClrMapping/>
  </p:clrMapOvr>
  <p:transition spd="slow" advTm="13325">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89"/>
                                        </p:tgtEl>
                                        <p:attrNameLst>
                                          <p:attrName>style.visibility</p:attrName>
                                        </p:attrNameLst>
                                      </p:cBhvr>
                                      <p:to>
                                        <p:strVal val="visible"/>
                                      </p:to>
                                    </p:set>
                                    <p:anim calcmode="lin" valueType="num">
                                      <p:cBhvr additive="base">
                                        <p:cTn id="21" dur="500" fill="hold"/>
                                        <p:tgtEl>
                                          <p:spTgt spid="89"/>
                                        </p:tgtEl>
                                        <p:attrNameLst>
                                          <p:attrName>ppt_x</p:attrName>
                                        </p:attrNameLst>
                                      </p:cBhvr>
                                      <p:tavLst>
                                        <p:tav tm="0">
                                          <p:val>
                                            <p:strVal val="#ppt_x"/>
                                          </p:val>
                                        </p:tav>
                                        <p:tav tm="100000">
                                          <p:val>
                                            <p:strVal val="#ppt_x"/>
                                          </p:val>
                                        </p:tav>
                                      </p:tavLst>
                                    </p:anim>
                                    <p:anim calcmode="lin" valueType="num">
                                      <p:cBhvr additive="base">
                                        <p:cTn id="22" dur="500" fill="hold"/>
                                        <p:tgtEl>
                                          <p:spTgt spid="89"/>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1"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up)">
                                      <p:cBhvr>
                                        <p:cTn id="27" dur="500"/>
                                        <p:tgtEl>
                                          <p:spTgt spid="40"/>
                                        </p:tgtEl>
                                      </p:cBhvr>
                                    </p:animEffect>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500" fill="hold"/>
                                        <p:tgtEl>
                                          <p:spTgt spid="65"/>
                                        </p:tgtEl>
                                        <p:attrNameLst>
                                          <p:attrName>ppt_x</p:attrName>
                                        </p:attrNameLst>
                                      </p:cBhvr>
                                      <p:tavLst>
                                        <p:tav tm="0">
                                          <p:val>
                                            <p:strVal val="#ppt_x"/>
                                          </p:val>
                                        </p:tav>
                                        <p:tav tm="100000">
                                          <p:val>
                                            <p:strVal val="#ppt_x"/>
                                          </p:val>
                                        </p:tav>
                                      </p:tavLst>
                                    </p:anim>
                                    <p:anim calcmode="lin" valueType="num">
                                      <p:cBhvr additive="base">
                                        <p:cTn id="32" dur="500" fill="hold"/>
                                        <p:tgtEl>
                                          <p:spTgt spid="6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500" fill="hold"/>
                                        <p:tgtEl>
                                          <p:spTgt spid="61"/>
                                        </p:tgtEl>
                                        <p:attrNameLst>
                                          <p:attrName>ppt_x</p:attrName>
                                        </p:attrNameLst>
                                      </p:cBhvr>
                                      <p:tavLst>
                                        <p:tav tm="0">
                                          <p:val>
                                            <p:strVal val="#ppt_x"/>
                                          </p:val>
                                        </p:tav>
                                        <p:tav tm="100000">
                                          <p:val>
                                            <p:strVal val="#ppt_x"/>
                                          </p:val>
                                        </p:tav>
                                      </p:tavLst>
                                    </p:anim>
                                    <p:anim calcmode="lin" valueType="num">
                                      <p:cBhvr additive="base">
                                        <p:cTn id="36" dur="500" fill="hold"/>
                                        <p:tgtEl>
                                          <p:spTgt spid="61"/>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wipe(left)">
                                      <p:cBhvr>
                                        <p:cTn id="40" dur="500"/>
                                        <p:tgtEl>
                                          <p:spTgt spid="69"/>
                                        </p:tgtEl>
                                      </p:cBhvr>
                                    </p:animEffect>
                                  </p:childTnLst>
                                </p:cTn>
                              </p:par>
                              <p:par>
                                <p:cTn id="41" presetID="22" presetClass="entr" presetSubtype="1" fill="hold"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up)">
                                      <p:cBhvr>
                                        <p:cTn id="43" dur="500"/>
                                        <p:tgtEl>
                                          <p:spTgt spid="70"/>
                                        </p:tgtEl>
                                      </p:cBhvr>
                                    </p:animEffect>
                                  </p:childTnLst>
                                </p:cTn>
                              </p:par>
                            </p:childTnLst>
                          </p:cTn>
                        </p:par>
                        <p:par>
                          <p:cTn id="44" fill="hold">
                            <p:stCondLst>
                              <p:cond delay="2000"/>
                            </p:stCondLst>
                            <p:childTnLst>
                              <p:par>
                                <p:cTn id="45" presetID="2" presetClass="entr" presetSubtype="1" fill="hold" grpId="0" nodeType="afterEffect">
                                  <p:stCondLst>
                                    <p:cond delay="0"/>
                                  </p:stCondLst>
                                  <p:childTnLst>
                                    <p:set>
                                      <p:cBhvr>
                                        <p:cTn id="46" dur="1" fill="hold">
                                          <p:stCondLst>
                                            <p:cond delay="0"/>
                                          </p:stCondLst>
                                        </p:cTn>
                                        <p:tgtEl>
                                          <p:spTgt spid="90"/>
                                        </p:tgtEl>
                                        <p:attrNameLst>
                                          <p:attrName>style.visibility</p:attrName>
                                        </p:attrNameLst>
                                      </p:cBhvr>
                                      <p:to>
                                        <p:strVal val="visible"/>
                                      </p:to>
                                    </p:set>
                                    <p:anim calcmode="lin" valueType="num">
                                      <p:cBhvr additive="base">
                                        <p:cTn id="47" dur="500" fill="hold"/>
                                        <p:tgtEl>
                                          <p:spTgt spid="90"/>
                                        </p:tgtEl>
                                        <p:attrNameLst>
                                          <p:attrName>ppt_x</p:attrName>
                                        </p:attrNameLst>
                                      </p:cBhvr>
                                      <p:tavLst>
                                        <p:tav tm="0">
                                          <p:val>
                                            <p:strVal val="#ppt_x"/>
                                          </p:val>
                                        </p:tav>
                                        <p:tav tm="100000">
                                          <p:val>
                                            <p:strVal val="#ppt_x"/>
                                          </p:val>
                                        </p:tav>
                                      </p:tavLst>
                                    </p:anim>
                                    <p:anim calcmode="lin" valueType="num">
                                      <p:cBhvr additive="base">
                                        <p:cTn id="48" dur="500" fill="hold"/>
                                        <p:tgtEl>
                                          <p:spTgt spid="90"/>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wipe(up)">
                                      <p:cBhvr>
                                        <p:cTn id="53" dur="500"/>
                                        <p:tgtEl>
                                          <p:spTgt spid="59"/>
                                        </p:tgtEl>
                                      </p:cBhvr>
                                    </p:animEffect>
                                  </p:childTnLst>
                                </p:cTn>
                              </p:par>
                            </p:childTnLst>
                          </p:cTn>
                        </p:par>
                        <p:par>
                          <p:cTn id="54" fill="hold">
                            <p:stCondLst>
                              <p:cond delay="500"/>
                            </p:stCondLst>
                            <p:childTnLst>
                              <p:par>
                                <p:cTn id="55" presetID="2" presetClass="entr" presetSubtype="1"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additive="base">
                                        <p:cTn id="57" dur="500" fill="hold"/>
                                        <p:tgtEl>
                                          <p:spTgt spid="66"/>
                                        </p:tgtEl>
                                        <p:attrNameLst>
                                          <p:attrName>ppt_x</p:attrName>
                                        </p:attrNameLst>
                                      </p:cBhvr>
                                      <p:tavLst>
                                        <p:tav tm="0">
                                          <p:val>
                                            <p:strVal val="#ppt_x"/>
                                          </p:val>
                                        </p:tav>
                                        <p:tav tm="100000">
                                          <p:val>
                                            <p:strVal val="#ppt_x"/>
                                          </p:val>
                                        </p:tav>
                                      </p:tavLst>
                                    </p:anim>
                                    <p:anim calcmode="lin" valueType="num">
                                      <p:cBhvr additive="base">
                                        <p:cTn id="58" dur="500" fill="hold"/>
                                        <p:tgtEl>
                                          <p:spTgt spid="6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additive="base">
                                        <p:cTn id="61" dur="500" fill="hold"/>
                                        <p:tgtEl>
                                          <p:spTgt spid="62"/>
                                        </p:tgtEl>
                                        <p:attrNameLst>
                                          <p:attrName>ppt_x</p:attrName>
                                        </p:attrNameLst>
                                      </p:cBhvr>
                                      <p:tavLst>
                                        <p:tav tm="0">
                                          <p:val>
                                            <p:strVal val="#ppt_x"/>
                                          </p:val>
                                        </p:tav>
                                        <p:tav tm="100000">
                                          <p:val>
                                            <p:strVal val="#ppt_x"/>
                                          </p:val>
                                        </p:tav>
                                      </p:tavLst>
                                    </p:anim>
                                    <p:anim calcmode="lin" valueType="num">
                                      <p:cBhvr additive="base">
                                        <p:cTn id="62" dur="500" fill="hold"/>
                                        <p:tgtEl>
                                          <p:spTgt spid="62"/>
                                        </p:tgtEl>
                                        <p:attrNameLst>
                                          <p:attrName>ppt_y</p:attrName>
                                        </p:attrNameLst>
                                      </p:cBhvr>
                                      <p:tavLst>
                                        <p:tav tm="0">
                                          <p:val>
                                            <p:strVal val="0-#ppt_h/2"/>
                                          </p:val>
                                        </p:tav>
                                        <p:tav tm="100000">
                                          <p:val>
                                            <p:strVal val="#ppt_y"/>
                                          </p:val>
                                        </p:tav>
                                      </p:tavLst>
                                    </p:anim>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wipe(left)">
                                      <p:cBhvr>
                                        <p:cTn id="66" dur="500"/>
                                        <p:tgtEl>
                                          <p:spTgt spid="77"/>
                                        </p:tgtEl>
                                      </p:cBhvr>
                                    </p:animEffect>
                                  </p:childTnLst>
                                </p:cTn>
                              </p:par>
                              <p:par>
                                <p:cTn id="67" presetID="22" presetClass="entr" presetSubtype="1" fill="hold" nodeType="withEffect">
                                  <p:stCondLst>
                                    <p:cond delay="500"/>
                                  </p:stCondLst>
                                  <p:childTnLst>
                                    <p:set>
                                      <p:cBhvr>
                                        <p:cTn id="68" dur="1" fill="hold">
                                          <p:stCondLst>
                                            <p:cond delay="0"/>
                                          </p:stCondLst>
                                        </p:cTn>
                                        <p:tgtEl>
                                          <p:spTgt spid="80"/>
                                        </p:tgtEl>
                                        <p:attrNameLst>
                                          <p:attrName>style.visibility</p:attrName>
                                        </p:attrNameLst>
                                      </p:cBhvr>
                                      <p:to>
                                        <p:strVal val="visible"/>
                                      </p:to>
                                    </p:set>
                                    <p:animEffect transition="in" filter="wipe(up)">
                                      <p:cBhvr>
                                        <p:cTn id="69" dur="500"/>
                                        <p:tgtEl>
                                          <p:spTgt spid="80"/>
                                        </p:tgtEl>
                                      </p:cBhvr>
                                    </p:animEffect>
                                  </p:childTnLst>
                                </p:cTn>
                              </p:par>
                            </p:childTnLst>
                          </p:cTn>
                        </p:par>
                        <p:par>
                          <p:cTn id="70" fill="hold">
                            <p:stCondLst>
                              <p:cond delay="2000"/>
                            </p:stCondLst>
                            <p:childTnLst>
                              <p:par>
                                <p:cTn id="71" presetID="2" presetClass="entr" presetSubtype="1" fill="hold" grpId="0" nodeType="afterEffect">
                                  <p:stCondLst>
                                    <p:cond delay="0"/>
                                  </p:stCondLst>
                                  <p:childTnLst>
                                    <p:set>
                                      <p:cBhvr>
                                        <p:cTn id="72" dur="1" fill="hold">
                                          <p:stCondLst>
                                            <p:cond delay="0"/>
                                          </p:stCondLst>
                                        </p:cTn>
                                        <p:tgtEl>
                                          <p:spTgt spid="91"/>
                                        </p:tgtEl>
                                        <p:attrNameLst>
                                          <p:attrName>style.visibility</p:attrName>
                                        </p:attrNameLst>
                                      </p:cBhvr>
                                      <p:to>
                                        <p:strVal val="visible"/>
                                      </p:to>
                                    </p:set>
                                    <p:anim calcmode="lin" valueType="num">
                                      <p:cBhvr additive="base">
                                        <p:cTn id="73" dur="500" fill="hold"/>
                                        <p:tgtEl>
                                          <p:spTgt spid="91"/>
                                        </p:tgtEl>
                                        <p:attrNameLst>
                                          <p:attrName>ppt_x</p:attrName>
                                        </p:attrNameLst>
                                      </p:cBhvr>
                                      <p:tavLst>
                                        <p:tav tm="0">
                                          <p:val>
                                            <p:strVal val="#ppt_x"/>
                                          </p:val>
                                        </p:tav>
                                        <p:tav tm="100000">
                                          <p:val>
                                            <p:strVal val="#ppt_x"/>
                                          </p:val>
                                        </p:tav>
                                      </p:tavLst>
                                    </p:anim>
                                    <p:anim calcmode="lin" valueType="num">
                                      <p:cBhvr additive="base">
                                        <p:cTn id="74" dur="500" fill="hold"/>
                                        <p:tgtEl>
                                          <p:spTgt spid="91"/>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1" nodeType="click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up)">
                                      <p:cBhvr>
                                        <p:cTn id="79" dur="500"/>
                                        <p:tgtEl>
                                          <p:spTgt spid="41"/>
                                        </p:tgtEl>
                                      </p:cBhvr>
                                    </p:animEffect>
                                  </p:childTnLst>
                                </p:cTn>
                              </p:par>
                            </p:childTnLst>
                          </p:cTn>
                        </p:par>
                        <p:par>
                          <p:cTn id="80" fill="hold">
                            <p:stCondLst>
                              <p:cond delay="500"/>
                            </p:stCondLst>
                            <p:childTnLst>
                              <p:par>
                                <p:cTn id="81" presetID="2" presetClass="entr" presetSubtype="1" fill="hold" grpId="0" nodeType="afterEffect">
                                  <p:stCondLst>
                                    <p:cond delay="0"/>
                                  </p:stCondLst>
                                  <p:childTnLst>
                                    <p:set>
                                      <p:cBhvr>
                                        <p:cTn id="82" dur="1" fill="hold">
                                          <p:stCondLst>
                                            <p:cond delay="0"/>
                                          </p:stCondLst>
                                        </p:cTn>
                                        <p:tgtEl>
                                          <p:spTgt spid="67"/>
                                        </p:tgtEl>
                                        <p:attrNameLst>
                                          <p:attrName>style.visibility</p:attrName>
                                        </p:attrNameLst>
                                      </p:cBhvr>
                                      <p:to>
                                        <p:strVal val="visible"/>
                                      </p:to>
                                    </p:set>
                                    <p:anim calcmode="lin" valueType="num">
                                      <p:cBhvr additive="base">
                                        <p:cTn id="83" dur="500" fill="hold"/>
                                        <p:tgtEl>
                                          <p:spTgt spid="67"/>
                                        </p:tgtEl>
                                        <p:attrNameLst>
                                          <p:attrName>ppt_x</p:attrName>
                                        </p:attrNameLst>
                                      </p:cBhvr>
                                      <p:tavLst>
                                        <p:tav tm="0">
                                          <p:val>
                                            <p:strVal val="#ppt_x"/>
                                          </p:val>
                                        </p:tav>
                                        <p:tav tm="100000">
                                          <p:val>
                                            <p:strVal val="#ppt_x"/>
                                          </p:val>
                                        </p:tav>
                                      </p:tavLst>
                                    </p:anim>
                                    <p:anim calcmode="lin" valueType="num">
                                      <p:cBhvr additive="base">
                                        <p:cTn id="84" dur="500" fill="hold"/>
                                        <p:tgtEl>
                                          <p:spTgt spid="67"/>
                                        </p:tgtEl>
                                        <p:attrNameLst>
                                          <p:attrName>ppt_y</p:attrName>
                                        </p:attrNameLst>
                                      </p:cBhvr>
                                      <p:tavLst>
                                        <p:tav tm="0">
                                          <p:val>
                                            <p:strVal val="0-#ppt_h/2"/>
                                          </p:val>
                                        </p:tav>
                                        <p:tav tm="100000">
                                          <p:val>
                                            <p:strVal val="#ppt_y"/>
                                          </p:val>
                                        </p:tav>
                                      </p:tavLst>
                                    </p:anim>
                                  </p:childTnLst>
                                </p:cTn>
                              </p:par>
                              <p:par>
                                <p:cTn id="85" presetID="2" presetClass="entr" presetSubtype="1"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additive="base">
                                        <p:cTn id="87" dur="500" fill="hold"/>
                                        <p:tgtEl>
                                          <p:spTgt spid="63"/>
                                        </p:tgtEl>
                                        <p:attrNameLst>
                                          <p:attrName>ppt_x</p:attrName>
                                        </p:attrNameLst>
                                      </p:cBhvr>
                                      <p:tavLst>
                                        <p:tav tm="0">
                                          <p:val>
                                            <p:strVal val="#ppt_x"/>
                                          </p:val>
                                        </p:tav>
                                        <p:tav tm="100000">
                                          <p:val>
                                            <p:strVal val="#ppt_x"/>
                                          </p:val>
                                        </p:tav>
                                      </p:tavLst>
                                    </p:anim>
                                    <p:anim calcmode="lin" valueType="num">
                                      <p:cBhvr additive="base">
                                        <p:cTn id="88" dur="500" fill="hold"/>
                                        <p:tgtEl>
                                          <p:spTgt spid="63"/>
                                        </p:tgtEl>
                                        <p:attrNameLst>
                                          <p:attrName>ppt_y</p:attrName>
                                        </p:attrNameLst>
                                      </p:cBhvr>
                                      <p:tavLst>
                                        <p:tav tm="0">
                                          <p:val>
                                            <p:strVal val="0-#ppt_h/2"/>
                                          </p:val>
                                        </p:tav>
                                        <p:tav tm="100000">
                                          <p:val>
                                            <p:strVal val="#ppt_y"/>
                                          </p:val>
                                        </p:tav>
                                      </p:tavLst>
                                    </p:anim>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Effect transition="in" filter="wipe(left)">
                                      <p:cBhvr>
                                        <p:cTn id="92" dur="500"/>
                                        <p:tgtEl>
                                          <p:spTgt spid="78"/>
                                        </p:tgtEl>
                                      </p:cBhvr>
                                    </p:animEffect>
                                  </p:childTnLst>
                                </p:cTn>
                              </p:par>
                              <p:par>
                                <p:cTn id="93" presetID="22" presetClass="entr" presetSubtype="1" fill="hold" nodeType="withEffect">
                                  <p:stCondLst>
                                    <p:cond delay="500"/>
                                  </p:stCondLst>
                                  <p:childTnLst>
                                    <p:set>
                                      <p:cBhvr>
                                        <p:cTn id="94" dur="1" fill="hold">
                                          <p:stCondLst>
                                            <p:cond delay="0"/>
                                          </p:stCondLst>
                                        </p:cTn>
                                        <p:tgtEl>
                                          <p:spTgt spid="83"/>
                                        </p:tgtEl>
                                        <p:attrNameLst>
                                          <p:attrName>style.visibility</p:attrName>
                                        </p:attrNameLst>
                                      </p:cBhvr>
                                      <p:to>
                                        <p:strVal val="visible"/>
                                      </p:to>
                                    </p:set>
                                    <p:animEffect transition="in" filter="wipe(up)">
                                      <p:cBhvr>
                                        <p:cTn id="95" dur="500"/>
                                        <p:tgtEl>
                                          <p:spTgt spid="83"/>
                                        </p:tgtEl>
                                      </p:cBhvr>
                                    </p:animEffect>
                                  </p:childTnLst>
                                </p:cTn>
                              </p:par>
                            </p:childTnLst>
                          </p:cTn>
                        </p:par>
                        <p:par>
                          <p:cTn id="96" fill="hold">
                            <p:stCondLst>
                              <p:cond delay="2000"/>
                            </p:stCondLst>
                            <p:childTnLst>
                              <p:par>
                                <p:cTn id="97" presetID="2" presetClass="entr" presetSubtype="1" fill="hold" grpId="0" nodeType="afterEffect">
                                  <p:stCondLst>
                                    <p:cond delay="0"/>
                                  </p:stCondLst>
                                  <p:childTnLst>
                                    <p:set>
                                      <p:cBhvr>
                                        <p:cTn id="98" dur="1" fill="hold">
                                          <p:stCondLst>
                                            <p:cond delay="0"/>
                                          </p:stCondLst>
                                        </p:cTn>
                                        <p:tgtEl>
                                          <p:spTgt spid="92"/>
                                        </p:tgtEl>
                                        <p:attrNameLst>
                                          <p:attrName>style.visibility</p:attrName>
                                        </p:attrNameLst>
                                      </p:cBhvr>
                                      <p:to>
                                        <p:strVal val="visible"/>
                                      </p:to>
                                    </p:set>
                                    <p:anim calcmode="lin" valueType="num">
                                      <p:cBhvr additive="base">
                                        <p:cTn id="99" dur="500" fill="hold"/>
                                        <p:tgtEl>
                                          <p:spTgt spid="92"/>
                                        </p:tgtEl>
                                        <p:attrNameLst>
                                          <p:attrName>ppt_x</p:attrName>
                                        </p:attrNameLst>
                                      </p:cBhvr>
                                      <p:tavLst>
                                        <p:tav tm="0">
                                          <p:val>
                                            <p:strVal val="#ppt_x"/>
                                          </p:val>
                                        </p:tav>
                                        <p:tav tm="100000">
                                          <p:val>
                                            <p:strVal val="#ppt_x"/>
                                          </p:val>
                                        </p:tav>
                                      </p:tavLst>
                                    </p:anim>
                                    <p:anim calcmode="lin" valueType="num">
                                      <p:cBhvr additive="base">
                                        <p:cTn id="100" dur="500" fill="hold"/>
                                        <p:tgtEl>
                                          <p:spTgt spid="92"/>
                                        </p:tgtEl>
                                        <p:attrNameLst>
                                          <p:attrName>ppt_y</p:attrName>
                                        </p:attrNameLst>
                                      </p:cBhvr>
                                      <p:tavLst>
                                        <p:tav tm="0">
                                          <p:val>
                                            <p:strVal val="0-#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grpId="1" nodeType="clickEffect">
                                  <p:stCondLst>
                                    <p:cond delay="0"/>
                                  </p:stCondLst>
                                  <p:childTnLst>
                                    <p:set>
                                      <p:cBhvr>
                                        <p:cTn id="104" dur="1" fill="hold">
                                          <p:stCondLst>
                                            <p:cond delay="0"/>
                                          </p:stCondLst>
                                        </p:cTn>
                                        <p:tgtEl>
                                          <p:spTgt spid="60"/>
                                        </p:tgtEl>
                                        <p:attrNameLst>
                                          <p:attrName>style.visibility</p:attrName>
                                        </p:attrNameLst>
                                      </p:cBhvr>
                                      <p:to>
                                        <p:strVal val="visible"/>
                                      </p:to>
                                    </p:set>
                                    <p:animEffect transition="in" filter="wipe(up)">
                                      <p:cBhvr>
                                        <p:cTn id="105" dur="500"/>
                                        <p:tgtEl>
                                          <p:spTgt spid="60"/>
                                        </p:tgtEl>
                                      </p:cBhvr>
                                    </p:animEffect>
                                  </p:childTnLst>
                                </p:cTn>
                              </p:par>
                            </p:childTnLst>
                          </p:cTn>
                        </p:par>
                        <p:par>
                          <p:cTn id="106" fill="hold">
                            <p:stCondLst>
                              <p:cond delay="500"/>
                            </p:stCondLst>
                            <p:childTnLst>
                              <p:par>
                                <p:cTn id="107" presetID="2" presetClass="entr" presetSubtype="1" fill="hold" grpId="0" nodeType="afterEffect">
                                  <p:stCondLst>
                                    <p:cond delay="0"/>
                                  </p:stCondLst>
                                  <p:childTnLst>
                                    <p:set>
                                      <p:cBhvr>
                                        <p:cTn id="108" dur="1" fill="hold">
                                          <p:stCondLst>
                                            <p:cond delay="0"/>
                                          </p:stCondLst>
                                        </p:cTn>
                                        <p:tgtEl>
                                          <p:spTgt spid="68"/>
                                        </p:tgtEl>
                                        <p:attrNameLst>
                                          <p:attrName>style.visibility</p:attrName>
                                        </p:attrNameLst>
                                      </p:cBhvr>
                                      <p:to>
                                        <p:strVal val="visible"/>
                                      </p:to>
                                    </p:set>
                                    <p:anim calcmode="lin" valueType="num">
                                      <p:cBhvr additive="base">
                                        <p:cTn id="109" dur="500" fill="hold"/>
                                        <p:tgtEl>
                                          <p:spTgt spid="68"/>
                                        </p:tgtEl>
                                        <p:attrNameLst>
                                          <p:attrName>ppt_x</p:attrName>
                                        </p:attrNameLst>
                                      </p:cBhvr>
                                      <p:tavLst>
                                        <p:tav tm="0">
                                          <p:val>
                                            <p:strVal val="#ppt_x"/>
                                          </p:val>
                                        </p:tav>
                                        <p:tav tm="100000">
                                          <p:val>
                                            <p:strVal val="#ppt_x"/>
                                          </p:val>
                                        </p:tav>
                                      </p:tavLst>
                                    </p:anim>
                                    <p:anim calcmode="lin" valueType="num">
                                      <p:cBhvr additive="base">
                                        <p:cTn id="110" dur="500" fill="hold"/>
                                        <p:tgtEl>
                                          <p:spTgt spid="68"/>
                                        </p:tgtEl>
                                        <p:attrNameLst>
                                          <p:attrName>ppt_y</p:attrName>
                                        </p:attrNameLst>
                                      </p:cBhvr>
                                      <p:tavLst>
                                        <p:tav tm="0">
                                          <p:val>
                                            <p:strVal val="0-#ppt_h/2"/>
                                          </p:val>
                                        </p:tav>
                                        <p:tav tm="100000">
                                          <p:val>
                                            <p:strVal val="#ppt_y"/>
                                          </p:val>
                                        </p:tav>
                                      </p:tavLst>
                                    </p:anim>
                                  </p:childTnLst>
                                </p:cTn>
                              </p:par>
                              <p:par>
                                <p:cTn id="111" presetID="2" presetClass="entr" presetSubtype="1" fill="hold" grpId="0" nodeType="with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additive="base">
                                        <p:cTn id="113" dur="500" fill="hold"/>
                                        <p:tgtEl>
                                          <p:spTgt spid="64"/>
                                        </p:tgtEl>
                                        <p:attrNameLst>
                                          <p:attrName>ppt_x</p:attrName>
                                        </p:attrNameLst>
                                      </p:cBhvr>
                                      <p:tavLst>
                                        <p:tav tm="0">
                                          <p:val>
                                            <p:strVal val="#ppt_x"/>
                                          </p:val>
                                        </p:tav>
                                        <p:tav tm="100000">
                                          <p:val>
                                            <p:strVal val="#ppt_x"/>
                                          </p:val>
                                        </p:tav>
                                      </p:tavLst>
                                    </p:anim>
                                    <p:anim calcmode="lin" valueType="num">
                                      <p:cBhvr additive="base">
                                        <p:cTn id="114" dur="500" fill="hold"/>
                                        <p:tgtEl>
                                          <p:spTgt spid="64"/>
                                        </p:tgtEl>
                                        <p:attrNameLst>
                                          <p:attrName>ppt_y</p:attrName>
                                        </p:attrNameLst>
                                      </p:cBhvr>
                                      <p:tavLst>
                                        <p:tav tm="0">
                                          <p:val>
                                            <p:strVal val="0-#ppt_h/2"/>
                                          </p:val>
                                        </p:tav>
                                        <p:tav tm="100000">
                                          <p:val>
                                            <p:strVal val="#ppt_y"/>
                                          </p:val>
                                        </p:tav>
                                      </p:tavLst>
                                    </p:anim>
                                  </p:childTnLst>
                                </p:cTn>
                              </p:par>
                            </p:childTnLst>
                          </p:cTn>
                        </p:par>
                        <p:par>
                          <p:cTn id="115" fill="hold">
                            <p:stCondLst>
                              <p:cond delay="1000"/>
                            </p:stCondLst>
                            <p:childTnLst>
                              <p:par>
                                <p:cTn id="116" presetID="22" presetClass="entr" presetSubtype="8" fill="hold" grpId="0" nodeType="afterEffect">
                                  <p:stCondLst>
                                    <p:cond delay="0"/>
                                  </p:stCondLst>
                                  <p:childTnLst>
                                    <p:set>
                                      <p:cBhvr>
                                        <p:cTn id="117" dur="1" fill="hold">
                                          <p:stCondLst>
                                            <p:cond delay="0"/>
                                          </p:stCondLst>
                                        </p:cTn>
                                        <p:tgtEl>
                                          <p:spTgt spid="79"/>
                                        </p:tgtEl>
                                        <p:attrNameLst>
                                          <p:attrName>style.visibility</p:attrName>
                                        </p:attrNameLst>
                                      </p:cBhvr>
                                      <p:to>
                                        <p:strVal val="visible"/>
                                      </p:to>
                                    </p:set>
                                    <p:animEffect transition="in" filter="wipe(left)">
                                      <p:cBhvr>
                                        <p:cTn id="118" dur="500"/>
                                        <p:tgtEl>
                                          <p:spTgt spid="79"/>
                                        </p:tgtEl>
                                      </p:cBhvr>
                                    </p:animEffect>
                                  </p:childTnLst>
                                </p:cTn>
                              </p:par>
                              <p:par>
                                <p:cTn id="119" presetID="22" presetClass="entr" presetSubtype="1" fill="hold" nodeType="withEffect">
                                  <p:stCondLst>
                                    <p:cond delay="500"/>
                                  </p:stCondLst>
                                  <p:childTnLst>
                                    <p:set>
                                      <p:cBhvr>
                                        <p:cTn id="120" dur="1" fill="hold">
                                          <p:stCondLst>
                                            <p:cond delay="0"/>
                                          </p:stCondLst>
                                        </p:cTn>
                                        <p:tgtEl>
                                          <p:spTgt spid="86"/>
                                        </p:tgtEl>
                                        <p:attrNameLst>
                                          <p:attrName>style.visibility</p:attrName>
                                        </p:attrNameLst>
                                      </p:cBhvr>
                                      <p:to>
                                        <p:strVal val="visible"/>
                                      </p:to>
                                    </p:set>
                                    <p:animEffect transition="in" filter="wipe(up)">
                                      <p:cBhvr>
                                        <p:cTn id="121"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40" grpId="1" animBg="1"/>
      <p:bldP spid="41" grpId="1" animBg="1"/>
      <p:bldP spid="59" grpId="0" animBg="1"/>
      <p:bldP spid="60" grpId="1" animBg="1"/>
      <p:bldP spid="61" grpId="0" animBg="1"/>
      <p:bldP spid="62" grpId="0" animBg="1"/>
      <p:bldP spid="63" grpId="0" animBg="1"/>
      <p:bldP spid="64" grpId="0" animBg="1"/>
      <p:bldP spid="65" grpId="0"/>
      <p:bldP spid="66" grpId="0"/>
      <p:bldP spid="67" grpId="0"/>
      <p:bldP spid="68" grpId="0"/>
      <p:bldP spid="69" grpId="0" animBg="1"/>
      <p:bldP spid="77" grpId="0" animBg="1"/>
      <p:bldP spid="78" grpId="0" animBg="1"/>
      <p:bldP spid="79" grpId="0" animBg="1"/>
      <p:bldP spid="89" grpId="0"/>
      <p:bldP spid="90" grpId="0"/>
      <p:bldP spid="91" grpId="0"/>
      <p:bldP spid="9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TextBox 38"/>
          <p:cNvSpPr txBox="1"/>
          <p:nvPr/>
        </p:nvSpPr>
        <p:spPr>
          <a:xfrm>
            <a:off x="2136341" y="699542"/>
            <a:ext cx="2646878" cy="584775"/>
          </a:xfrm>
          <a:prstGeom prst="rect">
            <a:avLst/>
          </a:prstGeom>
          <a:noFill/>
        </p:spPr>
        <p:txBody>
          <a:bodyPr wrap="none" rtlCol="0">
            <a:spAutoFit/>
          </a:bodyPr>
          <a:lstStyle/>
          <a:p>
            <a:r>
              <a:rPr lang="zh-CN" altLang="en-US" sz="3200" b="1" dirty="0" smtClean="0">
                <a:solidFill>
                  <a:srgbClr val="C00000"/>
                </a:solidFill>
                <a:latin typeface="微软雅黑" pitchFamily="34" charset="-122"/>
                <a:ea typeface="微软雅黑" pitchFamily="34" charset="-122"/>
              </a:rPr>
              <a:t>工作完成情况</a:t>
            </a:r>
            <a:endParaRPr lang="zh-CN" altLang="en-US" sz="3200" b="1" dirty="0">
              <a:solidFill>
                <a:srgbClr val="C00000"/>
              </a:solidFill>
              <a:latin typeface="微软雅黑" pitchFamily="34" charset="-122"/>
              <a:ea typeface="微软雅黑" pitchFamily="34" charset="-122"/>
            </a:endParaRPr>
          </a:p>
        </p:txBody>
      </p:sp>
      <p:pic>
        <p:nvPicPr>
          <p:cNvPr id="5" name="图片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99592" y="505863"/>
            <a:ext cx="1236749" cy="1225948"/>
          </a:xfrm>
          <a:prstGeom prst="rect">
            <a:avLst/>
          </a:prstGeom>
        </p:spPr>
      </p:pic>
      <p:sp>
        <p:nvSpPr>
          <p:cNvPr id="24" name="TextBox 23"/>
          <p:cNvSpPr txBox="1"/>
          <p:nvPr/>
        </p:nvSpPr>
        <p:spPr>
          <a:xfrm>
            <a:off x="2219668" y="1273377"/>
            <a:ext cx="984180" cy="338554"/>
          </a:xfrm>
          <a:prstGeom prst="rect">
            <a:avLst/>
          </a:prstGeom>
          <a:noFill/>
        </p:spPr>
        <p:txBody>
          <a:bodyPr wrap="none" rtlCol="0">
            <a:spAutoFit/>
          </a:bodyPr>
          <a:lstStyle/>
          <a:p>
            <a:r>
              <a:rPr lang="en-US" altLang="zh-CN" sz="1600" dirty="0" smtClean="0">
                <a:solidFill>
                  <a:schemeClr val="tx1">
                    <a:lumMod val="75000"/>
                    <a:lumOff val="25000"/>
                  </a:schemeClr>
                </a:solidFill>
                <a:latin typeface="微软雅黑" pitchFamily="34" charset="-122"/>
                <a:ea typeface="微软雅黑" pitchFamily="34" charset="-122"/>
              </a:rPr>
              <a:t>PART 02</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25" name="TextBox 24"/>
          <p:cNvSpPr txBox="1"/>
          <p:nvPr/>
        </p:nvSpPr>
        <p:spPr>
          <a:xfrm>
            <a:off x="2267744" y="1995686"/>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27" name="TextBox 26"/>
          <p:cNvSpPr txBox="1"/>
          <p:nvPr/>
        </p:nvSpPr>
        <p:spPr>
          <a:xfrm>
            <a:off x="4452372" y="1995686"/>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28" name="TextBox 27"/>
          <p:cNvSpPr txBox="1"/>
          <p:nvPr/>
        </p:nvSpPr>
        <p:spPr>
          <a:xfrm>
            <a:off x="2267744" y="2499742"/>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29" name="TextBox 28"/>
          <p:cNvSpPr txBox="1"/>
          <p:nvPr/>
        </p:nvSpPr>
        <p:spPr>
          <a:xfrm>
            <a:off x="4452372" y="2499742"/>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pic>
        <p:nvPicPr>
          <p:cNvPr id="6" name="图片 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275904" y="771550"/>
            <a:ext cx="199331" cy="204647"/>
          </a:xfrm>
          <a:prstGeom prst="rect">
            <a:avLst/>
          </a:prstGeom>
          <a:effectLst>
            <a:outerShdw blurRad="50800" dist="38100" dir="5400000" algn="t" rotWithShape="0">
              <a:prstClr val="black">
                <a:alpha val="40000"/>
              </a:prstClr>
            </a:outerShdw>
          </a:effectLst>
        </p:spPr>
      </p:pic>
      <p:pic>
        <p:nvPicPr>
          <p:cNvPr id="30" name="图片 29"/>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517965" y="1049606"/>
            <a:ext cx="199331" cy="204647"/>
          </a:xfrm>
          <a:prstGeom prst="rect">
            <a:avLst/>
          </a:prstGeom>
          <a:effectLst>
            <a:outerShdw blurRad="50800" dist="38100" dir="5400000" algn="t" rotWithShape="0">
              <a:prstClr val="black">
                <a:alpha val="40000"/>
              </a:prstClr>
            </a:outerShdw>
          </a:effectLst>
        </p:spPr>
      </p:pic>
      <p:pic>
        <p:nvPicPr>
          <p:cNvPr id="31" name="图片 30"/>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17817184">
            <a:off x="1584381" y="873873"/>
            <a:ext cx="199331" cy="204647"/>
          </a:xfrm>
          <a:prstGeom prst="rect">
            <a:avLst/>
          </a:prstGeom>
          <a:effectLst>
            <a:outerShdw blurRad="50800" dist="38100" dir="5400000" algn="t" rotWithShape="0">
              <a:prstClr val="black">
                <a:alpha val="40000"/>
              </a:prstClr>
            </a:outerShdw>
          </a:effectLst>
        </p:spPr>
      </p:pic>
      <p:pic>
        <p:nvPicPr>
          <p:cNvPr id="32" name="图片 31"/>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14757362">
            <a:off x="1457866" y="738654"/>
            <a:ext cx="199331" cy="204647"/>
          </a:xfrm>
          <a:prstGeom prst="rect">
            <a:avLst/>
          </a:prstGeom>
          <a:effectLst>
            <a:outerShdw blurRad="50800" dist="38100" dir="5400000" algn="t" rotWithShape="0">
              <a:prstClr val="black">
                <a:alpha val="40000"/>
              </a:prstClr>
            </a:outerShdw>
          </a:effectLst>
        </p:spPr>
      </p:pic>
      <p:pic>
        <p:nvPicPr>
          <p:cNvPr id="33" name="图片 3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18009965">
            <a:off x="1217330" y="942399"/>
            <a:ext cx="199331" cy="204647"/>
          </a:xfrm>
          <a:prstGeom prst="rect">
            <a:avLst/>
          </a:prstGeom>
          <a:effectLst>
            <a:outerShdw blurRad="50800" dist="38100" dir="5400000" algn="t" rotWithShape="0">
              <a:prstClr val="black">
                <a:alpha val="40000"/>
              </a:prstClr>
            </a:outerShdw>
          </a:effectLst>
        </p:spPr>
      </p:pic>
      <p:pic>
        <p:nvPicPr>
          <p:cNvPr id="34" name="图片 33"/>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14926030">
            <a:off x="1332998" y="1077240"/>
            <a:ext cx="199331" cy="204647"/>
          </a:xfrm>
          <a:prstGeom prst="rect">
            <a:avLst/>
          </a:prstGeom>
          <a:effectLst>
            <a:outerShdw blurRad="50800" dist="38100" dir="5400000" algn="t" rotWithShape="0">
              <a:prstClr val="black">
                <a:alpha val="40000"/>
              </a:prstClr>
            </a:outerShdw>
          </a:effectLst>
        </p:spPr>
      </p:pic>
      <p:sp>
        <p:nvSpPr>
          <p:cNvPr id="35" name="TextBox 34"/>
          <p:cNvSpPr txBox="1"/>
          <p:nvPr/>
        </p:nvSpPr>
        <p:spPr>
          <a:xfrm>
            <a:off x="2267744" y="3075806"/>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36" name="TextBox 35"/>
          <p:cNvSpPr txBox="1"/>
          <p:nvPr/>
        </p:nvSpPr>
        <p:spPr>
          <a:xfrm>
            <a:off x="4452372" y="3075806"/>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spTree>
    <p:custDataLst>
      <p:tags r:id="rId1"/>
    </p:custDataLst>
    <p:extLst>
      <p:ext uri="{BB962C8B-B14F-4D97-AF65-F5344CB8AC3E}">
        <p14:creationId xmlns="" xmlns:p14="http://schemas.microsoft.com/office/powerpoint/2010/main" val="1365871303"/>
      </p:ext>
    </p:extLst>
  </p:cSld>
  <p:clrMapOvr>
    <a:masterClrMapping/>
  </p:clrMapOvr>
  <mc:AlternateContent xmlns:mc="http://schemas.openxmlformats.org/markup-compatibility/2006">
    <mc:Choice xmlns="" xmlns:p14="http://schemas.microsoft.com/office/powerpoint/2010/main" Requires="p14">
      <p:transition spd="slow" p14:dur="1200" advTm="6208">
        <p14:prism/>
      </p:transition>
    </mc:Choice>
    <mc:Fallback>
      <p:transition spd="slow" advTm="620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anim calcmode="lin" valueType="num">
                                      <p:cBhvr>
                                        <p:cTn id="39" dur="500" fill="hold"/>
                                        <p:tgtEl>
                                          <p:spTgt spid="24"/>
                                        </p:tgtEl>
                                        <p:attrNameLst>
                                          <p:attrName>ppt_x</p:attrName>
                                        </p:attrNameLst>
                                      </p:cBhvr>
                                      <p:tavLst>
                                        <p:tav tm="0">
                                          <p:val>
                                            <p:strVal val="#ppt_x"/>
                                          </p:val>
                                        </p:tav>
                                        <p:tav tm="100000">
                                          <p:val>
                                            <p:strVal val="#ppt_x"/>
                                          </p:val>
                                        </p:tav>
                                      </p:tavLst>
                                    </p:anim>
                                    <p:anim calcmode="lin" valueType="num">
                                      <p:cBhvr>
                                        <p:cTn id="40"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2.77778E-6 4.50448E-6 L 0.08194 0.24637 " pathEditMode="relative" rAng="0" ptsTypes="AA">
                                      <p:cBhvr>
                                        <p:cTn id="44" dur="2000" fill="hold"/>
                                        <p:tgtEl>
                                          <p:spTgt spid="6"/>
                                        </p:tgtEl>
                                        <p:attrNameLst>
                                          <p:attrName>ppt_x</p:attrName>
                                          <p:attrName>ppt_y</p:attrName>
                                        </p:attrNameLst>
                                      </p:cBhvr>
                                      <p:rCtr x="4097" y="12319"/>
                                    </p:animMotion>
                                  </p:childTnLst>
                                </p:cTn>
                              </p:par>
                              <p:par>
                                <p:cTn id="45" presetID="42" presetClass="path" presetSubtype="0" accel="50000" decel="50000" fill="hold" nodeType="withEffect">
                                  <p:stCondLst>
                                    <p:cond delay="0"/>
                                  </p:stCondLst>
                                  <p:childTnLst>
                                    <p:animMotion origin="layout" path="M -2.5E-6 -2.01297E-6 L 0.29827 0.25286 " pathEditMode="relative" rAng="0" ptsTypes="AA">
                                      <p:cBhvr>
                                        <p:cTn id="46" dur="2000" fill="hold"/>
                                        <p:tgtEl>
                                          <p:spTgt spid="32"/>
                                        </p:tgtEl>
                                        <p:attrNameLst>
                                          <p:attrName>ppt_x</p:attrName>
                                          <p:attrName>ppt_y</p:attrName>
                                        </p:attrNameLst>
                                      </p:cBhvr>
                                      <p:rCtr x="14913" y="12627"/>
                                    </p:animMotion>
                                  </p:childTnLst>
                                </p:cTn>
                              </p:par>
                              <p:par>
                                <p:cTn id="47" presetID="42" presetClass="path" presetSubtype="0" accel="50000" decel="50000" fill="hold" nodeType="withEffect">
                                  <p:stCondLst>
                                    <p:cond delay="0"/>
                                  </p:stCondLst>
                                  <p:childTnLst>
                                    <p:animMotion origin="layout" path="M 2.77778E-7 2.24452E-6 L 0.08663 0.32232 " pathEditMode="relative" rAng="0" ptsTypes="AA">
                                      <p:cBhvr>
                                        <p:cTn id="48" dur="2000" fill="hold"/>
                                        <p:tgtEl>
                                          <p:spTgt spid="33"/>
                                        </p:tgtEl>
                                        <p:attrNameLst>
                                          <p:attrName>ppt_x</p:attrName>
                                          <p:attrName>ppt_y</p:attrName>
                                        </p:attrNameLst>
                                      </p:cBhvr>
                                      <p:rCtr x="4323" y="16116"/>
                                    </p:animMotion>
                                  </p:childTnLst>
                                </p:cTn>
                              </p:par>
                              <p:par>
                                <p:cTn id="49" presetID="42" presetClass="path" presetSubtype="0" accel="50000" decel="50000" fill="hold" nodeType="withEffect">
                                  <p:stCondLst>
                                    <p:cond delay="0"/>
                                  </p:stCondLst>
                                  <p:childTnLst>
                                    <p:animMotion origin="layout" path="M -1.38889E-6 -4.68046E-6 L 0.28438 0.32449 " pathEditMode="relative" rAng="0" ptsTypes="AA">
                                      <p:cBhvr>
                                        <p:cTn id="50" dur="2000" fill="hold"/>
                                        <p:tgtEl>
                                          <p:spTgt spid="31"/>
                                        </p:tgtEl>
                                        <p:attrNameLst>
                                          <p:attrName>ppt_x</p:attrName>
                                          <p:attrName>ppt_y</p:attrName>
                                        </p:attrNameLst>
                                      </p:cBhvr>
                                      <p:rCtr x="14219" y="16209"/>
                                    </p:animMotion>
                                  </p:childTnLst>
                                </p:cTn>
                              </p:par>
                              <p:par>
                                <p:cTn id="51" presetID="42" presetClass="path" presetSubtype="0" accel="50000" decel="50000" fill="hold" nodeType="withEffect">
                                  <p:stCondLst>
                                    <p:cond delay="0"/>
                                  </p:stCondLst>
                                  <p:childTnLst>
                                    <p:animMotion origin="layout" path="M 2.77778E-6 -1.78759E-6 L 0.07569 0.41093 " pathEditMode="relative" rAng="0" ptsTypes="AA">
                                      <p:cBhvr>
                                        <p:cTn id="52" dur="2000" fill="hold"/>
                                        <p:tgtEl>
                                          <p:spTgt spid="34"/>
                                        </p:tgtEl>
                                        <p:attrNameLst>
                                          <p:attrName>ppt_x</p:attrName>
                                          <p:attrName>ppt_y</p:attrName>
                                        </p:attrNameLst>
                                      </p:cBhvr>
                                      <p:rCtr x="3785" y="20531"/>
                                    </p:animMotion>
                                  </p:childTnLst>
                                </p:cTn>
                              </p:par>
                              <p:par>
                                <p:cTn id="53" presetID="42" presetClass="path" presetSubtype="0" accel="50000" decel="50000" fill="hold" nodeType="withEffect">
                                  <p:stCondLst>
                                    <p:cond delay="0"/>
                                  </p:stCondLst>
                                  <p:childTnLst>
                                    <p:animMotion origin="layout" path="M 2.77778E-7 -4.51683E-6 L 0.29167 0.41649 " pathEditMode="relative" rAng="0" ptsTypes="AA">
                                      <p:cBhvr>
                                        <p:cTn id="54" dur="2000" fill="hold"/>
                                        <p:tgtEl>
                                          <p:spTgt spid="30"/>
                                        </p:tgtEl>
                                        <p:attrNameLst>
                                          <p:attrName>ppt_x</p:attrName>
                                          <p:attrName>ppt_y</p:attrName>
                                        </p:attrNameLst>
                                      </p:cBhvr>
                                      <p:rCtr x="14583" y="20809"/>
                                    </p:animMotion>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left)">
                                      <p:cBhvr>
                                        <p:cTn id="68" dur="500"/>
                                        <p:tgtEl>
                                          <p:spTgt spid="29"/>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left)">
                                      <p:cBhvr>
                                        <p:cTn id="71" dur="500"/>
                                        <p:tgtEl>
                                          <p:spTgt spid="35"/>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left)">
                                      <p:cBhvr>
                                        <p:cTn id="7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4" grpId="0"/>
      <p:bldP spid="25" grpId="0"/>
      <p:bldP spid="27" grpId="0"/>
      <p:bldP spid="28" grpId="0"/>
      <p:bldP spid="29"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直接连接符 1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工作完成情况</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2" name="六边形 1"/>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TextBox 140"/>
          <p:cNvSpPr txBox="1"/>
          <p:nvPr/>
        </p:nvSpPr>
        <p:spPr>
          <a:xfrm>
            <a:off x="904733" y="3435846"/>
            <a:ext cx="1409353" cy="66531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smtClean="0">
                <a:solidFill>
                  <a:schemeClr val="tx1">
                    <a:lumMod val="75000"/>
                    <a:lumOff val="25000"/>
                  </a:schemeClr>
                </a:solidFill>
              </a:rPr>
              <a:t>亮</a:t>
            </a:r>
            <a:r>
              <a:rPr lang="zh-CN" altLang="en-US" dirty="0" smtClean="0">
                <a:solidFill>
                  <a:schemeClr val="tx1">
                    <a:lumMod val="75000"/>
                    <a:lumOff val="25000"/>
                  </a:schemeClr>
                </a:solidFill>
              </a:rPr>
              <a:t>亮图文旗舰店</a:t>
            </a:r>
            <a:r>
              <a:rPr lang="en-US" altLang="zh-CN" dirty="0" smtClean="0">
                <a:solidFill>
                  <a:schemeClr val="tx1">
                    <a:lumMod val="75000"/>
                    <a:lumOff val="25000"/>
                  </a:schemeClr>
                </a:solidFill>
              </a:rPr>
              <a:t>https://liangliangtuwen.tmall.com</a:t>
            </a:r>
            <a:endParaRPr lang="zh-CN" altLang="en-US" dirty="0">
              <a:solidFill>
                <a:schemeClr val="tx1">
                  <a:lumMod val="75000"/>
                  <a:lumOff val="25000"/>
                </a:schemeClr>
              </a:solidFill>
            </a:endParaRPr>
          </a:p>
        </p:txBody>
      </p:sp>
      <p:sp>
        <p:nvSpPr>
          <p:cNvPr id="142" name="TextBox 141"/>
          <p:cNvSpPr txBox="1"/>
          <p:nvPr/>
        </p:nvSpPr>
        <p:spPr>
          <a:xfrm>
            <a:off x="2912509" y="3435846"/>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rPr>
              <a:t>输入文字内容输入文字内容输入文字内容输入文字内容输入文字内容输入文字内容输入文字内容</a:t>
            </a:r>
          </a:p>
        </p:txBody>
      </p:sp>
      <p:sp>
        <p:nvSpPr>
          <p:cNvPr id="143" name="TextBox 142"/>
          <p:cNvSpPr txBox="1"/>
          <p:nvPr/>
        </p:nvSpPr>
        <p:spPr>
          <a:xfrm>
            <a:off x="4907111" y="3443811"/>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rPr>
              <a:t>输入文字内容输入文字内容输入文字内容输入文字内容输入文字内容输入文字内容输入文字内容</a:t>
            </a:r>
          </a:p>
        </p:txBody>
      </p:sp>
      <p:sp>
        <p:nvSpPr>
          <p:cNvPr id="144" name="TextBox 143"/>
          <p:cNvSpPr txBox="1"/>
          <p:nvPr/>
        </p:nvSpPr>
        <p:spPr>
          <a:xfrm>
            <a:off x="6870379" y="3443811"/>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rPr>
              <a:t>输入文字内容输入文字内容输入文字内容输入文字内容输入文字内容输入文字内容输入文字内容</a:t>
            </a:r>
          </a:p>
        </p:txBody>
      </p:sp>
      <p:grpSp>
        <p:nvGrpSpPr>
          <p:cNvPr id="146" name="组合 145"/>
          <p:cNvGrpSpPr/>
          <p:nvPr/>
        </p:nvGrpSpPr>
        <p:grpSpPr>
          <a:xfrm>
            <a:off x="783076" y="1491630"/>
            <a:ext cx="1697385" cy="1697385"/>
            <a:chOff x="1278794" y="3334906"/>
            <a:chExt cx="914014" cy="914014"/>
          </a:xfrm>
        </p:grpSpPr>
        <p:grpSp>
          <p:nvGrpSpPr>
            <p:cNvPr id="147" name="组合 146"/>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49" name="同心圆 1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50" name="椭圆 14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48" name="TextBox 147"/>
            <p:cNvSpPr txBox="1"/>
            <p:nvPr/>
          </p:nvSpPr>
          <p:spPr>
            <a:xfrm>
              <a:off x="1436507" y="3742514"/>
              <a:ext cx="596638" cy="198879"/>
            </a:xfrm>
            <a:prstGeom prst="rect">
              <a:avLst/>
            </a:prstGeom>
            <a:noFill/>
          </p:spPr>
          <p:txBody>
            <a:bodyPr wrap="none" rtlCol="0">
              <a:spAutoFit/>
            </a:bodyPr>
            <a:lstStyle/>
            <a:p>
              <a:pPr algn="ctr"/>
              <a:r>
                <a:rPr lang="zh-CN" altLang="en-US" b="1" dirty="0" smtClean="0">
                  <a:solidFill>
                    <a:srgbClr val="4BACC6"/>
                  </a:solidFill>
                  <a:latin typeface="微软雅黑" pitchFamily="34" charset="-122"/>
                  <a:ea typeface="微软雅黑" pitchFamily="34" charset="-122"/>
                </a:rPr>
                <a:t>输入标题</a:t>
              </a:r>
              <a:endParaRPr lang="zh-CN" altLang="en-US" b="1" dirty="0">
                <a:solidFill>
                  <a:srgbClr val="4BACC6"/>
                </a:solidFill>
                <a:latin typeface="微软雅黑" pitchFamily="34" charset="-122"/>
                <a:ea typeface="微软雅黑" pitchFamily="34" charset="-122"/>
              </a:endParaRPr>
            </a:p>
          </p:txBody>
        </p:sp>
      </p:grpSp>
      <p:grpSp>
        <p:nvGrpSpPr>
          <p:cNvPr id="151" name="组合 150"/>
          <p:cNvGrpSpPr/>
          <p:nvPr/>
        </p:nvGrpSpPr>
        <p:grpSpPr>
          <a:xfrm>
            <a:off x="2746134" y="1495340"/>
            <a:ext cx="1697385" cy="1697385"/>
            <a:chOff x="1278794" y="3334906"/>
            <a:chExt cx="914014" cy="914014"/>
          </a:xfrm>
        </p:grpSpPr>
        <p:grpSp>
          <p:nvGrpSpPr>
            <p:cNvPr id="152" name="组合 151"/>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54" name="同心圆 1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55" name="椭圆 15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53" name="TextBox 152"/>
            <p:cNvSpPr txBox="1"/>
            <p:nvPr/>
          </p:nvSpPr>
          <p:spPr>
            <a:xfrm>
              <a:off x="1436506" y="3740516"/>
              <a:ext cx="596638" cy="198879"/>
            </a:xfrm>
            <a:prstGeom prst="rect">
              <a:avLst/>
            </a:prstGeom>
            <a:noFill/>
          </p:spPr>
          <p:txBody>
            <a:bodyPr wrap="none" rtlCol="0">
              <a:spAutoFit/>
            </a:bodyPr>
            <a:lstStyle/>
            <a:p>
              <a:pPr algn="ctr"/>
              <a:r>
                <a:rPr lang="zh-CN" altLang="en-US" b="1" dirty="0" smtClean="0">
                  <a:solidFill>
                    <a:srgbClr val="8064A2"/>
                  </a:solidFill>
                  <a:latin typeface="微软雅黑" pitchFamily="34" charset="-122"/>
                  <a:ea typeface="微软雅黑" pitchFamily="34" charset="-122"/>
                </a:rPr>
                <a:t>输入标题</a:t>
              </a:r>
              <a:endParaRPr lang="zh-CN" altLang="en-US" b="1" dirty="0">
                <a:solidFill>
                  <a:srgbClr val="8064A2"/>
                </a:solidFill>
                <a:latin typeface="微软雅黑" pitchFamily="34" charset="-122"/>
                <a:ea typeface="微软雅黑" pitchFamily="34" charset="-122"/>
              </a:endParaRPr>
            </a:p>
          </p:txBody>
        </p:sp>
      </p:grpSp>
      <p:grpSp>
        <p:nvGrpSpPr>
          <p:cNvPr id="156" name="组合 155"/>
          <p:cNvGrpSpPr/>
          <p:nvPr/>
        </p:nvGrpSpPr>
        <p:grpSpPr>
          <a:xfrm>
            <a:off x="4688516" y="1491630"/>
            <a:ext cx="1697385" cy="1697385"/>
            <a:chOff x="1278794" y="3334906"/>
            <a:chExt cx="914014" cy="914014"/>
          </a:xfrm>
        </p:grpSpPr>
        <p:grpSp>
          <p:nvGrpSpPr>
            <p:cNvPr id="157" name="组合 156"/>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60" name="椭圆 1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58" name="TextBox 157"/>
            <p:cNvSpPr txBox="1"/>
            <p:nvPr/>
          </p:nvSpPr>
          <p:spPr>
            <a:xfrm>
              <a:off x="1436506" y="3742514"/>
              <a:ext cx="596638" cy="198879"/>
            </a:xfrm>
            <a:prstGeom prst="rect">
              <a:avLst/>
            </a:prstGeom>
            <a:noFill/>
          </p:spPr>
          <p:txBody>
            <a:bodyPr wrap="none" rtlCol="0">
              <a:spAutoFit/>
            </a:bodyPr>
            <a:lstStyle/>
            <a:p>
              <a:pPr algn="ctr"/>
              <a:r>
                <a:rPr lang="zh-CN" altLang="en-US" b="1" dirty="0" smtClean="0">
                  <a:solidFill>
                    <a:srgbClr val="C00000"/>
                  </a:solidFill>
                  <a:latin typeface="微软雅黑" pitchFamily="34" charset="-122"/>
                  <a:ea typeface="微软雅黑" pitchFamily="34" charset="-122"/>
                </a:rPr>
                <a:t>输入标题</a:t>
              </a:r>
              <a:endParaRPr lang="zh-CN" altLang="en-US" b="1" dirty="0">
                <a:solidFill>
                  <a:srgbClr val="C00000"/>
                </a:solidFill>
                <a:latin typeface="微软雅黑" pitchFamily="34" charset="-122"/>
                <a:ea typeface="微软雅黑" pitchFamily="34" charset="-122"/>
              </a:endParaRPr>
            </a:p>
          </p:txBody>
        </p:sp>
      </p:grpSp>
      <p:grpSp>
        <p:nvGrpSpPr>
          <p:cNvPr id="161" name="组合 160"/>
          <p:cNvGrpSpPr/>
          <p:nvPr/>
        </p:nvGrpSpPr>
        <p:grpSpPr>
          <a:xfrm>
            <a:off x="6619031" y="1498505"/>
            <a:ext cx="1697385" cy="1697385"/>
            <a:chOff x="1278794" y="3334906"/>
            <a:chExt cx="914014" cy="914014"/>
          </a:xfrm>
        </p:grpSpPr>
        <p:grpSp>
          <p:nvGrpSpPr>
            <p:cNvPr id="162" name="组合 161"/>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64" name="同心圆 16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65" name="椭圆 16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63" name="TextBox 162"/>
            <p:cNvSpPr txBox="1"/>
            <p:nvPr/>
          </p:nvSpPr>
          <p:spPr>
            <a:xfrm>
              <a:off x="1436506" y="3738812"/>
              <a:ext cx="596638" cy="198879"/>
            </a:xfrm>
            <a:prstGeom prst="rect">
              <a:avLst/>
            </a:prstGeom>
            <a:noFill/>
          </p:spPr>
          <p:txBody>
            <a:bodyPr wrap="none" rtlCol="0">
              <a:spAutoFit/>
            </a:bodyPr>
            <a:lstStyle/>
            <a:p>
              <a:pPr algn="ctr"/>
              <a:r>
                <a:rPr lang="zh-CN" altLang="en-US" b="1" dirty="0" smtClean="0">
                  <a:solidFill>
                    <a:srgbClr val="9BBB59"/>
                  </a:solidFill>
                  <a:latin typeface="微软雅黑" pitchFamily="34" charset="-122"/>
                  <a:ea typeface="微软雅黑" pitchFamily="34" charset="-122"/>
                </a:rPr>
                <a:t>输入标题</a:t>
              </a:r>
              <a:endParaRPr lang="zh-CN" altLang="en-US" b="1" dirty="0">
                <a:solidFill>
                  <a:srgbClr val="9BBB59"/>
                </a:solidFill>
                <a:latin typeface="微软雅黑" pitchFamily="34" charset="-122"/>
                <a:ea typeface="微软雅黑" pitchFamily="34" charset="-122"/>
              </a:endParaRPr>
            </a:p>
          </p:txBody>
        </p:sp>
      </p:grpSp>
      <p:sp>
        <p:nvSpPr>
          <p:cNvPr id="166" name="椭圆 165"/>
          <p:cNvSpPr/>
          <p:nvPr/>
        </p:nvSpPr>
        <p:spPr>
          <a:xfrm>
            <a:off x="1334348" y="1278314"/>
            <a:ext cx="645364" cy="645364"/>
          </a:xfrm>
          <a:prstGeom prst="ellipse">
            <a:avLst/>
          </a:prstGeom>
          <a:solidFill>
            <a:srgbClr val="4BACC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167" name="椭圆 166"/>
          <p:cNvSpPr/>
          <p:nvPr/>
        </p:nvSpPr>
        <p:spPr>
          <a:xfrm>
            <a:off x="3278564" y="1275606"/>
            <a:ext cx="645364" cy="645364"/>
          </a:xfrm>
          <a:prstGeom prst="ellipse">
            <a:avLst/>
          </a:prstGeom>
          <a:solidFill>
            <a:srgbClr val="8064A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168" name="椭圆 167"/>
          <p:cNvSpPr/>
          <p:nvPr/>
        </p:nvSpPr>
        <p:spPr>
          <a:xfrm>
            <a:off x="5220072" y="1275606"/>
            <a:ext cx="645364" cy="645364"/>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169" name="椭圆 168"/>
          <p:cNvSpPr/>
          <p:nvPr/>
        </p:nvSpPr>
        <p:spPr>
          <a:xfrm>
            <a:off x="7166996" y="1275606"/>
            <a:ext cx="645364" cy="645364"/>
          </a:xfrm>
          <a:prstGeom prst="ellipse">
            <a:avLst/>
          </a:prstGeom>
          <a:solidFill>
            <a:srgbClr val="9BBB59"/>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40" name="Freeform 41"/>
          <p:cNvSpPr>
            <a:spLocks noEditPoints="1"/>
          </p:cNvSpPr>
          <p:nvPr/>
        </p:nvSpPr>
        <p:spPr bwMode="auto">
          <a:xfrm>
            <a:off x="1472946" y="1347614"/>
            <a:ext cx="362750" cy="368774"/>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5 h 600"/>
              <a:gd name="T10" fmla="*/ 424 w 628"/>
              <a:gd name="T11" fmla="*/ 315 h 600"/>
              <a:gd name="T12" fmla="*/ 441 w 628"/>
              <a:gd name="T13" fmla="*/ 330 h 600"/>
              <a:gd name="T14" fmla="*/ 453 w 628"/>
              <a:gd name="T15" fmla="*/ 335 h 600"/>
              <a:gd name="T16" fmla="*/ 478 w 628"/>
              <a:gd name="T17" fmla="*/ 200 h 600"/>
              <a:gd name="T18" fmla="*/ 449 w 628"/>
              <a:gd name="T19" fmla="*/ 207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49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0 w 628"/>
              <a:gd name="T75" fmla="*/ 340 h 600"/>
              <a:gd name="T76" fmla="*/ 186 w 628"/>
              <a:gd name="T77" fmla="*/ 330 h 600"/>
              <a:gd name="T78" fmla="*/ 196 w 628"/>
              <a:gd name="T79" fmla="*/ 323 h 600"/>
              <a:gd name="T80" fmla="*/ 216 w 628"/>
              <a:gd name="T81" fmla="*/ 295 h 600"/>
              <a:gd name="T82" fmla="*/ 219 w 628"/>
              <a:gd name="T83" fmla="*/ 282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0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solidFill>
            <a:schemeClr val="bg1"/>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41" name="Freeform 26"/>
          <p:cNvSpPr>
            <a:spLocks noEditPoints="1"/>
          </p:cNvSpPr>
          <p:nvPr/>
        </p:nvSpPr>
        <p:spPr bwMode="auto">
          <a:xfrm>
            <a:off x="3381224" y="1347614"/>
            <a:ext cx="410673" cy="381488"/>
          </a:xfrm>
          <a:custGeom>
            <a:avLst/>
            <a:gdLst>
              <a:gd name="T0" fmla="*/ 373 w 678"/>
              <a:gd name="T1" fmla="*/ 551 h 630"/>
              <a:gd name="T2" fmla="*/ 280 w 678"/>
              <a:gd name="T3" fmla="*/ 593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2 h 630"/>
              <a:gd name="T30" fmla="*/ 270 w 678"/>
              <a:gd name="T31" fmla="*/ 410 h 630"/>
              <a:gd name="T32" fmla="*/ 263 w 678"/>
              <a:gd name="T33" fmla="*/ 122 h 630"/>
              <a:gd name="T34" fmla="*/ 322 w 678"/>
              <a:gd name="T35" fmla="*/ 145 h 630"/>
              <a:gd name="T36" fmla="*/ 511 w 678"/>
              <a:gd name="T37" fmla="*/ 145 h 630"/>
              <a:gd name="T38" fmla="*/ 486 w 678"/>
              <a:gd name="T39" fmla="*/ 406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chemeClr val="bg1"/>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43" name="Freeform 16"/>
          <p:cNvSpPr>
            <a:spLocks noEditPoints="1"/>
          </p:cNvSpPr>
          <p:nvPr/>
        </p:nvSpPr>
        <p:spPr bwMode="auto">
          <a:xfrm>
            <a:off x="5329122" y="1387153"/>
            <a:ext cx="412548" cy="387884"/>
          </a:xfrm>
          <a:custGeom>
            <a:avLst/>
            <a:gdLst>
              <a:gd name="T0" fmla="*/ 21 w 643"/>
              <a:gd name="T1" fmla="*/ 478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6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2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7"/>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9"/>
                  <a:pt x="51" y="579"/>
                </a:cubicBezTo>
                <a:cubicBezTo>
                  <a:pt x="35" y="578"/>
                  <a:pt x="21" y="566"/>
                  <a:pt x="21" y="550"/>
                </a:cubicBezTo>
                <a:cubicBezTo>
                  <a:pt x="21" y="526"/>
                  <a:pt x="21" y="502"/>
                  <a:pt x="21" y="478"/>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60"/>
                  <a:pt x="453" y="362"/>
                </a:cubicBezTo>
                <a:cubicBezTo>
                  <a:pt x="452" y="364"/>
                  <a:pt x="451" y="367"/>
                  <a:pt x="451" y="371"/>
                </a:cubicBezTo>
                <a:cubicBezTo>
                  <a:pt x="451" y="378"/>
                  <a:pt x="452" y="382"/>
                  <a:pt x="455" y="385"/>
                </a:cubicBezTo>
                <a:cubicBezTo>
                  <a:pt x="458" y="388"/>
                  <a:pt x="466" y="393"/>
                  <a:pt x="478" y="401"/>
                </a:cubicBezTo>
                <a:cubicBezTo>
                  <a:pt x="489" y="407"/>
                  <a:pt x="497" y="413"/>
                  <a:pt x="501" y="416"/>
                </a:cubicBezTo>
                <a:cubicBezTo>
                  <a:pt x="505" y="420"/>
                  <a:pt x="508" y="425"/>
                  <a:pt x="511" y="431"/>
                </a:cubicBezTo>
                <a:cubicBezTo>
                  <a:pt x="514" y="438"/>
                  <a:pt x="515" y="446"/>
                  <a:pt x="515" y="455"/>
                </a:cubicBezTo>
                <a:cubicBezTo>
                  <a:pt x="515" y="471"/>
                  <a:pt x="511"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9"/>
                </a:cubicBezTo>
                <a:cubicBezTo>
                  <a:pt x="466" y="477"/>
                  <a:pt x="467" y="474"/>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4"/>
                  <a:pt x="407" y="386"/>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2"/>
                </a:lnTo>
                <a:lnTo>
                  <a:pt x="408" y="272"/>
                </a:lnTo>
                <a:lnTo>
                  <a:pt x="407" y="272"/>
                </a:lnTo>
                <a:lnTo>
                  <a:pt x="406" y="272"/>
                </a:lnTo>
                <a:lnTo>
                  <a:pt x="405" y="273"/>
                </a:lnTo>
                <a:lnTo>
                  <a:pt x="404"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9"/>
                </a:lnTo>
                <a:lnTo>
                  <a:pt x="414" y="288"/>
                </a:lnTo>
                <a:lnTo>
                  <a:pt x="415" y="288"/>
                </a:lnTo>
                <a:lnTo>
                  <a:pt x="416" y="288"/>
                </a:lnTo>
                <a:lnTo>
                  <a:pt x="411" y="271"/>
                </a:lnTo>
                <a:close/>
                <a:moveTo>
                  <a:pt x="361" y="297"/>
                </a:moveTo>
                <a:lnTo>
                  <a:pt x="361" y="297"/>
                </a:lnTo>
                <a:lnTo>
                  <a:pt x="361" y="298"/>
                </a:lnTo>
                <a:lnTo>
                  <a:pt x="360" y="298"/>
                </a:lnTo>
                <a:lnTo>
                  <a:pt x="360" y="299"/>
                </a:lnTo>
                <a:lnTo>
                  <a:pt x="359" y="299"/>
                </a:lnTo>
                <a:lnTo>
                  <a:pt x="358" y="300"/>
                </a:lnTo>
                <a:lnTo>
                  <a:pt x="358" y="301"/>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2" y="320"/>
                </a:lnTo>
                <a:lnTo>
                  <a:pt x="363" y="319"/>
                </a:lnTo>
                <a:lnTo>
                  <a:pt x="364" y="319"/>
                </a:lnTo>
                <a:lnTo>
                  <a:pt x="364" y="318"/>
                </a:lnTo>
                <a:lnTo>
                  <a:pt x="365" y="318"/>
                </a:lnTo>
                <a:lnTo>
                  <a:pt x="365" y="317"/>
                </a:lnTo>
                <a:lnTo>
                  <a:pt x="366" y="317"/>
                </a:lnTo>
                <a:lnTo>
                  <a:pt x="367" y="316"/>
                </a:lnTo>
                <a:lnTo>
                  <a:pt x="367" y="316"/>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6"/>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2"/>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5"/>
                </a:lnTo>
                <a:lnTo>
                  <a:pt x="306" y="396"/>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1"/>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1" y="464"/>
                </a:lnTo>
                <a:lnTo>
                  <a:pt x="312" y="465"/>
                </a:lnTo>
                <a:lnTo>
                  <a:pt x="312" y="466"/>
                </a:lnTo>
                <a:lnTo>
                  <a:pt x="329" y="460"/>
                </a:lnTo>
                <a:lnTo>
                  <a:pt x="328" y="460"/>
                </a:lnTo>
                <a:lnTo>
                  <a:pt x="328" y="459"/>
                </a:lnTo>
                <a:lnTo>
                  <a:pt x="328" y="458"/>
                </a:lnTo>
                <a:lnTo>
                  <a:pt x="328" y="457"/>
                </a:lnTo>
                <a:lnTo>
                  <a:pt x="327"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3"/>
                </a:lnTo>
                <a:lnTo>
                  <a:pt x="331" y="503"/>
                </a:lnTo>
                <a:lnTo>
                  <a:pt x="331" y="504"/>
                </a:lnTo>
                <a:lnTo>
                  <a:pt x="332" y="505"/>
                </a:lnTo>
                <a:lnTo>
                  <a:pt x="332" y="506"/>
                </a:lnTo>
                <a:lnTo>
                  <a:pt x="333" y="506"/>
                </a:lnTo>
                <a:lnTo>
                  <a:pt x="333" y="507"/>
                </a:lnTo>
                <a:lnTo>
                  <a:pt x="334" y="508"/>
                </a:lnTo>
                <a:lnTo>
                  <a:pt x="334" y="509"/>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1"/>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7"/>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9"/>
                </a:lnTo>
                <a:lnTo>
                  <a:pt x="424" y="548"/>
                </a:lnTo>
                <a:lnTo>
                  <a:pt x="423" y="548"/>
                </a:lnTo>
                <a:lnTo>
                  <a:pt x="422" y="548"/>
                </a:lnTo>
                <a:lnTo>
                  <a:pt x="422" y="548"/>
                </a:lnTo>
                <a:lnTo>
                  <a:pt x="421" y="548"/>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9"/>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7"/>
                </a:lnTo>
                <a:lnTo>
                  <a:pt x="490" y="567"/>
                </a:lnTo>
                <a:lnTo>
                  <a:pt x="486" y="549"/>
                </a:lnTo>
                <a:lnTo>
                  <a:pt x="486" y="549"/>
                </a:lnTo>
                <a:lnTo>
                  <a:pt x="485" y="549"/>
                </a:lnTo>
                <a:lnTo>
                  <a:pt x="484"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2"/>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8" y="552"/>
                </a:lnTo>
                <a:lnTo>
                  <a:pt x="529" y="552"/>
                </a:lnTo>
                <a:lnTo>
                  <a:pt x="530" y="552"/>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29"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1"/>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9"/>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1"/>
                </a:lnTo>
                <a:lnTo>
                  <a:pt x="563" y="501"/>
                </a:lnTo>
                <a:lnTo>
                  <a:pt x="563" y="502"/>
                </a:lnTo>
                <a:lnTo>
                  <a:pt x="562" y="502"/>
                </a:lnTo>
                <a:lnTo>
                  <a:pt x="562" y="503"/>
                </a:lnTo>
                <a:lnTo>
                  <a:pt x="561" y="504"/>
                </a:lnTo>
                <a:lnTo>
                  <a:pt x="561" y="504"/>
                </a:lnTo>
                <a:lnTo>
                  <a:pt x="560" y="505"/>
                </a:lnTo>
                <a:lnTo>
                  <a:pt x="560" y="506"/>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70"/>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2"/>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60"/>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3"/>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3"/>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70"/>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8" y="281"/>
                </a:lnTo>
                <a:lnTo>
                  <a:pt x="528" y="281"/>
                </a:lnTo>
                <a:lnTo>
                  <a:pt x="527" y="281"/>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1"/>
                  <a:pt x="358" y="9"/>
                </a:cubicBezTo>
                <a:cubicBezTo>
                  <a:pt x="374" y="11"/>
                  <a:pt x="388" y="23"/>
                  <a:pt x="388" y="39"/>
                </a:cubicBezTo>
                <a:cubicBezTo>
                  <a:pt x="388" y="63"/>
                  <a:pt x="388" y="87"/>
                  <a:pt x="388" y="111"/>
                </a:cubicBezTo>
                <a:cubicBezTo>
                  <a:pt x="388" y="128"/>
                  <a:pt x="374" y="139"/>
                  <a:pt x="358" y="141"/>
                </a:cubicBezTo>
                <a:cubicBezTo>
                  <a:pt x="323" y="145"/>
                  <a:pt x="287" y="147"/>
                  <a:pt x="252" y="149"/>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chemeClr val="bg1"/>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45" name="Freeform 11"/>
          <p:cNvSpPr>
            <a:spLocks noEditPoints="1"/>
          </p:cNvSpPr>
          <p:nvPr/>
        </p:nvSpPr>
        <p:spPr bwMode="auto">
          <a:xfrm>
            <a:off x="7307744" y="1318546"/>
            <a:ext cx="363867" cy="496558"/>
          </a:xfrm>
          <a:custGeom>
            <a:avLst/>
            <a:gdLst>
              <a:gd name="T0" fmla="*/ 90 w 446"/>
              <a:gd name="T1" fmla="*/ 226 h 608"/>
              <a:gd name="T2" fmla="*/ 137 w 446"/>
              <a:gd name="T3" fmla="*/ 337 h 608"/>
              <a:gd name="T4" fmla="*/ 175 w 446"/>
              <a:gd name="T5" fmla="*/ 425 h 608"/>
              <a:gd name="T6" fmla="*/ 261 w 446"/>
              <a:gd name="T7" fmla="*/ 428 h 608"/>
              <a:gd name="T8" fmla="*/ 280 w 446"/>
              <a:gd name="T9" fmla="*/ 393 h 608"/>
              <a:gd name="T10" fmla="*/ 328 w 446"/>
              <a:gd name="T11" fmla="*/ 304 h 608"/>
              <a:gd name="T12" fmla="*/ 223 w 446"/>
              <a:gd name="T13" fmla="*/ 93 h 608"/>
              <a:gd name="T14" fmla="*/ 184 w 446"/>
              <a:gd name="T15" fmla="*/ 456 h 608"/>
              <a:gd name="T16" fmla="*/ 141 w 446"/>
              <a:gd name="T17" fmla="*/ 405 h 608"/>
              <a:gd name="T18" fmla="*/ 94 w 446"/>
              <a:gd name="T19" fmla="*/ 319 h 608"/>
              <a:gd name="T20" fmla="*/ 223 w 446"/>
              <a:gd name="T21" fmla="*/ 65 h 608"/>
              <a:gd name="T22" fmla="*/ 351 w 446"/>
              <a:gd name="T23" fmla="*/ 319 h 608"/>
              <a:gd name="T24" fmla="*/ 305 w 446"/>
              <a:gd name="T25" fmla="*/ 405 h 608"/>
              <a:gd name="T26" fmla="*/ 261 w 446"/>
              <a:gd name="T27" fmla="*/ 456 h 608"/>
              <a:gd name="T28" fmla="*/ 159 w 446"/>
              <a:gd name="T29" fmla="*/ 545 h 608"/>
              <a:gd name="T30" fmla="*/ 267 w 446"/>
              <a:gd name="T31" fmla="*/ 566 h 608"/>
              <a:gd name="T32" fmla="*/ 267 w 446"/>
              <a:gd name="T33" fmla="*/ 524 h 608"/>
              <a:gd name="T34" fmla="*/ 172 w 446"/>
              <a:gd name="T35" fmla="*/ 558 h 608"/>
              <a:gd name="T36" fmla="*/ 276 w 446"/>
              <a:gd name="T37" fmla="*/ 558 h 608"/>
              <a:gd name="T38" fmla="*/ 289 w 446"/>
              <a:gd name="T39" fmla="*/ 545 h 608"/>
              <a:gd name="T40" fmla="*/ 159 w 446"/>
              <a:gd name="T41" fmla="*/ 480 h 608"/>
              <a:gd name="T42" fmla="*/ 289 w 446"/>
              <a:gd name="T43" fmla="*/ 545 h 608"/>
              <a:gd name="T44" fmla="*/ 287 w 446"/>
              <a:gd name="T45" fmla="*/ 254 h 608"/>
              <a:gd name="T46" fmla="*/ 244 w 446"/>
              <a:gd name="T47" fmla="*/ 298 h 608"/>
              <a:gd name="T48" fmla="*/ 202 w 446"/>
              <a:gd name="T49" fmla="*/ 298 h 608"/>
              <a:gd name="T50" fmla="*/ 158 w 446"/>
              <a:gd name="T51" fmla="*/ 254 h 608"/>
              <a:gd name="T52" fmla="*/ 158 w 446"/>
              <a:gd name="T53" fmla="*/ 212 h 608"/>
              <a:gd name="T54" fmla="*/ 202 w 446"/>
              <a:gd name="T55" fmla="*/ 168 h 608"/>
              <a:gd name="T56" fmla="*/ 244 w 446"/>
              <a:gd name="T57" fmla="*/ 168 h 608"/>
              <a:gd name="T58" fmla="*/ 287 w 446"/>
              <a:gd name="T59" fmla="*/ 212 h 608"/>
              <a:gd name="T60" fmla="*/ 428 w 446"/>
              <a:gd name="T61" fmla="*/ 206 h 608"/>
              <a:gd name="T62" fmla="*/ 405 w 446"/>
              <a:gd name="T63" fmla="*/ 226 h 608"/>
              <a:gd name="T64" fmla="*/ 428 w 446"/>
              <a:gd name="T65" fmla="*/ 239 h 608"/>
              <a:gd name="T66" fmla="*/ 428 w 446"/>
              <a:gd name="T67" fmla="*/ 206 h 608"/>
              <a:gd name="T68" fmla="*/ 379 w 446"/>
              <a:gd name="T69" fmla="*/ 90 h 608"/>
              <a:gd name="T70" fmla="*/ 356 w 446"/>
              <a:gd name="T71" fmla="*/ 67 h 608"/>
              <a:gd name="T72" fmla="*/ 362 w 446"/>
              <a:gd name="T73" fmla="*/ 107 h 608"/>
              <a:gd name="T74" fmla="*/ 239 w 446"/>
              <a:gd name="T75" fmla="*/ 44 h 608"/>
              <a:gd name="T76" fmla="*/ 222 w 446"/>
              <a:gd name="T77" fmla="*/ 0 h 608"/>
              <a:gd name="T78" fmla="*/ 206 w 446"/>
              <a:gd name="T79" fmla="*/ 44 h 608"/>
              <a:gd name="T80" fmla="*/ 81 w 446"/>
              <a:gd name="T81" fmla="*/ 109 h 608"/>
              <a:gd name="T82" fmla="*/ 89 w 446"/>
              <a:gd name="T83" fmla="*/ 69 h 608"/>
              <a:gd name="T84" fmla="*/ 65 w 446"/>
              <a:gd name="T85" fmla="*/ 93 h 608"/>
              <a:gd name="T86" fmla="*/ 39 w 446"/>
              <a:gd name="T87" fmla="*/ 226 h 608"/>
              <a:gd name="T88" fmla="*/ 17 w 446"/>
              <a:gd name="T89" fmla="*/ 206 h 608"/>
              <a:gd name="T90" fmla="*/ 17 w 446"/>
              <a:gd name="T91" fmla="*/ 239 h 608"/>
              <a:gd name="T92" fmla="*/ 39 w 446"/>
              <a:gd name="T93" fmla="*/ 226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6" h="608">
                <a:moveTo>
                  <a:pt x="223" y="93"/>
                </a:moveTo>
                <a:cubicBezTo>
                  <a:pt x="149" y="93"/>
                  <a:pt x="90" y="153"/>
                  <a:pt x="90" y="226"/>
                </a:cubicBezTo>
                <a:cubicBezTo>
                  <a:pt x="90" y="261"/>
                  <a:pt x="117" y="303"/>
                  <a:pt x="117" y="304"/>
                </a:cubicBezTo>
                <a:cubicBezTo>
                  <a:pt x="123" y="313"/>
                  <a:pt x="132" y="327"/>
                  <a:pt x="137" y="337"/>
                </a:cubicBezTo>
                <a:lnTo>
                  <a:pt x="165" y="393"/>
                </a:lnTo>
                <a:cubicBezTo>
                  <a:pt x="171" y="403"/>
                  <a:pt x="175" y="417"/>
                  <a:pt x="175" y="425"/>
                </a:cubicBezTo>
                <a:cubicBezTo>
                  <a:pt x="175" y="426"/>
                  <a:pt x="178" y="428"/>
                  <a:pt x="184" y="428"/>
                </a:cubicBezTo>
                <a:lnTo>
                  <a:pt x="261" y="428"/>
                </a:lnTo>
                <a:cubicBezTo>
                  <a:pt x="267" y="428"/>
                  <a:pt x="270" y="426"/>
                  <a:pt x="271" y="425"/>
                </a:cubicBezTo>
                <a:cubicBezTo>
                  <a:pt x="270" y="417"/>
                  <a:pt x="275" y="403"/>
                  <a:pt x="280" y="393"/>
                </a:cubicBezTo>
                <a:lnTo>
                  <a:pt x="309" y="337"/>
                </a:lnTo>
                <a:cubicBezTo>
                  <a:pt x="313" y="327"/>
                  <a:pt x="322" y="313"/>
                  <a:pt x="328" y="304"/>
                </a:cubicBezTo>
                <a:cubicBezTo>
                  <a:pt x="337" y="289"/>
                  <a:pt x="356" y="254"/>
                  <a:pt x="356" y="226"/>
                </a:cubicBezTo>
                <a:cubicBezTo>
                  <a:pt x="356" y="153"/>
                  <a:pt x="296" y="93"/>
                  <a:pt x="223" y="93"/>
                </a:cubicBezTo>
                <a:close/>
                <a:moveTo>
                  <a:pt x="261" y="456"/>
                </a:moveTo>
                <a:lnTo>
                  <a:pt x="184" y="456"/>
                </a:lnTo>
                <a:cubicBezTo>
                  <a:pt x="163" y="456"/>
                  <a:pt x="147" y="442"/>
                  <a:pt x="147" y="425"/>
                </a:cubicBezTo>
                <a:cubicBezTo>
                  <a:pt x="147" y="423"/>
                  <a:pt x="145" y="414"/>
                  <a:pt x="141" y="405"/>
                </a:cubicBezTo>
                <a:lnTo>
                  <a:pt x="112" y="349"/>
                </a:lnTo>
                <a:cubicBezTo>
                  <a:pt x="107" y="341"/>
                  <a:pt x="99" y="327"/>
                  <a:pt x="94" y="319"/>
                </a:cubicBezTo>
                <a:cubicBezTo>
                  <a:pt x="91" y="314"/>
                  <a:pt x="62" y="268"/>
                  <a:pt x="62" y="226"/>
                </a:cubicBezTo>
                <a:cubicBezTo>
                  <a:pt x="62" y="137"/>
                  <a:pt x="134" y="65"/>
                  <a:pt x="223" y="65"/>
                </a:cubicBezTo>
                <a:cubicBezTo>
                  <a:pt x="311" y="65"/>
                  <a:pt x="383" y="137"/>
                  <a:pt x="383" y="226"/>
                </a:cubicBezTo>
                <a:cubicBezTo>
                  <a:pt x="383" y="268"/>
                  <a:pt x="354" y="314"/>
                  <a:pt x="351" y="319"/>
                </a:cubicBezTo>
                <a:cubicBezTo>
                  <a:pt x="346" y="327"/>
                  <a:pt x="338" y="341"/>
                  <a:pt x="333" y="349"/>
                </a:cubicBezTo>
                <a:lnTo>
                  <a:pt x="305" y="405"/>
                </a:lnTo>
                <a:cubicBezTo>
                  <a:pt x="301" y="414"/>
                  <a:pt x="298" y="423"/>
                  <a:pt x="298" y="425"/>
                </a:cubicBezTo>
                <a:cubicBezTo>
                  <a:pt x="298" y="442"/>
                  <a:pt x="282" y="456"/>
                  <a:pt x="261" y="456"/>
                </a:cubicBezTo>
                <a:close/>
                <a:moveTo>
                  <a:pt x="180" y="524"/>
                </a:moveTo>
                <a:cubicBezTo>
                  <a:pt x="169" y="524"/>
                  <a:pt x="159" y="534"/>
                  <a:pt x="159" y="545"/>
                </a:cubicBezTo>
                <a:cubicBezTo>
                  <a:pt x="159" y="556"/>
                  <a:pt x="169" y="566"/>
                  <a:pt x="180" y="566"/>
                </a:cubicBezTo>
                <a:lnTo>
                  <a:pt x="267" y="566"/>
                </a:lnTo>
                <a:cubicBezTo>
                  <a:pt x="279" y="566"/>
                  <a:pt x="289" y="556"/>
                  <a:pt x="289" y="545"/>
                </a:cubicBezTo>
                <a:cubicBezTo>
                  <a:pt x="289" y="534"/>
                  <a:pt x="279" y="524"/>
                  <a:pt x="267" y="524"/>
                </a:cubicBezTo>
                <a:lnTo>
                  <a:pt x="180" y="524"/>
                </a:lnTo>
                <a:close/>
                <a:moveTo>
                  <a:pt x="172" y="558"/>
                </a:moveTo>
                <a:cubicBezTo>
                  <a:pt x="173" y="586"/>
                  <a:pt x="196" y="608"/>
                  <a:pt x="224" y="608"/>
                </a:cubicBezTo>
                <a:cubicBezTo>
                  <a:pt x="252" y="608"/>
                  <a:pt x="275" y="586"/>
                  <a:pt x="276" y="558"/>
                </a:cubicBezTo>
                <a:lnTo>
                  <a:pt x="172" y="558"/>
                </a:lnTo>
                <a:close/>
                <a:moveTo>
                  <a:pt x="289" y="545"/>
                </a:moveTo>
                <a:lnTo>
                  <a:pt x="159" y="545"/>
                </a:lnTo>
                <a:lnTo>
                  <a:pt x="159" y="480"/>
                </a:lnTo>
                <a:lnTo>
                  <a:pt x="289" y="480"/>
                </a:lnTo>
                <a:lnTo>
                  <a:pt x="289" y="545"/>
                </a:lnTo>
                <a:close/>
                <a:moveTo>
                  <a:pt x="309" y="233"/>
                </a:moveTo>
                <a:cubicBezTo>
                  <a:pt x="309" y="245"/>
                  <a:pt x="299" y="254"/>
                  <a:pt x="287" y="254"/>
                </a:cubicBezTo>
                <a:lnTo>
                  <a:pt x="244" y="254"/>
                </a:lnTo>
                <a:lnTo>
                  <a:pt x="244" y="298"/>
                </a:lnTo>
                <a:cubicBezTo>
                  <a:pt x="244" y="309"/>
                  <a:pt x="234" y="319"/>
                  <a:pt x="223" y="319"/>
                </a:cubicBezTo>
                <a:cubicBezTo>
                  <a:pt x="211" y="319"/>
                  <a:pt x="202" y="309"/>
                  <a:pt x="202" y="298"/>
                </a:cubicBezTo>
                <a:lnTo>
                  <a:pt x="202" y="254"/>
                </a:lnTo>
                <a:lnTo>
                  <a:pt x="158" y="254"/>
                </a:lnTo>
                <a:cubicBezTo>
                  <a:pt x="146" y="254"/>
                  <a:pt x="137" y="245"/>
                  <a:pt x="137" y="233"/>
                </a:cubicBezTo>
                <a:cubicBezTo>
                  <a:pt x="137" y="221"/>
                  <a:pt x="146" y="212"/>
                  <a:pt x="158" y="212"/>
                </a:cubicBezTo>
                <a:lnTo>
                  <a:pt x="202" y="212"/>
                </a:lnTo>
                <a:lnTo>
                  <a:pt x="202" y="168"/>
                </a:lnTo>
                <a:cubicBezTo>
                  <a:pt x="202" y="157"/>
                  <a:pt x="211" y="147"/>
                  <a:pt x="223" y="147"/>
                </a:cubicBezTo>
                <a:cubicBezTo>
                  <a:pt x="234" y="147"/>
                  <a:pt x="244" y="157"/>
                  <a:pt x="244" y="168"/>
                </a:cubicBezTo>
                <a:lnTo>
                  <a:pt x="244" y="212"/>
                </a:lnTo>
                <a:lnTo>
                  <a:pt x="287" y="212"/>
                </a:lnTo>
                <a:cubicBezTo>
                  <a:pt x="299" y="212"/>
                  <a:pt x="309" y="221"/>
                  <a:pt x="309" y="233"/>
                </a:cubicBezTo>
                <a:close/>
                <a:moveTo>
                  <a:pt x="428" y="206"/>
                </a:moveTo>
                <a:lnTo>
                  <a:pt x="404" y="206"/>
                </a:lnTo>
                <a:cubicBezTo>
                  <a:pt x="405" y="212"/>
                  <a:pt x="405" y="219"/>
                  <a:pt x="405" y="226"/>
                </a:cubicBezTo>
                <a:cubicBezTo>
                  <a:pt x="405" y="230"/>
                  <a:pt x="405" y="235"/>
                  <a:pt x="405" y="239"/>
                </a:cubicBezTo>
                <a:lnTo>
                  <a:pt x="428" y="239"/>
                </a:lnTo>
                <a:cubicBezTo>
                  <a:pt x="438" y="239"/>
                  <a:pt x="446" y="232"/>
                  <a:pt x="446" y="222"/>
                </a:cubicBezTo>
                <a:cubicBezTo>
                  <a:pt x="446" y="213"/>
                  <a:pt x="438" y="206"/>
                  <a:pt x="428" y="206"/>
                </a:cubicBezTo>
                <a:close/>
                <a:moveTo>
                  <a:pt x="362" y="107"/>
                </a:moveTo>
                <a:lnTo>
                  <a:pt x="379" y="90"/>
                </a:lnTo>
                <a:cubicBezTo>
                  <a:pt x="386" y="83"/>
                  <a:pt x="386" y="72"/>
                  <a:pt x="380" y="66"/>
                </a:cubicBezTo>
                <a:cubicBezTo>
                  <a:pt x="373" y="60"/>
                  <a:pt x="362" y="60"/>
                  <a:pt x="356" y="67"/>
                </a:cubicBezTo>
                <a:lnTo>
                  <a:pt x="338" y="84"/>
                </a:lnTo>
                <a:cubicBezTo>
                  <a:pt x="347" y="91"/>
                  <a:pt x="355" y="99"/>
                  <a:pt x="362" y="107"/>
                </a:cubicBezTo>
                <a:close/>
                <a:moveTo>
                  <a:pt x="222" y="43"/>
                </a:moveTo>
                <a:cubicBezTo>
                  <a:pt x="228" y="43"/>
                  <a:pt x="233" y="43"/>
                  <a:pt x="239" y="44"/>
                </a:cubicBezTo>
                <a:lnTo>
                  <a:pt x="239" y="18"/>
                </a:lnTo>
                <a:cubicBezTo>
                  <a:pt x="239" y="8"/>
                  <a:pt x="231" y="0"/>
                  <a:pt x="222" y="0"/>
                </a:cubicBezTo>
                <a:cubicBezTo>
                  <a:pt x="213" y="0"/>
                  <a:pt x="206" y="8"/>
                  <a:pt x="206" y="18"/>
                </a:cubicBezTo>
                <a:lnTo>
                  <a:pt x="206" y="44"/>
                </a:lnTo>
                <a:cubicBezTo>
                  <a:pt x="211" y="43"/>
                  <a:pt x="217" y="43"/>
                  <a:pt x="222" y="43"/>
                </a:cubicBezTo>
                <a:close/>
                <a:moveTo>
                  <a:pt x="81" y="109"/>
                </a:moveTo>
                <a:cubicBezTo>
                  <a:pt x="89" y="101"/>
                  <a:pt x="96" y="93"/>
                  <a:pt x="105" y="86"/>
                </a:cubicBezTo>
                <a:lnTo>
                  <a:pt x="89" y="69"/>
                </a:lnTo>
                <a:cubicBezTo>
                  <a:pt x="82" y="63"/>
                  <a:pt x="71" y="62"/>
                  <a:pt x="65" y="69"/>
                </a:cubicBezTo>
                <a:cubicBezTo>
                  <a:pt x="58" y="75"/>
                  <a:pt x="58" y="86"/>
                  <a:pt x="65" y="93"/>
                </a:cubicBezTo>
                <a:lnTo>
                  <a:pt x="81" y="109"/>
                </a:lnTo>
                <a:close/>
                <a:moveTo>
                  <a:pt x="39" y="226"/>
                </a:moveTo>
                <a:cubicBezTo>
                  <a:pt x="39" y="219"/>
                  <a:pt x="40" y="212"/>
                  <a:pt x="41" y="206"/>
                </a:cubicBezTo>
                <a:lnTo>
                  <a:pt x="17" y="206"/>
                </a:lnTo>
                <a:cubicBezTo>
                  <a:pt x="7" y="206"/>
                  <a:pt x="0" y="213"/>
                  <a:pt x="0" y="222"/>
                </a:cubicBezTo>
                <a:cubicBezTo>
                  <a:pt x="0" y="232"/>
                  <a:pt x="7" y="239"/>
                  <a:pt x="17" y="239"/>
                </a:cubicBezTo>
                <a:lnTo>
                  <a:pt x="40" y="239"/>
                </a:lnTo>
                <a:cubicBezTo>
                  <a:pt x="40" y="235"/>
                  <a:pt x="39" y="230"/>
                  <a:pt x="39" y="226"/>
                </a:cubicBezTo>
                <a:close/>
              </a:path>
            </a:pathLst>
          </a:custGeom>
          <a:solidFill>
            <a:schemeClr val="bg1"/>
          </a:solidFill>
          <a:ln>
            <a:noFill/>
          </a:ln>
          <a:extLst/>
        </p:spPr>
        <p:txBody>
          <a:bodyPr vert="horz" wrap="square" lIns="68562" tIns="34281" rIns="68562" bIns="34281" numCol="1" anchor="t" anchorCtr="0" compatLnSpc="1">
            <a:prstTxWarp prst="textNoShape">
              <a:avLst/>
            </a:prstTxWarp>
          </a:bodyPr>
          <a:lstStyle/>
          <a:p>
            <a:endParaRPr lang="zh-CN" altLang="en-US"/>
          </a:p>
        </p:txBody>
      </p:sp>
    </p:spTree>
    <p:custDataLst>
      <p:tags r:id="rId1"/>
    </p:custDataLst>
    <p:extLst>
      <p:ext uri="{BB962C8B-B14F-4D97-AF65-F5344CB8AC3E}">
        <p14:creationId xmlns="" xmlns:p14="http://schemas.microsoft.com/office/powerpoint/2010/main" val="1492152239"/>
      </p:ext>
    </p:extLst>
  </p:cSld>
  <p:clrMapOvr>
    <a:masterClrMapping/>
  </p:clrMapOvr>
  <p:transition spd="slow" advTm="3874">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1500"/>
                            </p:stCondLst>
                            <p:childTnLst>
                              <p:par>
                                <p:cTn id="19" presetID="2" presetClass="entr" presetSubtype="4" accel="61000" fill="hold" nodeType="afterEffect">
                                  <p:stCondLst>
                                    <p:cond delay="250"/>
                                  </p:stCondLst>
                                  <p:childTnLst>
                                    <p:set>
                                      <p:cBhvr>
                                        <p:cTn id="20" dur="1" fill="hold">
                                          <p:stCondLst>
                                            <p:cond delay="0"/>
                                          </p:stCondLst>
                                        </p:cTn>
                                        <p:tgtEl>
                                          <p:spTgt spid="146"/>
                                        </p:tgtEl>
                                        <p:attrNameLst>
                                          <p:attrName>style.visibility</p:attrName>
                                        </p:attrNameLst>
                                      </p:cBhvr>
                                      <p:to>
                                        <p:strVal val="visible"/>
                                      </p:to>
                                    </p:set>
                                    <p:anim calcmode="lin" valueType="num">
                                      <p:cBhvr additive="base">
                                        <p:cTn id="21" dur="1300" fill="hold"/>
                                        <p:tgtEl>
                                          <p:spTgt spid="146"/>
                                        </p:tgtEl>
                                        <p:attrNameLst>
                                          <p:attrName>ppt_x</p:attrName>
                                        </p:attrNameLst>
                                      </p:cBhvr>
                                      <p:tavLst>
                                        <p:tav tm="0">
                                          <p:val>
                                            <p:strVal val="#ppt_x"/>
                                          </p:val>
                                        </p:tav>
                                        <p:tav tm="100000">
                                          <p:val>
                                            <p:strVal val="#ppt_x"/>
                                          </p:val>
                                        </p:tav>
                                      </p:tavLst>
                                    </p:anim>
                                    <p:anim calcmode="lin" valueType="num">
                                      <p:cBhvr additive="base">
                                        <p:cTn id="22" dur="1300" fill="hold"/>
                                        <p:tgtEl>
                                          <p:spTgt spid="146"/>
                                        </p:tgtEl>
                                        <p:attrNameLst>
                                          <p:attrName>ppt_y</p:attrName>
                                        </p:attrNameLst>
                                      </p:cBhvr>
                                      <p:tavLst>
                                        <p:tav tm="0">
                                          <p:val>
                                            <p:strVal val="1+#ppt_h/2"/>
                                          </p:val>
                                        </p:tav>
                                        <p:tav tm="100000">
                                          <p:val>
                                            <p:strVal val="#ppt_y"/>
                                          </p:val>
                                        </p:tav>
                                      </p:tavLst>
                                    </p:anim>
                                  </p:childTnLst>
                                </p:cTn>
                              </p:par>
                              <p:par>
                                <p:cTn id="23" presetID="2" presetClass="entr" presetSubtype="1" accel="61000" fill="hold" nodeType="withEffect">
                                  <p:stCondLst>
                                    <p:cond delay="250"/>
                                  </p:stCondLst>
                                  <p:childTnLst>
                                    <p:set>
                                      <p:cBhvr>
                                        <p:cTn id="24" dur="1" fill="hold">
                                          <p:stCondLst>
                                            <p:cond delay="0"/>
                                          </p:stCondLst>
                                        </p:cTn>
                                        <p:tgtEl>
                                          <p:spTgt spid="151"/>
                                        </p:tgtEl>
                                        <p:attrNameLst>
                                          <p:attrName>style.visibility</p:attrName>
                                        </p:attrNameLst>
                                      </p:cBhvr>
                                      <p:to>
                                        <p:strVal val="visible"/>
                                      </p:to>
                                    </p:set>
                                    <p:anim calcmode="lin" valueType="num">
                                      <p:cBhvr additive="base">
                                        <p:cTn id="25" dur="1300" fill="hold"/>
                                        <p:tgtEl>
                                          <p:spTgt spid="151"/>
                                        </p:tgtEl>
                                        <p:attrNameLst>
                                          <p:attrName>ppt_x</p:attrName>
                                        </p:attrNameLst>
                                      </p:cBhvr>
                                      <p:tavLst>
                                        <p:tav tm="0">
                                          <p:val>
                                            <p:strVal val="#ppt_x"/>
                                          </p:val>
                                        </p:tav>
                                        <p:tav tm="100000">
                                          <p:val>
                                            <p:strVal val="#ppt_x"/>
                                          </p:val>
                                        </p:tav>
                                      </p:tavLst>
                                    </p:anim>
                                    <p:anim calcmode="lin" valueType="num">
                                      <p:cBhvr additive="base">
                                        <p:cTn id="26" dur="1300" fill="hold"/>
                                        <p:tgtEl>
                                          <p:spTgt spid="151"/>
                                        </p:tgtEl>
                                        <p:attrNameLst>
                                          <p:attrName>ppt_y</p:attrName>
                                        </p:attrNameLst>
                                      </p:cBhvr>
                                      <p:tavLst>
                                        <p:tav tm="0">
                                          <p:val>
                                            <p:strVal val="0-#ppt_h/2"/>
                                          </p:val>
                                        </p:tav>
                                        <p:tav tm="100000">
                                          <p:val>
                                            <p:strVal val="#ppt_y"/>
                                          </p:val>
                                        </p:tav>
                                      </p:tavLst>
                                    </p:anim>
                                  </p:childTnLst>
                                </p:cTn>
                              </p:par>
                              <p:par>
                                <p:cTn id="27" presetID="2" presetClass="entr" presetSubtype="1" accel="61000" fill="hold" nodeType="withEffect">
                                  <p:stCondLst>
                                    <p:cond delay="250"/>
                                  </p:stCondLst>
                                  <p:childTnLst>
                                    <p:set>
                                      <p:cBhvr>
                                        <p:cTn id="28" dur="1" fill="hold">
                                          <p:stCondLst>
                                            <p:cond delay="0"/>
                                          </p:stCondLst>
                                        </p:cTn>
                                        <p:tgtEl>
                                          <p:spTgt spid="156"/>
                                        </p:tgtEl>
                                        <p:attrNameLst>
                                          <p:attrName>style.visibility</p:attrName>
                                        </p:attrNameLst>
                                      </p:cBhvr>
                                      <p:to>
                                        <p:strVal val="visible"/>
                                      </p:to>
                                    </p:set>
                                    <p:anim calcmode="lin" valueType="num">
                                      <p:cBhvr additive="base">
                                        <p:cTn id="29" dur="1300" fill="hold"/>
                                        <p:tgtEl>
                                          <p:spTgt spid="156"/>
                                        </p:tgtEl>
                                        <p:attrNameLst>
                                          <p:attrName>ppt_x</p:attrName>
                                        </p:attrNameLst>
                                      </p:cBhvr>
                                      <p:tavLst>
                                        <p:tav tm="0">
                                          <p:val>
                                            <p:strVal val="#ppt_x"/>
                                          </p:val>
                                        </p:tav>
                                        <p:tav tm="100000">
                                          <p:val>
                                            <p:strVal val="#ppt_x"/>
                                          </p:val>
                                        </p:tav>
                                      </p:tavLst>
                                    </p:anim>
                                    <p:anim calcmode="lin" valueType="num">
                                      <p:cBhvr additive="base">
                                        <p:cTn id="30" dur="1300" fill="hold"/>
                                        <p:tgtEl>
                                          <p:spTgt spid="156"/>
                                        </p:tgtEl>
                                        <p:attrNameLst>
                                          <p:attrName>ppt_y</p:attrName>
                                        </p:attrNameLst>
                                      </p:cBhvr>
                                      <p:tavLst>
                                        <p:tav tm="0">
                                          <p:val>
                                            <p:strVal val="0-#ppt_h/2"/>
                                          </p:val>
                                        </p:tav>
                                        <p:tav tm="100000">
                                          <p:val>
                                            <p:strVal val="#ppt_y"/>
                                          </p:val>
                                        </p:tav>
                                      </p:tavLst>
                                    </p:anim>
                                  </p:childTnLst>
                                </p:cTn>
                              </p:par>
                              <p:par>
                                <p:cTn id="31" presetID="2" presetClass="entr" presetSubtype="4" accel="61000" fill="hold" nodeType="withEffect">
                                  <p:stCondLst>
                                    <p:cond delay="250"/>
                                  </p:stCondLst>
                                  <p:childTnLst>
                                    <p:set>
                                      <p:cBhvr>
                                        <p:cTn id="32" dur="1" fill="hold">
                                          <p:stCondLst>
                                            <p:cond delay="0"/>
                                          </p:stCondLst>
                                        </p:cTn>
                                        <p:tgtEl>
                                          <p:spTgt spid="161"/>
                                        </p:tgtEl>
                                        <p:attrNameLst>
                                          <p:attrName>style.visibility</p:attrName>
                                        </p:attrNameLst>
                                      </p:cBhvr>
                                      <p:to>
                                        <p:strVal val="visible"/>
                                      </p:to>
                                    </p:set>
                                    <p:anim calcmode="lin" valueType="num">
                                      <p:cBhvr additive="base">
                                        <p:cTn id="33" dur="1300" fill="hold"/>
                                        <p:tgtEl>
                                          <p:spTgt spid="161"/>
                                        </p:tgtEl>
                                        <p:attrNameLst>
                                          <p:attrName>ppt_x</p:attrName>
                                        </p:attrNameLst>
                                      </p:cBhvr>
                                      <p:tavLst>
                                        <p:tav tm="0">
                                          <p:val>
                                            <p:strVal val="#ppt_x"/>
                                          </p:val>
                                        </p:tav>
                                        <p:tav tm="100000">
                                          <p:val>
                                            <p:strVal val="#ppt_x"/>
                                          </p:val>
                                        </p:tav>
                                      </p:tavLst>
                                    </p:anim>
                                    <p:anim calcmode="lin" valueType="num">
                                      <p:cBhvr additive="base">
                                        <p:cTn id="34" dur="1300" fill="hold"/>
                                        <p:tgtEl>
                                          <p:spTgt spid="161"/>
                                        </p:tgtEl>
                                        <p:attrNameLst>
                                          <p:attrName>ppt_y</p:attrName>
                                        </p:attrNameLst>
                                      </p:cBhvr>
                                      <p:tavLst>
                                        <p:tav tm="0">
                                          <p:val>
                                            <p:strVal val="1+#ppt_h/2"/>
                                          </p:val>
                                        </p:tav>
                                        <p:tav tm="100000">
                                          <p:val>
                                            <p:strVal val="#ppt_y"/>
                                          </p:val>
                                        </p:tav>
                                      </p:tavLst>
                                    </p:anim>
                                  </p:childTnLst>
                                </p:cTn>
                              </p:par>
                            </p:childTnLst>
                          </p:cTn>
                        </p:par>
                        <p:par>
                          <p:cTn id="35" fill="hold">
                            <p:stCondLst>
                              <p:cond delay="3050"/>
                            </p:stCondLst>
                            <p:childTnLst>
                              <p:par>
                                <p:cTn id="36" presetID="2" presetClass="entr" presetSubtype="4" accel="46154" fill="hold" grpId="0" nodeType="afterEffect">
                                  <p:stCondLst>
                                    <p:cond delay="0"/>
                                  </p:stCondLst>
                                  <p:childTnLst>
                                    <p:set>
                                      <p:cBhvr>
                                        <p:cTn id="37" dur="1" fill="hold">
                                          <p:stCondLst>
                                            <p:cond delay="0"/>
                                          </p:stCondLst>
                                        </p:cTn>
                                        <p:tgtEl>
                                          <p:spTgt spid="166"/>
                                        </p:tgtEl>
                                        <p:attrNameLst>
                                          <p:attrName>style.visibility</p:attrName>
                                        </p:attrNameLst>
                                      </p:cBhvr>
                                      <p:to>
                                        <p:strVal val="visible"/>
                                      </p:to>
                                    </p:set>
                                    <p:anim calcmode="lin" valueType="num">
                                      <p:cBhvr additive="base">
                                        <p:cTn id="38" dur="1300" fill="hold"/>
                                        <p:tgtEl>
                                          <p:spTgt spid="166"/>
                                        </p:tgtEl>
                                        <p:attrNameLst>
                                          <p:attrName>ppt_x</p:attrName>
                                        </p:attrNameLst>
                                      </p:cBhvr>
                                      <p:tavLst>
                                        <p:tav tm="0">
                                          <p:val>
                                            <p:strVal val="#ppt_x"/>
                                          </p:val>
                                        </p:tav>
                                        <p:tav tm="100000">
                                          <p:val>
                                            <p:strVal val="#ppt_x"/>
                                          </p:val>
                                        </p:tav>
                                      </p:tavLst>
                                    </p:anim>
                                    <p:anim calcmode="lin" valueType="num">
                                      <p:cBhvr additive="base">
                                        <p:cTn id="39" dur="1300" fill="hold"/>
                                        <p:tgtEl>
                                          <p:spTgt spid="166"/>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75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2" presetClass="entr" presetSubtype="1" accel="46154" fill="hold" grpId="0" nodeType="withEffect">
                                  <p:stCondLst>
                                    <p:cond delay="100"/>
                                  </p:stCondLst>
                                  <p:childTnLst>
                                    <p:set>
                                      <p:cBhvr>
                                        <p:cTn id="44" dur="1" fill="hold">
                                          <p:stCondLst>
                                            <p:cond delay="0"/>
                                          </p:stCondLst>
                                        </p:cTn>
                                        <p:tgtEl>
                                          <p:spTgt spid="167"/>
                                        </p:tgtEl>
                                        <p:attrNameLst>
                                          <p:attrName>style.visibility</p:attrName>
                                        </p:attrNameLst>
                                      </p:cBhvr>
                                      <p:to>
                                        <p:strVal val="visible"/>
                                      </p:to>
                                    </p:set>
                                    <p:anim calcmode="lin" valueType="num">
                                      <p:cBhvr additive="base">
                                        <p:cTn id="45" dur="1300" fill="hold"/>
                                        <p:tgtEl>
                                          <p:spTgt spid="167"/>
                                        </p:tgtEl>
                                        <p:attrNameLst>
                                          <p:attrName>ppt_x</p:attrName>
                                        </p:attrNameLst>
                                      </p:cBhvr>
                                      <p:tavLst>
                                        <p:tav tm="0">
                                          <p:val>
                                            <p:strVal val="#ppt_x"/>
                                          </p:val>
                                        </p:tav>
                                        <p:tav tm="100000">
                                          <p:val>
                                            <p:strVal val="#ppt_x"/>
                                          </p:val>
                                        </p:tav>
                                      </p:tavLst>
                                    </p:anim>
                                    <p:anim calcmode="lin" valueType="num">
                                      <p:cBhvr additive="base">
                                        <p:cTn id="46" dur="1300" fill="hold"/>
                                        <p:tgtEl>
                                          <p:spTgt spid="167"/>
                                        </p:tgtEl>
                                        <p:attrNameLst>
                                          <p:attrName>ppt_y</p:attrName>
                                        </p:attrNameLst>
                                      </p:cBhvr>
                                      <p:tavLst>
                                        <p:tav tm="0">
                                          <p:val>
                                            <p:strVal val="0-#ppt_h/2"/>
                                          </p:val>
                                        </p:tav>
                                        <p:tav tm="100000">
                                          <p:val>
                                            <p:strVal val="#ppt_y"/>
                                          </p:val>
                                        </p:tav>
                                      </p:tavLst>
                                    </p:anim>
                                  </p:childTnLst>
                                </p:cTn>
                              </p:par>
                              <p:par>
                                <p:cTn id="47" presetID="10" presetClass="entr" presetSubtype="0" fill="hold" grpId="0" nodeType="withEffect">
                                  <p:stCondLst>
                                    <p:cond delay="75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par>
                                <p:cTn id="50" presetID="2" presetClass="entr" presetSubtype="4" accel="46154" fill="hold" grpId="0" nodeType="withEffect">
                                  <p:stCondLst>
                                    <p:cond delay="200"/>
                                  </p:stCondLst>
                                  <p:childTnLst>
                                    <p:set>
                                      <p:cBhvr>
                                        <p:cTn id="51" dur="1" fill="hold">
                                          <p:stCondLst>
                                            <p:cond delay="0"/>
                                          </p:stCondLst>
                                        </p:cTn>
                                        <p:tgtEl>
                                          <p:spTgt spid="168"/>
                                        </p:tgtEl>
                                        <p:attrNameLst>
                                          <p:attrName>style.visibility</p:attrName>
                                        </p:attrNameLst>
                                      </p:cBhvr>
                                      <p:to>
                                        <p:strVal val="visible"/>
                                      </p:to>
                                    </p:set>
                                    <p:anim calcmode="lin" valueType="num">
                                      <p:cBhvr additive="base">
                                        <p:cTn id="52" dur="1300" fill="hold"/>
                                        <p:tgtEl>
                                          <p:spTgt spid="168"/>
                                        </p:tgtEl>
                                        <p:attrNameLst>
                                          <p:attrName>ppt_x</p:attrName>
                                        </p:attrNameLst>
                                      </p:cBhvr>
                                      <p:tavLst>
                                        <p:tav tm="0">
                                          <p:val>
                                            <p:strVal val="#ppt_x"/>
                                          </p:val>
                                        </p:tav>
                                        <p:tav tm="100000">
                                          <p:val>
                                            <p:strVal val="#ppt_x"/>
                                          </p:val>
                                        </p:tav>
                                      </p:tavLst>
                                    </p:anim>
                                    <p:anim calcmode="lin" valueType="num">
                                      <p:cBhvr additive="base">
                                        <p:cTn id="53" dur="1300" fill="hold"/>
                                        <p:tgtEl>
                                          <p:spTgt spid="168"/>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75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par>
                                <p:cTn id="57" presetID="2" presetClass="entr" presetSubtype="1" accel="46154" fill="hold" grpId="0" nodeType="withEffect">
                                  <p:stCondLst>
                                    <p:cond delay="300"/>
                                  </p:stCondLst>
                                  <p:childTnLst>
                                    <p:set>
                                      <p:cBhvr>
                                        <p:cTn id="58" dur="1" fill="hold">
                                          <p:stCondLst>
                                            <p:cond delay="0"/>
                                          </p:stCondLst>
                                        </p:cTn>
                                        <p:tgtEl>
                                          <p:spTgt spid="169"/>
                                        </p:tgtEl>
                                        <p:attrNameLst>
                                          <p:attrName>style.visibility</p:attrName>
                                        </p:attrNameLst>
                                      </p:cBhvr>
                                      <p:to>
                                        <p:strVal val="visible"/>
                                      </p:to>
                                    </p:set>
                                    <p:anim calcmode="lin" valueType="num">
                                      <p:cBhvr additive="base">
                                        <p:cTn id="59" dur="1300" fill="hold"/>
                                        <p:tgtEl>
                                          <p:spTgt spid="169"/>
                                        </p:tgtEl>
                                        <p:attrNameLst>
                                          <p:attrName>ppt_x</p:attrName>
                                        </p:attrNameLst>
                                      </p:cBhvr>
                                      <p:tavLst>
                                        <p:tav tm="0">
                                          <p:val>
                                            <p:strVal val="#ppt_x"/>
                                          </p:val>
                                        </p:tav>
                                        <p:tav tm="100000">
                                          <p:val>
                                            <p:strVal val="#ppt_x"/>
                                          </p:val>
                                        </p:tav>
                                      </p:tavLst>
                                    </p:anim>
                                    <p:anim calcmode="lin" valueType="num">
                                      <p:cBhvr additive="base">
                                        <p:cTn id="60" dur="1300" fill="hold"/>
                                        <p:tgtEl>
                                          <p:spTgt spid="169"/>
                                        </p:tgtEl>
                                        <p:attrNameLst>
                                          <p:attrName>ppt_y</p:attrName>
                                        </p:attrNameLst>
                                      </p:cBhvr>
                                      <p:tavLst>
                                        <p:tav tm="0">
                                          <p:val>
                                            <p:strVal val="0-#ppt_h/2"/>
                                          </p:val>
                                        </p:tav>
                                        <p:tav tm="100000">
                                          <p:val>
                                            <p:strVal val="#ppt_y"/>
                                          </p:val>
                                        </p:tav>
                                      </p:tavLst>
                                    </p:anim>
                                  </p:childTnLst>
                                </p:cTn>
                              </p:par>
                              <p:par>
                                <p:cTn id="61" presetID="10" presetClass="entr" presetSubtype="0" fill="hold" grpId="0" nodeType="withEffect">
                                  <p:stCondLst>
                                    <p:cond delay="75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41"/>
                                        </p:tgtEl>
                                        <p:attrNameLst>
                                          <p:attrName>style.visibility</p:attrName>
                                        </p:attrNameLst>
                                      </p:cBhvr>
                                      <p:to>
                                        <p:strVal val="visible"/>
                                      </p:to>
                                    </p:set>
                                    <p:animEffect transition="in" filter="fade">
                                      <p:cBhvr>
                                        <p:cTn id="68" dur="1000"/>
                                        <p:tgtEl>
                                          <p:spTgt spid="141"/>
                                        </p:tgtEl>
                                      </p:cBhvr>
                                    </p:animEffect>
                                    <p:anim calcmode="lin" valueType="num">
                                      <p:cBhvr>
                                        <p:cTn id="69" dur="1000" fill="hold"/>
                                        <p:tgtEl>
                                          <p:spTgt spid="141"/>
                                        </p:tgtEl>
                                        <p:attrNameLst>
                                          <p:attrName>ppt_x</p:attrName>
                                        </p:attrNameLst>
                                      </p:cBhvr>
                                      <p:tavLst>
                                        <p:tav tm="0">
                                          <p:val>
                                            <p:strVal val="#ppt_x"/>
                                          </p:val>
                                        </p:tav>
                                        <p:tav tm="100000">
                                          <p:val>
                                            <p:strVal val="#ppt_x"/>
                                          </p:val>
                                        </p:tav>
                                      </p:tavLst>
                                    </p:anim>
                                    <p:anim calcmode="lin" valueType="num">
                                      <p:cBhvr>
                                        <p:cTn id="70" dur="1000" fill="hold"/>
                                        <p:tgtEl>
                                          <p:spTgt spid="14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42"/>
                                        </p:tgtEl>
                                        <p:attrNameLst>
                                          <p:attrName>style.visibility</p:attrName>
                                        </p:attrNameLst>
                                      </p:cBhvr>
                                      <p:to>
                                        <p:strVal val="visible"/>
                                      </p:to>
                                    </p:set>
                                    <p:animEffect transition="in" filter="fade">
                                      <p:cBhvr>
                                        <p:cTn id="73" dur="1000"/>
                                        <p:tgtEl>
                                          <p:spTgt spid="142"/>
                                        </p:tgtEl>
                                      </p:cBhvr>
                                    </p:animEffect>
                                    <p:anim calcmode="lin" valueType="num">
                                      <p:cBhvr>
                                        <p:cTn id="74" dur="1000" fill="hold"/>
                                        <p:tgtEl>
                                          <p:spTgt spid="142"/>
                                        </p:tgtEl>
                                        <p:attrNameLst>
                                          <p:attrName>ppt_x</p:attrName>
                                        </p:attrNameLst>
                                      </p:cBhvr>
                                      <p:tavLst>
                                        <p:tav tm="0">
                                          <p:val>
                                            <p:strVal val="#ppt_x"/>
                                          </p:val>
                                        </p:tav>
                                        <p:tav tm="100000">
                                          <p:val>
                                            <p:strVal val="#ppt_x"/>
                                          </p:val>
                                        </p:tav>
                                      </p:tavLst>
                                    </p:anim>
                                    <p:anim calcmode="lin" valueType="num">
                                      <p:cBhvr>
                                        <p:cTn id="75" dur="1000" fill="hold"/>
                                        <p:tgtEl>
                                          <p:spTgt spid="142"/>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43"/>
                                        </p:tgtEl>
                                        <p:attrNameLst>
                                          <p:attrName>style.visibility</p:attrName>
                                        </p:attrNameLst>
                                      </p:cBhvr>
                                      <p:to>
                                        <p:strVal val="visible"/>
                                      </p:to>
                                    </p:set>
                                    <p:animEffect transition="in" filter="fade">
                                      <p:cBhvr>
                                        <p:cTn id="78" dur="1000"/>
                                        <p:tgtEl>
                                          <p:spTgt spid="143"/>
                                        </p:tgtEl>
                                      </p:cBhvr>
                                    </p:animEffect>
                                    <p:anim calcmode="lin" valueType="num">
                                      <p:cBhvr>
                                        <p:cTn id="79" dur="1000" fill="hold"/>
                                        <p:tgtEl>
                                          <p:spTgt spid="143"/>
                                        </p:tgtEl>
                                        <p:attrNameLst>
                                          <p:attrName>ppt_x</p:attrName>
                                        </p:attrNameLst>
                                      </p:cBhvr>
                                      <p:tavLst>
                                        <p:tav tm="0">
                                          <p:val>
                                            <p:strVal val="#ppt_x"/>
                                          </p:val>
                                        </p:tav>
                                        <p:tav tm="100000">
                                          <p:val>
                                            <p:strVal val="#ppt_x"/>
                                          </p:val>
                                        </p:tav>
                                      </p:tavLst>
                                    </p:anim>
                                    <p:anim calcmode="lin" valueType="num">
                                      <p:cBhvr>
                                        <p:cTn id="80" dur="1000" fill="hold"/>
                                        <p:tgtEl>
                                          <p:spTgt spid="143"/>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44"/>
                                        </p:tgtEl>
                                        <p:attrNameLst>
                                          <p:attrName>style.visibility</p:attrName>
                                        </p:attrNameLst>
                                      </p:cBhvr>
                                      <p:to>
                                        <p:strVal val="visible"/>
                                      </p:to>
                                    </p:set>
                                    <p:animEffect transition="in" filter="fade">
                                      <p:cBhvr>
                                        <p:cTn id="83" dur="1000"/>
                                        <p:tgtEl>
                                          <p:spTgt spid="144"/>
                                        </p:tgtEl>
                                      </p:cBhvr>
                                    </p:animEffect>
                                    <p:anim calcmode="lin" valueType="num">
                                      <p:cBhvr>
                                        <p:cTn id="84" dur="1000" fill="hold"/>
                                        <p:tgtEl>
                                          <p:spTgt spid="144"/>
                                        </p:tgtEl>
                                        <p:attrNameLst>
                                          <p:attrName>ppt_x</p:attrName>
                                        </p:attrNameLst>
                                      </p:cBhvr>
                                      <p:tavLst>
                                        <p:tav tm="0">
                                          <p:val>
                                            <p:strVal val="#ppt_x"/>
                                          </p:val>
                                        </p:tav>
                                        <p:tav tm="100000">
                                          <p:val>
                                            <p:strVal val="#ppt_x"/>
                                          </p:val>
                                        </p:tav>
                                      </p:tavLst>
                                    </p:anim>
                                    <p:anim calcmode="lin" valueType="num">
                                      <p:cBhvr>
                                        <p:cTn id="85"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141" grpId="0"/>
      <p:bldP spid="142" grpId="0"/>
      <p:bldP spid="143" grpId="0"/>
      <p:bldP spid="144" grpId="0"/>
      <p:bldP spid="166" grpId="0" animBg="1"/>
      <p:bldP spid="167" grpId="0" animBg="1"/>
      <p:bldP spid="168" grpId="0" animBg="1"/>
      <p:bldP spid="169" grpId="0" animBg="1"/>
      <p:bldP spid="40" grpId="0" animBg="1"/>
      <p:bldP spid="41" grpId="0" animBg="1"/>
      <p:bldP spid="43"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直接连接符 1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工作完成情况</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2" name="六边形 1"/>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1710549" y="1455024"/>
            <a:ext cx="2501127" cy="1132494"/>
            <a:chOff x="4304043" y="1286668"/>
            <a:chExt cx="3837944" cy="2757793"/>
          </a:xfrm>
          <a:effectLst>
            <a:outerShdw blurRad="381000" dist="254000" dir="8100000" algn="tr" rotWithShape="0">
              <a:prstClr val="black">
                <a:alpha val="40000"/>
              </a:prstClr>
            </a:outerShdw>
          </a:effectLst>
        </p:grpSpPr>
        <p:sp>
          <p:nvSpPr>
            <p:cNvPr id="39" name="圆角矩形 3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4351931" y="1367703"/>
              <a:ext cx="3742172" cy="2595722"/>
            </a:xfrm>
            <a:prstGeom prst="round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1430674" y="1639443"/>
            <a:ext cx="621046" cy="621045"/>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45" name="椭圆 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grpSp>
        <p:nvGrpSpPr>
          <p:cNvPr id="46" name="Group 41"/>
          <p:cNvGrpSpPr>
            <a:grpSpLocks/>
          </p:cNvGrpSpPr>
          <p:nvPr/>
        </p:nvGrpSpPr>
        <p:grpSpPr bwMode="auto">
          <a:xfrm>
            <a:off x="2196030" y="1639436"/>
            <a:ext cx="1817440" cy="902773"/>
            <a:chOff x="-32" y="-58"/>
            <a:chExt cx="3015" cy="1516"/>
          </a:xfrm>
        </p:grpSpPr>
        <p:sp>
          <p:nvSpPr>
            <p:cNvPr id="47" name="Rectangle 42"/>
            <p:cNvSpPr>
              <a:spLocks/>
            </p:cNvSpPr>
            <p:nvPr/>
          </p:nvSpPr>
          <p:spPr bwMode="auto">
            <a:xfrm>
              <a:off x="0" y="-58"/>
              <a:ext cx="2715" cy="4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b="1" dirty="0">
                  <a:solidFill>
                    <a:schemeClr val="bg1"/>
                  </a:solidFill>
                  <a:latin typeface="微软雅黑"/>
                  <a:ea typeface="微软雅黑"/>
                  <a:cs typeface="Bebas Neue" charset="0"/>
                  <a:sym typeface="Bebas Neue" charset="0"/>
                </a:rPr>
                <a:t>单击此处添加标题</a:t>
              </a:r>
              <a:endParaRPr lang="en-US" sz="1600" b="1" dirty="0">
                <a:solidFill>
                  <a:schemeClr val="bg1"/>
                </a:solidFill>
                <a:latin typeface="微软雅黑"/>
                <a:ea typeface="微软雅黑"/>
                <a:cs typeface="Bebas Neue" charset="0"/>
                <a:sym typeface="Bebas Neue" charset="0"/>
              </a:endParaRPr>
            </a:p>
          </p:txBody>
        </p:sp>
        <p:sp>
          <p:nvSpPr>
            <p:cNvPr id="48" name="Rectangle 43"/>
            <p:cNvSpPr>
              <a:spLocks/>
            </p:cNvSpPr>
            <p:nvPr/>
          </p:nvSpPr>
          <p:spPr bwMode="auto">
            <a:xfrm>
              <a:off x="-32" y="419"/>
              <a:ext cx="3015" cy="1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chemeClr val="bg1"/>
                  </a:solidFill>
                  <a:latin typeface="微软雅黑"/>
                  <a:ea typeface="微软雅黑"/>
                  <a:cs typeface="Lato Light" charset="0"/>
                  <a:sym typeface="Lato Light" charset="0"/>
                </a:rPr>
                <a:t>输入文字内容输入文字内容输入文字</a:t>
              </a:r>
              <a:r>
                <a:rPr lang="zh-CN" altLang="en-US" sz="900" dirty="0" smtClean="0">
                  <a:solidFill>
                    <a:schemeClr val="bg1"/>
                  </a:solidFill>
                  <a:latin typeface="微软雅黑"/>
                  <a:ea typeface="微软雅黑"/>
                  <a:cs typeface="Lato Light" charset="0"/>
                  <a:sym typeface="Lato Light" charset="0"/>
                </a:rPr>
                <a:t>内容</a:t>
              </a:r>
              <a:r>
                <a:rPr lang="zh-CN" altLang="en-US" sz="900" dirty="0">
                  <a:solidFill>
                    <a:schemeClr val="bg1"/>
                  </a:solidFill>
                  <a:latin typeface="微软雅黑" panose="020B0503020204020204" pitchFamily="34" charset="-122"/>
                  <a:ea typeface="微软雅黑" panose="020B0503020204020204" pitchFamily="34" charset="-122"/>
                </a:rPr>
                <a:t>输入文字内容输入文字内容输入文字</a:t>
              </a:r>
              <a:r>
                <a:rPr lang="zh-CN" altLang="en-US" sz="900" dirty="0" smtClean="0">
                  <a:solidFill>
                    <a:schemeClr val="bg1"/>
                  </a:solidFill>
                  <a:latin typeface="微软雅黑" panose="020B0503020204020204" pitchFamily="34" charset="-122"/>
                  <a:ea typeface="微软雅黑" panose="020B0503020204020204" pitchFamily="34" charset="-122"/>
                </a:rPr>
                <a:t>内容</a:t>
              </a:r>
              <a:r>
                <a:rPr lang="zh-CN" altLang="en-US" sz="900" dirty="0">
                  <a:solidFill>
                    <a:schemeClr val="bg1"/>
                  </a:solidFill>
                  <a:latin typeface="微软雅黑" panose="020B0503020204020204" pitchFamily="34" charset="-122"/>
                  <a:ea typeface="微软雅黑" panose="020B0503020204020204" pitchFamily="34" charset="-122"/>
                </a:rPr>
                <a:t>输入文字</a:t>
              </a:r>
              <a:r>
                <a:rPr lang="zh-CN" altLang="en-US" sz="900" dirty="0" smtClean="0">
                  <a:solidFill>
                    <a:schemeClr val="bg1"/>
                  </a:solidFill>
                  <a:latin typeface="微软雅黑" panose="020B0503020204020204" pitchFamily="34" charset="-122"/>
                  <a:ea typeface="微软雅黑" panose="020B0503020204020204" pitchFamily="34" charset="-122"/>
                </a:rPr>
                <a:t>内容</a:t>
              </a:r>
              <a:endParaRPr lang="zh-CN" altLang="en-US" sz="900" dirty="0">
                <a:solidFill>
                  <a:schemeClr val="bg1"/>
                </a:solidFill>
                <a:latin typeface="微软雅黑"/>
                <a:ea typeface="微软雅黑"/>
                <a:cs typeface="Lato Light" charset="0"/>
                <a:sym typeface="Lato Light" charset="0"/>
              </a:endParaRPr>
            </a:p>
          </p:txBody>
        </p:sp>
      </p:grpSp>
      <p:grpSp>
        <p:nvGrpSpPr>
          <p:cNvPr id="50" name="组合 49"/>
          <p:cNvGrpSpPr/>
          <p:nvPr/>
        </p:nvGrpSpPr>
        <p:grpSpPr>
          <a:xfrm>
            <a:off x="5126472" y="1434046"/>
            <a:ext cx="2501127" cy="1132494"/>
            <a:chOff x="4304043" y="1286668"/>
            <a:chExt cx="3837944" cy="2757793"/>
          </a:xfrm>
          <a:effectLst>
            <a:outerShdw blurRad="381000" dist="254000" dir="8100000" algn="tr" rotWithShape="0">
              <a:prstClr val="black">
                <a:alpha val="40000"/>
              </a:prstClr>
            </a:outerShdw>
          </a:effectLst>
        </p:grpSpPr>
        <p:sp>
          <p:nvSpPr>
            <p:cNvPr id="51" name="圆角矩形 5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圆角矩形 51"/>
            <p:cNvSpPr/>
            <p:nvPr/>
          </p:nvSpPr>
          <p:spPr>
            <a:xfrm>
              <a:off x="4351931" y="1367703"/>
              <a:ext cx="3742172" cy="259572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4860032" y="1652998"/>
            <a:ext cx="621046" cy="621045"/>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55" name="椭圆 5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grpSp>
        <p:nvGrpSpPr>
          <p:cNvPr id="56" name="Group 41"/>
          <p:cNvGrpSpPr>
            <a:grpSpLocks/>
          </p:cNvGrpSpPr>
          <p:nvPr/>
        </p:nvGrpSpPr>
        <p:grpSpPr bwMode="auto">
          <a:xfrm>
            <a:off x="5652120" y="1628582"/>
            <a:ext cx="1868677" cy="871211"/>
            <a:chOff x="-436" y="-41"/>
            <a:chExt cx="3100" cy="1463"/>
          </a:xfrm>
        </p:grpSpPr>
        <p:sp>
          <p:nvSpPr>
            <p:cNvPr id="57" name="Rectangle 42"/>
            <p:cNvSpPr>
              <a:spLocks/>
            </p:cNvSpPr>
            <p:nvPr/>
          </p:nvSpPr>
          <p:spPr bwMode="auto">
            <a:xfrm>
              <a:off x="-436" y="-41"/>
              <a:ext cx="3100" cy="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b="1" dirty="0">
                  <a:solidFill>
                    <a:schemeClr val="bg1"/>
                  </a:solidFill>
                  <a:latin typeface="微软雅黑"/>
                  <a:ea typeface="微软雅黑"/>
                  <a:cs typeface="Bebas Neue" charset="0"/>
                  <a:sym typeface="Bebas Neue" charset="0"/>
                </a:rPr>
                <a:t>单击此处添加标题</a:t>
              </a:r>
              <a:endParaRPr lang="en-US" sz="1600" b="1" dirty="0">
                <a:solidFill>
                  <a:schemeClr val="bg1"/>
                </a:solidFill>
                <a:latin typeface="微软雅黑"/>
                <a:ea typeface="微软雅黑"/>
                <a:cs typeface="Bebas Neue" charset="0"/>
                <a:sym typeface="Bebas Neue" charset="0"/>
              </a:endParaRPr>
            </a:p>
          </p:txBody>
        </p:sp>
        <p:sp>
          <p:nvSpPr>
            <p:cNvPr id="58" name="Rectangle 43"/>
            <p:cNvSpPr>
              <a:spLocks/>
            </p:cNvSpPr>
            <p:nvPr/>
          </p:nvSpPr>
          <p:spPr bwMode="auto">
            <a:xfrm>
              <a:off x="-436" y="383"/>
              <a:ext cx="2855" cy="1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chemeClr val="bg1"/>
                  </a:solidFill>
                  <a:latin typeface="微软雅黑"/>
                  <a:ea typeface="微软雅黑"/>
                  <a:cs typeface="Lato Light" charset="0"/>
                  <a:sym typeface="Lato Light" charset="0"/>
                </a:rPr>
                <a:t>输入文字内容输入文字内容输入文字内容</a:t>
              </a:r>
              <a:r>
                <a:rPr lang="zh-CN" altLang="en-US" sz="900" dirty="0">
                  <a:solidFill>
                    <a:schemeClr val="bg1"/>
                  </a:solidFill>
                  <a:latin typeface="微软雅黑" panose="020B0503020204020204" pitchFamily="34" charset="-122"/>
                  <a:ea typeface="微软雅黑" panose="020B0503020204020204" pitchFamily="34" charset="-122"/>
                </a:rPr>
                <a:t>输入文字内容输入文字内容输入文字内容输入文字内容</a:t>
              </a:r>
              <a:endParaRPr lang="zh-CN" altLang="en-US" sz="900" dirty="0">
                <a:solidFill>
                  <a:schemeClr val="bg1"/>
                </a:solidFill>
                <a:latin typeface="微软雅黑"/>
                <a:ea typeface="微软雅黑"/>
                <a:cs typeface="Lato Light" charset="0"/>
                <a:sym typeface="Lato Light" charset="0"/>
              </a:endParaRPr>
            </a:p>
          </p:txBody>
        </p:sp>
      </p:grpSp>
      <p:grpSp>
        <p:nvGrpSpPr>
          <p:cNvPr id="60" name="组合 59"/>
          <p:cNvGrpSpPr/>
          <p:nvPr/>
        </p:nvGrpSpPr>
        <p:grpSpPr>
          <a:xfrm>
            <a:off x="1710549" y="2915524"/>
            <a:ext cx="2501127" cy="1132494"/>
            <a:chOff x="4304043" y="1286668"/>
            <a:chExt cx="3837944" cy="2757793"/>
          </a:xfrm>
          <a:effectLst>
            <a:outerShdw blurRad="381000" dist="254000" dir="8100000" algn="tr" rotWithShape="0">
              <a:prstClr val="black">
                <a:alpha val="40000"/>
              </a:prstClr>
            </a:outerShdw>
          </a:effectLst>
        </p:grpSpPr>
        <p:sp>
          <p:nvSpPr>
            <p:cNvPr id="61" name="圆角矩形 6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圆角矩形 61"/>
            <p:cNvSpPr/>
            <p:nvPr/>
          </p:nvSpPr>
          <p:spPr>
            <a:xfrm>
              <a:off x="4351931" y="1367703"/>
              <a:ext cx="3742172" cy="2595722"/>
            </a:xfrm>
            <a:prstGeom prst="round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1403648" y="3134476"/>
            <a:ext cx="621046" cy="621045"/>
            <a:chOff x="304800" y="673100"/>
            <a:chExt cx="4000500" cy="4000500"/>
          </a:xfrm>
          <a:effectLst>
            <a:outerShdw blurRad="444500" dist="2540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65" name="椭圆 6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grpSp>
        <p:nvGrpSpPr>
          <p:cNvPr id="66" name="Group 41"/>
          <p:cNvGrpSpPr>
            <a:grpSpLocks/>
          </p:cNvGrpSpPr>
          <p:nvPr/>
        </p:nvGrpSpPr>
        <p:grpSpPr bwMode="auto">
          <a:xfrm>
            <a:off x="2195643" y="3127329"/>
            <a:ext cx="1817440" cy="855134"/>
            <a:chOff x="-629" y="-12"/>
            <a:chExt cx="3015" cy="1436"/>
          </a:xfrm>
        </p:grpSpPr>
        <p:sp>
          <p:nvSpPr>
            <p:cNvPr id="67" name="Rectangle 42"/>
            <p:cNvSpPr>
              <a:spLocks/>
            </p:cNvSpPr>
            <p:nvPr/>
          </p:nvSpPr>
          <p:spPr bwMode="auto">
            <a:xfrm>
              <a:off x="-629" y="-12"/>
              <a:ext cx="2715" cy="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b="1" dirty="0">
                  <a:solidFill>
                    <a:schemeClr val="bg1"/>
                  </a:solidFill>
                  <a:latin typeface="微软雅黑"/>
                  <a:ea typeface="微软雅黑"/>
                  <a:cs typeface="Bebas Neue" charset="0"/>
                  <a:sym typeface="Bebas Neue" charset="0"/>
                </a:rPr>
                <a:t>单击此处添加标题</a:t>
              </a:r>
              <a:endParaRPr lang="en-US" sz="1600" b="1" dirty="0">
                <a:solidFill>
                  <a:schemeClr val="bg1"/>
                </a:solidFill>
                <a:latin typeface="微软雅黑"/>
                <a:ea typeface="微软雅黑"/>
                <a:cs typeface="Bebas Neue" charset="0"/>
                <a:sym typeface="Bebas Neue" charset="0"/>
              </a:endParaRPr>
            </a:p>
          </p:txBody>
        </p:sp>
        <p:sp>
          <p:nvSpPr>
            <p:cNvPr id="68" name="Rectangle 43"/>
            <p:cNvSpPr>
              <a:spLocks/>
            </p:cNvSpPr>
            <p:nvPr/>
          </p:nvSpPr>
          <p:spPr bwMode="auto">
            <a:xfrm>
              <a:off x="-629" y="385"/>
              <a:ext cx="3015" cy="1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chemeClr val="bg1"/>
                  </a:solidFill>
                  <a:latin typeface="微软雅黑"/>
                  <a:ea typeface="微软雅黑"/>
                  <a:cs typeface="Lato Light" charset="0"/>
                  <a:sym typeface="Lato Light" charset="0"/>
                </a:rPr>
                <a:t>输入文字内容输入文字内容输入文字内容</a:t>
              </a:r>
              <a:r>
                <a:rPr lang="zh-CN" altLang="en-US" sz="900" dirty="0">
                  <a:solidFill>
                    <a:schemeClr val="bg1"/>
                  </a:solidFill>
                  <a:latin typeface="微软雅黑" panose="020B0503020204020204" pitchFamily="34" charset="-122"/>
                  <a:ea typeface="微软雅黑" panose="020B0503020204020204" pitchFamily="34" charset="-122"/>
                </a:rPr>
                <a:t>输入文字内容输入文字内容输入文字内容输入文字内容</a:t>
              </a:r>
              <a:endParaRPr lang="zh-CN" altLang="en-US" sz="900" dirty="0">
                <a:solidFill>
                  <a:schemeClr val="bg1"/>
                </a:solidFill>
                <a:latin typeface="微软雅黑"/>
                <a:ea typeface="微软雅黑"/>
                <a:cs typeface="Lato Light" charset="0"/>
                <a:sym typeface="Lato Light" charset="0"/>
              </a:endParaRPr>
            </a:p>
          </p:txBody>
        </p:sp>
      </p:grpSp>
      <p:grpSp>
        <p:nvGrpSpPr>
          <p:cNvPr id="70" name="组合 69"/>
          <p:cNvGrpSpPr/>
          <p:nvPr/>
        </p:nvGrpSpPr>
        <p:grpSpPr>
          <a:xfrm>
            <a:off x="5127724" y="2894546"/>
            <a:ext cx="2501127" cy="1132494"/>
            <a:chOff x="4304043" y="1286668"/>
            <a:chExt cx="3837944" cy="2757793"/>
          </a:xfrm>
          <a:effectLst>
            <a:outerShdw blurRad="381000" dist="254000" dir="8100000" algn="tr" rotWithShape="0">
              <a:prstClr val="black">
                <a:alpha val="40000"/>
              </a:prstClr>
            </a:outerShdw>
          </a:effectLst>
        </p:grpSpPr>
        <p:sp>
          <p:nvSpPr>
            <p:cNvPr id="71" name="圆角矩形 7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a:off x="4351931" y="1367703"/>
              <a:ext cx="3742172" cy="259572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4860032" y="3113498"/>
            <a:ext cx="621046" cy="621045"/>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75" name="椭圆 7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grpSp>
        <p:nvGrpSpPr>
          <p:cNvPr id="76" name="Group 41"/>
          <p:cNvGrpSpPr>
            <a:grpSpLocks/>
          </p:cNvGrpSpPr>
          <p:nvPr/>
        </p:nvGrpSpPr>
        <p:grpSpPr bwMode="auto">
          <a:xfrm>
            <a:off x="5652000" y="3075981"/>
            <a:ext cx="1798150" cy="837268"/>
            <a:chOff x="-564" y="-63"/>
            <a:chExt cx="2983" cy="1406"/>
          </a:xfrm>
        </p:grpSpPr>
        <p:sp>
          <p:nvSpPr>
            <p:cNvPr id="77" name="Rectangle 42"/>
            <p:cNvSpPr>
              <a:spLocks/>
            </p:cNvSpPr>
            <p:nvPr/>
          </p:nvSpPr>
          <p:spPr bwMode="auto">
            <a:xfrm>
              <a:off x="-564" y="-63"/>
              <a:ext cx="2983" cy="3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b="1" dirty="0">
                  <a:solidFill>
                    <a:schemeClr val="bg1"/>
                  </a:solidFill>
                  <a:latin typeface="微软雅黑"/>
                  <a:ea typeface="微软雅黑"/>
                  <a:cs typeface="Bebas Neue" charset="0"/>
                  <a:sym typeface="Bebas Neue" charset="0"/>
                </a:rPr>
                <a:t>单击此处添加标题</a:t>
              </a:r>
              <a:endParaRPr lang="en-US" sz="1600" b="1" dirty="0">
                <a:solidFill>
                  <a:schemeClr val="bg1"/>
                </a:solidFill>
                <a:latin typeface="微软雅黑"/>
                <a:ea typeface="微软雅黑"/>
                <a:cs typeface="Bebas Neue" charset="0"/>
                <a:sym typeface="Bebas Neue" charset="0"/>
              </a:endParaRPr>
            </a:p>
          </p:txBody>
        </p:sp>
        <p:sp>
          <p:nvSpPr>
            <p:cNvPr id="78" name="Rectangle 43"/>
            <p:cNvSpPr>
              <a:spLocks/>
            </p:cNvSpPr>
            <p:nvPr/>
          </p:nvSpPr>
          <p:spPr bwMode="auto">
            <a:xfrm>
              <a:off x="-564" y="304"/>
              <a:ext cx="2983" cy="1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chemeClr val="bg1"/>
                  </a:solidFill>
                  <a:latin typeface="微软雅黑"/>
                  <a:ea typeface="微软雅黑"/>
                  <a:cs typeface="Lato Light" charset="0"/>
                  <a:sym typeface="Lato Light" charset="0"/>
                </a:rPr>
                <a:t>输入文字内容输入文字内容输入文字内容</a:t>
              </a:r>
              <a:r>
                <a:rPr lang="zh-CN" altLang="en-US" sz="900" dirty="0">
                  <a:solidFill>
                    <a:schemeClr val="bg1"/>
                  </a:solidFill>
                  <a:latin typeface="微软雅黑" panose="020B0503020204020204" pitchFamily="34" charset="-122"/>
                  <a:ea typeface="微软雅黑" panose="020B0503020204020204" pitchFamily="34" charset="-122"/>
                </a:rPr>
                <a:t>输入文字内容输入文字内容输入文字内容输入文字内容</a:t>
              </a:r>
              <a:endParaRPr lang="zh-CN" altLang="en-US" sz="900" dirty="0">
                <a:solidFill>
                  <a:schemeClr val="bg1"/>
                </a:solidFill>
                <a:latin typeface="微软雅黑"/>
                <a:ea typeface="微软雅黑"/>
                <a:cs typeface="Lato Light" charset="0"/>
                <a:sym typeface="Lato Light" charset="0"/>
              </a:endParaRPr>
            </a:p>
          </p:txBody>
        </p:sp>
      </p:grpSp>
      <p:sp>
        <p:nvSpPr>
          <p:cNvPr id="3" name="TextBox 2"/>
          <p:cNvSpPr txBox="1"/>
          <p:nvPr/>
        </p:nvSpPr>
        <p:spPr>
          <a:xfrm>
            <a:off x="1501824" y="1688490"/>
            <a:ext cx="405880" cy="523220"/>
          </a:xfrm>
          <a:prstGeom prst="rect">
            <a:avLst/>
          </a:prstGeom>
          <a:noFill/>
        </p:spPr>
        <p:txBody>
          <a:bodyPr wrap="none" rtlCol="0">
            <a:spAutoFit/>
          </a:bodyPr>
          <a:lstStyle/>
          <a:p>
            <a:r>
              <a:rPr lang="en-US" altLang="zh-CN" sz="2800" b="1" dirty="0" smtClean="0">
                <a:solidFill>
                  <a:srgbClr val="4BACC6"/>
                </a:solidFill>
                <a:latin typeface="微软雅黑" pitchFamily="34" charset="-122"/>
                <a:ea typeface="微软雅黑" pitchFamily="34" charset="-122"/>
              </a:rPr>
              <a:t>1</a:t>
            </a:r>
            <a:endParaRPr lang="zh-CN" altLang="en-US" sz="2800" b="1" dirty="0">
              <a:solidFill>
                <a:srgbClr val="4BACC6"/>
              </a:solidFill>
              <a:latin typeface="微软雅黑" pitchFamily="34" charset="-122"/>
              <a:ea typeface="微软雅黑" pitchFamily="34" charset="-122"/>
            </a:endParaRPr>
          </a:p>
        </p:txBody>
      </p:sp>
      <p:sp>
        <p:nvSpPr>
          <p:cNvPr id="80" name="TextBox 79"/>
          <p:cNvSpPr txBox="1"/>
          <p:nvPr/>
        </p:nvSpPr>
        <p:spPr>
          <a:xfrm>
            <a:off x="4958208" y="1688490"/>
            <a:ext cx="405880" cy="523220"/>
          </a:xfrm>
          <a:prstGeom prst="rect">
            <a:avLst/>
          </a:prstGeom>
          <a:noFill/>
        </p:spPr>
        <p:txBody>
          <a:bodyPr wrap="none" rtlCol="0">
            <a:spAutoFit/>
          </a:bodyPr>
          <a:lstStyle/>
          <a:p>
            <a:r>
              <a:rPr lang="en-US" altLang="zh-CN" sz="2800" b="1" dirty="0" smtClean="0">
                <a:solidFill>
                  <a:srgbClr val="FF9900"/>
                </a:solidFill>
                <a:latin typeface="微软雅黑" pitchFamily="34" charset="-122"/>
                <a:ea typeface="微软雅黑" pitchFamily="34" charset="-122"/>
              </a:rPr>
              <a:t>2</a:t>
            </a:r>
            <a:endParaRPr lang="zh-CN" altLang="en-US" sz="2800" b="1" dirty="0">
              <a:solidFill>
                <a:srgbClr val="FF9900"/>
              </a:solidFill>
              <a:latin typeface="微软雅黑" pitchFamily="34" charset="-122"/>
              <a:ea typeface="微软雅黑" pitchFamily="34" charset="-122"/>
            </a:endParaRPr>
          </a:p>
        </p:txBody>
      </p:sp>
      <p:sp>
        <p:nvSpPr>
          <p:cNvPr id="81" name="TextBox 80"/>
          <p:cNvSpPr txBox="1"/>
          <p:nvPr/>
        </p:nvSpPr>
        <p:spPr>
          <a:xfrm>
            <a:off x="1501824" y="3147814"/>
            <a:ext cx="405880" cy="523220"/>
          </a:xfrm>
          <a:prstGeom prst="rect">
            <a:avLst/>
          </a:prstGeom>
          <a:noFill/>
        </p:spPr>
        <p:txBody>
          <a:bodyPr wrap="none" rtlCol="0">
            <a:spAutoFit/>
          </a:bodyPr>
          <a:lstStyle/>
          <a:p>
            <a:r>
              <a:rPr lang="en-US" altLang="zh-CN" sz="2800" b="1" dirty="0" smtClean="0">
                <a:solidFill>
                  <a:srgbClr val="C0504D"/>
                </a:solidFill>
                <a:latin typeface="微软雅黑" pitchFamily="34" charset="-122"/>
                <a:ea typeface="微软雅黑" pitchFamily="34" charset="-122"/>
              </a:rPr>
              <a:t>3</a:t>
            </a:r>
            <a:endParaRPr lang="zh-CN" altLang="en-US" sz="2800" b="1" dirty="0">
              <a:solidFill>
                <a:srgbClr val="C0504D"/>
              </a:solidFill>
              <a:latin typeface="微软雅黑" pitchFamily="34" charset="-122"/>
              <a:ea typeface="微软雅黑" pitchFamily="34" charset="-122"/>
            </a:endParaRPr>
          </a:p>
        </p:txBody>
      </p:sp>
      <p:sp>
        <p:nvSpPr>
          <p:cNvPr id="82" name="TextBox 81"/>
          <p:cNvSpPr txBox="1"/>
          <p:nvPr/>
        </p:nvSpPr>
        <p:spPr>
          <a:xfrm>
            <a:off x="4958208" y="3156543"/>
            <a:ext cx="405880" cy="523220"/>
          </a:xfrm>
          <a:prstGeom prst="rect">
            <a:avLst/>
          </a:prstGeom>
          <a:noFill/>
        </p:spPr>
        <p:txBody>
          <a:bodyPr wrap="none" rtlCol="0">
            <a:spAutoFit/>
          </a:bodyPr>
          <a:lstStyle/>
          <a:p>
            <a:r>
              <a:rPr lang="en-US" altLang="zh-CN" sz="2800" b="1" dirty="0" smtClean="0">
                <a:solidFill>
                  <a:srgbClr val="00B050"/>
                </a:solidFill>
                <a:latin typeface="微软雅黑" pitchFamily="34" charset="-122"/>
                <a:ea typeface="微软雅黑" pitchFamily="34" charset="-122"/>
              </a:rPr>
              <a:t>4</a:t>
            </a:r>
            <a:endParaRPr lang="zh-CN" altLang="en-US" sz="2800" b="1" dirty="0">
              <a:solidFill>
                <a:srgbClr val="00B050"/>
              </a:solidFill>
              <a:latin typeface="微软雅黑" pitchFamily="34" charset="-122"/>
              <a:ea typeface="微软雅黑" pitchFamily="34" charset="-122"/>
            </a:endParaRPr>
          </a:p>
        </p:txBody>
      </p:sp>
    </p:spTree>
    <p:custDataLst>
      <p:tags r:id="rId1"/>
    </p:custDataLst>
    <p:extLst>
      <p:ext uri="{BB962C8B-B14F-4D97-AF65-F5344CB8AC3E}">
        <p14:creationId xmlns="" xmlns:p14="http://schemas.microsoft.com/office/powerpoint/2010/main" val="3391332988"/>
      </p:ext>
    </p:extLst>
  </p:cSld>
  <p:clrMapOvr>
    <a:masterClrMapping/>
  </p:clrMapOvr>
  <p:transition spd="slow" advTm="10142">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500"/>
                                        <p:tgtEl>
                                          <p:spTgt spid="38"/>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80"/>
                                        </p:tgtEl>
                                        <p:attrNameLst>
                                          <p:attrName>style.visibility</p:attrName>
                                        </p:attrNameLst>
                                      </p:cBhvr>
                                      <p:to>
                                        <p:strVal val="visible"/>
                                      </p:to>
                                    </p:set>
                                    <p:anim calcmode="lin" valueType="num">
                                      <p:cBhvr>
                                        <p:cTn id="47" dur="500" fill="hold"/>
                                        <p:tgtEl>
                                          <p:spTgt spid="80"/>
                                        </p:tgtEl>
                                        <p:attrNameLst>
                                          <p:attrName>ppt_w</p:attrName>
                                        </p:attrNameLst>
                                      </p:cBhvr>
                                      <p:tavLst>
                                        <p:tav tm="0">
                                          <p:val>
                                            <p:fltVal val="0"/>
                                          </p:val>
                                        </p:tav>
                                        <p:tav tm="100000">
                                          <p:val>
                                            <p:strVal val="#ppt_w"/>
                                          </p:val>
                                        </p:tav>
                                      </p:tavLst>
                                    </p:anim>
                                    <p:anim calcmode="lin" valueType="num">
                                      <p:cBhvr>
                                        <p:cTn id="48" dur="500" fill="hold"/>
                                        <p:tgtEl>
                                          <p:spTgt spid="80"/>
                                        </p:tgtEl>
                                        <p:attrNameLst>
                                          <p:attrName>ppt_h</p:attrName>
                                        </p:attrNameLst>
                                      </p:cBhvr>
                                      <p:tavLst>
                                        <p:tav tm="0">
                                          <p:val>
                                            <p:fltVal val="0"/>
                                          </p:val>
                                        </p:tav>
                                        <p:tav tm="100000">
                                          <p:val>
                                            <p:strVal val="#ppt_h"/>
                                          </p:val>
                                        </p:tav>
                                      </p:tavLst>
                                    </p:anim>
                                    <p:animEffect transition="in" filter="fade">
                                      <p:cBhvr>
                                        <p:cTn id="49" dur="500"/>
                                        <p:tgtEl>
                                          <p:spTgt spid="80"/>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left)">
                                      <p:cBhvr>
                                        <p:cTn id="53" dur="500"/>
                                        <p:tgtEl>
                                          <p:spTgt spid="50"/>
                                        </p:tgtEl>
                                      </p:cBhvr>
                                    </p:animEffect>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wipe(left)">
                                      <p:cBhvr>
                                        <p:cTn id="57" dur="500"/>
                                        <p:tgtEl>
                                          <p:spTgt spid="56"/>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 calcmode="lin" valueType="num">
                                      <p:cBhvr>
                                        <p:cTn id="67" dur="500" fill="hold"/>
                                        <p:tgtEl>
                                          <p:spTgt spid="81"/>
                                        </p:tgtEl>
                                        <p:attrNameLst>
                                          <p:attrName>ppt_w</p:attrName>
                                        </p:attrNameLst>
                                      </p:cBhvr>
                                      <p:tavLst>
                                        <p:tav tm="0">
                                          <p:val>
                                            <p:fltVal val="0"/>
                                          </p:val>
                                        </p:tav>
                                        <p:tav tm="100000">
                                          <p:val>
                                            <p:strVal val="#ppt_w"/>
                                          </p:val>
                                        </p:tav>
                                      </p:tavLst>
                                    </p:anim>
                                    <p:anim calcmode="lin" valueType="num">
                                      <p:cBhvr>
                                        <p:cTn id="68" dur="500" fill="hold"/>
                                        <p:tgtEl>
                                          <p:spTgt spid="81"/>
                                        </p:tgtEl>
                                        <p:attrNameLst>
                                          <p:attrName>ppt_h</p:attrName>
                                        </p:attrNameLst>
                                      </p:cBhvr>
                                      <p:tavLst>
                                        <p:tav tm="0">
                                          <p:val>
                                            <p:fltVal val="0"/>
                                          </p:val>
                                        </p:tav>
                                        <p:tav tm="100000">
                                          <p:val>
                                            <p:strVal val="#ppt_h"/>
                                          </p:val>
                                        </p:tav>
                                      </p:tavLst>
                                    </p:anim>
                                    <p:animEffect transition="in" filter="fade">
                                      <p:cBhvr>
                                        <p:cTn id="69" dur="500"/>
                                        <p:tgtEl>
                                          <p:spTgt spid="81"/>
                                        </p:tgtEl>
                                      </p:cBhvr>
                                    </p:animEffect>
                                  </p:childTnLst>
                                </p:cTn>
                              </p:par>
                            </p:childTnLst>
                          </p:cTn>
                        </p:par>
                        <p:par>
                          <p:cTn id="70" fill="hold">
                            <p:stCondLst>
                              <p:cond delay="6500"/>
                            </p:stCondLst>
                            <p:childTnLst>
                              <p:par>
                                <p:cTn id="71" presetID="22" presetClass="entr" presetSubtype="8" fill="hold"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wipe(left)">
                                      <p:cBhvr>
                                        <p:cTn id="73" dur="500"/>
                                        <p:tgtEl>
                                          <p:spTgt spid="60"/>
                                        </p:tgtEl>
                                      </p:cBhvr>
                                    </p:animEffect>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wipe(left)">
                                      <p:cBhvr>
                                        <p:cTn id="77" dur="500"/>
                                        <p:tgtEl>
                                          <p:spTgt spid="66"/>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 calcmode="lin" valueType="num">
                                      <p:cBhvr>
                                        <p:cTn id="81" dur="500" fill="hold"/>
                                        <p:tgtEl>
                                          <p:spTgt spid="73"/>
                                        </p:tgtEl>
                                        <p:attrNameLst>
                                          <p:attrName>ppt_w</p:attrName>
                                        </p:attrNameLst>
                                      </p:cBhvr>
                                      <p:tavLst>
                                        <p:tav tm="0">
                                          <p:val>
                                            <p:fltVal val="0"/>
                                          </p:val>
                                        </p:tav>
                                        <p:tav tm="100000">
                                          <p:val>
                                            <p:strVal val="#ppt_w"/>
                                          </p:val>
                                        </p:tav>
                                      </p:tavLst>
                                    </p:anim>
                                    <p:anim calcmode="lin" valueType="num">
                                      <p:cBhvr>
                                        <p:cTn id="82" dur="500" fill="hold"/>
                                        <p:tgtEl>
                                          <p:spTgt spid="73"/>
                                        </p:tgtEl>
                                        <p:attrNameLst>
                                          <p:attrName>ppt_h</p:attrName>
                                        </p:attrNameLst>
                                      </p:cBhvr>
                                      <p:tavLst>
                                        <p:tav tm="0">
                                          <p:val>
                                            <p:fltVal val="0"/>
                                          </p:val>
                                        </p:tav>
                                        <p:tav tm="100000">
                                          <p:val>
                                            <p:strVal val="#ppt_h"/>
                                          </p:val>
                                        </p:tav>
                                      </p:tavLst>
                                    </p:anim>
                                    <p:animEffect transition="in" filter="fade">
                                      <p:cBhvr>
                                        <p:cTn id="83" dur="500"/>
                                        <p:tgtEl>
                                          <p:spTgt spid="73"/>
                                        </p:tgtEl>
                                      </p:cBhvr>
                                    </p:animEffect>
                                  </p:childTnLst>
                                </p:cTn>
                              </p:par>
                            </p:childTnLst>
                          </p:cTn>
                        </p:par>
                        <p:par>
                          <p:cTn id="84" fill="hold">
                            <p:stCondLst>
                              <p:cond delay="8000"/>
                            </p:stCondLst>
                            <p:childTnLst>
                              <p:par>
                                <p:cTn id="85" presetID="53" presetClass="entr" presetSubtype="16" fill="hold" grpId="0" nodeType="after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p:cTn id="87" dur="500" fill="hold"/>
                                        <p:tgtEl>
                                          <p:spTgt spid="82"/>
                                        </p:tgtEl>
                                        <p:attrNameLst>
                                          <p:attrName>ppt_w</p:attrName>
                                        </p:attrNameLst>
                                      </p:cBhvr>
                                      <p:tavLst>
                                        <p:tav tm="0">
                                          <p:val>
                                            <p:fltVal val="0"/>
                                          </p:val>
                                        </p:tav>
                                        <p:tav tm="100000">
                                          <p:val>
                                            <p:strVal val="#ppt_w"/>
                                          </p:val>
                                        </p:tav>
                                      </p:tavLst>
                                    </p:anim>
                                    <p:anim calcmode="lin" valueType="num">
                                      <p:cBhvr>
                                        <p:cTn id="88" dur="500" fill="hold"/>
                                        <p:tgtEl>
                                          <p:spTgt spid="82"/>
                                        </p:tgtEl>
                                        <p:attrNameLst>
                                          <p:attrName>ppt_h</p:attrName>
                                        </p:attrNameLst>
                                      </p:cBhvr>
                                      <p:tavLst>
                                        <p:tav tm="0">
                                          <p:val>
                                            <p:fltVal val="0"/>
                                          </p:val>
                                        </p:tav>
                                        <p:tav tm="100000">
                                          <p:val>
                                            <p:strVal val="#ppt_h"/>
                                          </p:val>
                                        </p:tav>
                                      </p:tavLst>
                                    </p:anim>
                                    <p:animEffect transition="in" filter="fade">
                                      <p:cBhvr>
                                        <p:cTn id="89" dur="500"/>
                                        <p:tgtEl>
                                          <p:spTgt spid="82"/>
                                        </p:tgtEl>
                                      </p:cBhvr>
                                    </p:animEffect>
                                  </p:childTnLst>
                                </p:cTn>
                              </p:par>
                            </p:childTnLst>
                          </p:cTn>
                        </p:par>
                        <p:par>
                          <p:cTn id="90" fill="hold">
                            <p:stCondLst>
                              <p:cond delay="8500"/>
                            </p:stCondLst>
                            <p:childTnLst>
                              <p:par>
                                <p:cTn id="91" presetID="22" presetClass="entr" presetSubtype="8" fill="hold"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left)">
                                      <p:cBhvr>
                                        <p:cTn id="93" dur="500"/>
                                        <p:tgtEl>
                                          <p:spTgt spid="70"/>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wipe(left)">
                                      <p:cBhvr>
                                        <p:cTn id="9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3" grpId="0"/>
      <p:bldP spid="80" grpId="0"/>
      <p:bldP spid="81" grpId="0"/>
      <p:bldP spid="8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直接连接符 1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工作完成情况</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2" name="六边形 1"/>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187624" y="2034473"/>
            <a:ext cx="1440168" cy="1440168"/>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p:cNvSpPr/>
            <p:nvPr/>
          </p:nvSpPr>
          <p:spPr>
            <a:xfrm>
              <a:off x="392112" y="760412"/>
              <a:ext cx="3825874" cy="3825874"/>
            </a:xfrm>
            <a:prstGeom prst="ellipse">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3" name="TextBox 92"/>
          <p:cNvSpPr txBox="1"/>
          <p:nvPr/>
        </p:nvSpPr>
        <p:spPr>
          <a:xfrm>
            <a:off x="1629012" y="2399520"/>
            <a:ext cx="512961" cy="615553"/>
          </a:xfrm>
          <a:prstGeom prst="rect">
            <a:avLst/>
          </a:prstGeom>
          <a:noFill/>
        </p:spPr>
        <p:txBody>
          <a:bodyPr wrap="none" lIns="0" tIns="0" rIns="0" bIns="0" rtlCol="0">
            <a:spAutoFit/>
          </a:bodyPr>
          <a:lstStyle/>
          <a:p>
            <a:pPr algn="ctr"/>
            <a:r>
              <a:rPr lang="zh-CN" altLang="en-US" sz="2000" b="1" dirty="0" smtClean="0">
                <a:solidFill>
                  <a:schemeClr val="bg1"/>
                </a:solidFill>
                <a:latin typeface="微软雅黑" pitchFamily="34" charset="-122"/>
                <a:ea typeface="微软雅黑" pitchFamily="34" charset="-122"/>
              </a:rPr>
              <a:t>输入</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a:solidFill>
                  <a:schemeClr val="bg1"/>
                </a:solidFill>
                <a:latin typeface="微软雅黑" pitchFamily="34" charset="-122"/>
                <a:ea typeface="微软雅黑" pitchFamily="34" charset="-122"/>
              </a:rPr>
              <a:t>标题</a:t>
            </a:r>
            <a:endParaRPr lang="zh-CN" altLang="en-US" sz="2000" b="1" dirty="0" smtClean="0">
              <a:solidFill>
                <a:schemeClr val="bg1"/>
              </a:solidFill>
              <a:latin typeface="微软雅黑" pitchFamily="34" charset="-122"/>
              <a:ea typeface="微软雅黑" pitchFamily="34" charset="-122"/>
            </a:endParaRPr>
          </a:p>
        </p:txBody>
      </p:sp>
      <p:grpSp>
        <p:nvGrpSpPr>
          <p:cNvPr id="81" name="组合 80"/>
          <p:cNvGrpSpPr/>
          <p:nvPr/>
        </p:nvGrpSpPr>
        <p:grpSpPr>
          <a:xfrm>
            <a:off x="2342579" y="1381576"/>
            <a:ext cx="2846358" cy="2846358"/>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3" name="椭圆 8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 name="组合 83"/>
          <p:cNvGrpSpPr/>
          <p:nvPr/>
        </p:nvGrpSpPr>
        <p:grpSpPr>
          <a:xfrm>
            <a:off x="4820206" y="1424187"/>
            <a:ext cx="623903" cy="623903"/>
            <a:chOff x="304800" y="673100"/>
            <a:chExt cx="4000500" cy="4000500"/>
          </a:xfrm>
          <a:effectLst>
            <a:outerShdw blurRad="317500" dist="1905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accent3"/>
                </a:solidFill>
                <a:latin typeface="微软雅黑" pitchFamily="34" charset="-122"/>
                <a:ea typeface="微软雅黑" pitchFamily="34" charset="-122"/>
              </a:endParaRPr>
            </a:p>
          </p:txBody>
        </p:sp>
        <p:sp>
          <p:nvSpPr>
            <p:cNvPr id="86" name="椭圆 85"/>
            <p:cNvSpPr/>
            <p:nvPr/>
          </p:nvSpPr>
          <p:spPr>
            <a:xfrm>
              <a:off x="392113" y="760413"/>
              <a:ext cx="3825874" cy="3825874"/>
            </a:xfrm>
            <a:prstGeom prst="ellipse">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chemeClr val="bg1"/>
                  </a:solidFill>
                  <a:latin typeface="微软雅黑" pitchFamily="34" charset="-122"/>
                  <a:ea typeface="微软雅黑" pitchFamily="34" charset="-122"/>
                </a:rPr>
                <a:t>1</a:t>
              </a:r>
              <a:endParaRPr lang="zh-CN" altLang="en-US" sz="2500" b="1" dirty="0">
                <a:solidFill>
                  <a:schemeClr val="bg1"/>
                </a:solidFill>
                <a:latin typeface="微软雅黑" pitchFamily="34" charset="-122"/>
                <a:ea typeface="微软雅黑" pitchFamily="34" charset="-122"/>
              </a:endParaRPr>
            </a:p>
          </p:txBody>
        </p:sp>
      </p:grpSp>
      <p:grpSp>
        <p:nvGrpSpPr>
          <p:cNvPr id="87" name="组合 86"/>
          <p:cNvGrpSpPr/>
          <p:nvPr/>
        </p:nvGrpSpPr>
        <p:grpSpPr>
          <a:xfrm>
            <a:off x="5228077" y="2464077"/>
            <a:ext cx="623903" cy="623903"/>
            <a:chOff x="304800" y="673100"/>
            <a:chExt cx="4000500" cy="4000500"/>
          </a:xfrm>
          <a:effectLst>
            <a:outerShdw blurRad="317500" dist="1905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accent3"/>
                </a:solidFill>
                <a:latin typeface="微软雅黑" pitchFamily="34" charset="-122"/>
                <a:ea typeface="微软雅黑" pitchFamily="34" charset="-122"/>
              </a:endParaRPr>
            </a:p>
          </p:txBody>
        </p:sp>
        <p:sp>
          <p:nvSpPr>
            <p:cNvPr id="89" name="椭圆 88"/>
            <p:cNvSpPr/>
            <p:nvPr/>
          </p:nvSpPr>
          <p:spPr>
            <a:xfrm>
              <a:off x="392113" y="760413"/>
              <a:ext cx="3825874" cy="3825874"/>
            </a:xfrm>
            <a:prstGeom prst="ellipse">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chemeClr val="bg1"/>
                  </a:solidFill>
                  <a:latin typeface="微软雅黑" pitchFamily="34" charset="-122"/>
                  <a:ea typeface="微软雅黑" pitchFamily="34" charset="-122"/>
                </a:rPr>
                <a:t>2</a:t>
              </a:r>
              <a:endParaRPr lang="zh-CN" altLang="en-US" sz="2500" b="1" dirty="0">
                <a:solidFill>
                  <a:schemeClr val="bg1"/>
                </a:solidFill>
                <a:latin typeface="微软雅黑" pitchFamily="34" charset="-122"/>
                <a:ea typeface="微软雅黑" pitchFamily="34" charset="-122"/>
              </a:endParaRPr>
            </a:p>
          </p:txBody>
        </p:sp>
      </p:grpSp>
      <p:grpSp>
        <p:nvGrpSpPr>
          <p:cNvPr id="90" name="组合 89"/>
          <p:cNvGrpSpPr/>
          <p:nvPr/>
        </p:nvGrpSpPr>
        <p:grpSpPr>
          <a:xfrm>
            <a:off x="4820206" y="3555525"/>
            <a:ext cx="623903" cy="623903"/>
            <a:chOff x="304800" y="673100"/>
            <a:chExt cx="4000500" cy="4000500"/>
          </a:xfrm>
          <a:effectLst>
            <a:outerShdw blurRad="317500" dist="1905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accent3"/>
                </a:solidFill>
                <a:latin typeface="微软雅黑" pitchFamily="34" charset="-122"/>
                <a:ea typeface="微软雅黑" pitchFamily="34" charset="-122"/>
              </a:endParaRPr>
            </a:p>
          </p:txBody>
        </p:sp>
        <p:sp>
          <p:nvSpPr>
            <p:cNvPr id="92" name="椭圆 91"/>
            <p:cNvSpPr/>
            <p:nvPr/>
          </p:nvSpPr>
          <p:spPr>
            <a:xfrm>
              <a:off x="392113" y="760413"/>
              <a:ext cx="3825874" cy="3825874"/>
            </a:xfrm>
            <a:prstGeom prst="ellipse">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chemeClr val="bg1"/>
                  </a:solidFill>
                  <a:latin typeface="微软雅黑" pitchFamily="34" charset="-122"/>
                  <a:ea typeface="微软雅黑" pitchFamily="34" charset="-122"/>
                </a:rPr>
                <a:t>3</a:t>
              </a:r>
              <a:endParaRPr lang="zh-CN" altLang="en-US" sz="2500" b="1" dirty="0">
                <a:solidFill>
                  <a:schemeClr val="bg1"/>
                </a:solidFill>
                <a:latin typeface="微软雅黑" pitchFamily="34" charset="-122"/>
                <a:ea typeface="微软雅黑" pitchFamily="34" charset="-122"/>
              </a:endParaRPr>
            </a:p>
          </p:txBody>
        </p:sp>
      </p:grpSp>
      <p:sp>
        <p:nvSpPr>
          <p:cNvPr id="94" name="TextBox 93"/>
          <p:cNvSpPr txBox="1"/>
          <p:nvPr/>
        </p:nvSpPr>
        <p:spPr>
          <a:xfrm>
            <a:off x="5715962" y="1452434"/>
            <a:ext cx="2200588" cy="577081"/>
          </a:xfrm>
          <a:prstGeom prst="rect">
            <a:avLst/>
          </a:prstGeom>
          <a:noFill/>
        </p:spPr>
        <p:txBody>
          <a:bodyPr wrap="square" lIns="0" tIns="0" rIns="0" bIns="0" rtlCol="0">
            <a:spAutoFit/>
          </a:bodyPr>
          <a:lstStyle/>
          <a:p>
            <a:pPr algn="just">
              <a:lnSpc>
                <a:spcPts val="1500"/>
              </a:lnSpc>
            </a:pPr>
            <a:r>
              <a:rPr lang="zh-CN" altLang="en-US" sz="1000" dirty="0">
                <a:latin typeface="微软雅黑" pitchFamily="34" charset="-122"/>
                <a:ea typeface="微软雅黑" pitchFamily="34" charset="-122"/>
              </a:rPr>
              <a:t>输入文字内容输入文字内容输入文字内容输入文字内容输入文字内容输入文字内容输入文字内容</a:t>
            </a:r>
          </a:p>
        </p:txBody>
      </p:sp>
      <p:sp>
        <p:nvSpPr>
          <p:cNvPr id="95" name="TextBox 94"/>
          <p:cNvSpPr txBox="1"/>
          <p:nvPr/>
        </p:nvSpPr>
        <p:spPr>
          <a:xfrm>
            <a:off x="6010833" y="2492502"/>
            <a:ext cx="2056572" cy="367152"/>
          </a:xfrm>
          <a:prstGeom prst="rect">
            <a:avLst/>
          </a:prstGeom>
          <a:noFill/>
        </p:spPr>
        <p:txBody>
          <a:bodyPr wrap="square" lIns="0" tIns="0" rIns="0" bIns="0" rtlCol="0">
            <a:spAutoFit/>
          </a:bodyPr>
          <a:lstStyle/>
          <a:p>
            <a:pPr algn="just">
              <a:lnSpc>
                <a:spcPts val="1500"/>
              </a:lnSpc>
            </a:pPr>
            <a:r>
              <a:rPr lang="zh-CN" altLang="en-US" sz="1000" dirty="0" smtClean="0">
                <a:latin typeface="微软雅黑" pitchFamily="34" charset="-122"/>
                <a:ea typeface="微软雅黑" pitchFamily="34" charset="-122"/>
              </a:rPr>
              <a:t>亮亮图文旗舰店</a:t>
            </a:r>
            <a:r>
              <a:rPr lang="en-US" altLang="zh-CN" sz="1000" dirty="0" smtClean="0">
                <a:latin typeface="微软雅黑" pitchFamily="34" charset="-122"/>
                <a:ea typeface="微软雅黑" pitchFamily="34" charset="-122"/>
              </a:rPr>
              <a:t>https://liangliangtuwen.tmall.com</a:t>
            </a:r>
            <a:endParaRPr lang="zh-CN" altLang="en-US" sz="1000" dirty="0">
              <a:latin typeface="微软雅黑" pitchFamily="34" charset="-122"/>
              <a:ea typeface="微软雅黑" pitchFamily="34" charset="-122"/>
            </a:endParaRPr>
          </a:p>
        </p:txBody>
      </p:sp>
      <p:sp>
        <p:nvSpPr>
          <p:cNvPr id="96" name="TextBox 95"/>
          <p:cNvSpPr txBox="1"/>
          <p:nvPr/>
        </p:nvSpPr>
        <p:spPr>
          <a:xfrm>
            <a:off x="5662606" y="3606816"/>
            <a:ext cx="2200588" cy="577081"/>
          </a:xfrm>
          <a:prstGeom prst="rect">
            <a:avLst/>
          </a:prstGeom>
          <a:noFill/>
        </p:spPr>
        <p:txBody>
          <a:bodyPr wrap="square" lIns="0" tIns="0" rIns="0" bIns="0" rtlCol="0">
            <a:spAutoFit/>
          </a:bodyPr>
          <a:lstStyle/>
          <a:p>
            <a:pPr algn="just">
              <a:lnSpc>
                <a:spcPts val="1500"/>
              </a:lnSpc>
            </a:pPr>
            <a:r>
              <a:rPr lang="zh-CN" altLang="en-US" sz="1000" dirty="0">
                <a:latin typeface="微软雅黑" pitchFamily="34" charset="-122"/>
                <a:ea typeface="微软雅黑" pitchFamily="34" charset="-122"/>
              </a:rPr>
              <a:t>输入文字内容输入文字内容输入文字内容输入文字内容输入文字内容输入文字内容输入文字内容</a:t>
            </a:r>
          </a:p>
        </p:txBody>
      </p:sp>
      <p:sp>
        <p:nvSpPr>
          <p:cNvPr id="97" name="TextBox 96"/>
          <p:cNvSpPr txBox="1"/>
          <p:nvPr/>
        </p:nvSpPr>
        <p:spPr>
          <a:xfrm>
            <a:off x="2829653" y="2069425"/>
            <a:ext cx="1752111" cy="1373068"/>
          </a:xfrm>
          <a:prstGeom prst="rect">
            <a:avLst/>
          </a:prstGeom>
          <a:noFill/>
        </p:spPr>
        <p:txBody>
          <a:bodyPr wrap="square" lIns="0" tIns="0" rIns="0" bIns="0" rtlCol="0">
            <a:spAutoFit/>
          </a:bodyPr>
          <a:lstStyle/>
          <a:p>
            <a:pPr algn="just">
              <a:lnSpc>
                <a:spcPct val="130000"/>
              </a:lnSpc>
            </a:pPr>
            <a:r>
              <a:rPr lang="zh-CN" altLang="en-US" sz="1400" dirty="0">
                <a:latin typeface="微软雅黑" pitchFamily="34" charset="-122"/>
                <a:ea typeface="微软雅黑" pitchFamily="34" charset="-122"/>
              </a:rPr>
              <a:t>输入文字内容输入文字内容输入文字内容输入文字内容输入文字内容输入文字内容输入文字内容</a:t>
            </a:r>
          </a:p>
        </p:txBody>
      </p:sp>
      <p:sp>
        <p:nvSpPr>
          <p:cNvPr id="6" name="弧形 5"/>
          <p:cNvSpPr/>
          <p:nvPr/>
        </p:nvSpPr>
        <p:spPr>
          <a:xfrm rot="18210866">
            <a:off x="1796822" y="948700"/>
            <a:ext cx="3835357" cy="3835357"/>
          </a:xfrm>
          <a:prstGeom prst="arc">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弧形 30"/>
          <p:cNvSpPr/>
          <p:nvPr/>
        </p:nvSpPr>
        <p:spPr>
          <a:xfrm rot="3507194" flipV="1">
            <a:off x="1835528" y="824793"/>
            <a:ext cx="3835357" cy="3835357"/>
          </a:xfrm>
          <a:prstGeom prst="arc">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ustDataLst>
      <p:tags r:id="rId1"/>
    </p:custDataLst>
    <p:extLst>
      <p:ext uri="{BB962C8B-B14F-4D97-AF65-F5344CB8AC3E}">
        <p14:creationId xmlns="" xmlns:p14="http://schemas.microsoft.com/office/powerpoint/2010/main" val="965252533"/>
      </p:ext>
    </p:extLst>
  </p:cSld>
  <p:clrMapOvr>
    <a:masterClrMapping/>
  </p:clrMapOvr>
  <p:transition spd="slow" advTm="8281">
    <p:cover/>
  </p:transition>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1500"/>
                                </p:stCondLst>
                                <p:childTnLst>
                                  <p:par>
                                    <p:cTn id="19" presetID="2" presetClass="entr" presetSubtype="8" accel="42000" fill="hold" nodeType="afterEffect" p14:presetBounceEnd="44000">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14:bounceEnd="44000">
                                          <p:cBhvr additive="base">
                                            <p:cTn id="21" dur="1000" fill="hold"/>
                                            <p:tgtEl>
                                              <p:spTgt spid="24"/>
                                            </p:tgtEl>
                                            <p:attrNameLst>
                                              <p:attrName>ppt_x</p:attrName>
                                            </p:attrNameLst>
                                          </p:cBhvr>
                                          <p:tavLst>
                                            <p:tav tm="0">
                                              <p:val>
                                                <p:strVal val="0-#ppt_w/2"/>
                                              </p:val>
                                            </p:tav>
                                            <p:tav tm="100000">
                                              <p:val>
                                                <p:strVal val="#ppt_x"/>
                                              </p:val>
                                            </p:tav>
                                          </p:tavLst>
                                        </p:anim>
                                        <p:anim calcmode="lin" valueType="num" p14:bounceEnd="44000">
                                          <p:cBhvr additive="base">
                                            <p:cTn id="22" dur="1000" fill="hold"/>
                                            <p:tgtEl>
                                              <p:spTgt spid="24"/>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93"/>
                                            </p:tgtEl>
                                            <p:attrNameLst>
                                              <p:attrName>style.visibility</p:attrName>
                                            </p:attrNameLst>
                                          </p:cBhvr>
                                          <p:to>
                                            <p:strVal val="visible"/>
                                          </p:to>
                                        </p:set>
                                        <p:anim calcmode="lin" valueType="num">
                                          <p:cBhvr>
                                            <p:cTn id="26" dur="500" fill="hold"/>
                                            <p:tgtEl>
                                              <p:spTgt spid="93"/>
                                            </p:tgtEl>
                                            <p:attrNameLst>
                                              <p:attrName>ppt_w</p:attrName>
                                            </p:attrNameLst>
                                          </p:cBhvr>
                                          <p:tavLst>
                                            <p:tav tm="0">
                                              <p:val>
                                                <p:fltVal val="0"/>
                                              </p:val>
                                            </p:tav>
                                            <p:tav tm="100000">
                                              <p:val>
                                                <p:strVal val="#ppt_w"/>
                                              </p:val>
                                            </p:tav>
                                          </p:tavLst>
                                        </p:anim>
                                        <p:anim calcmode="lin" valueType="num">
                                          <p:cBhvr>
                                            <p:cTn id="27" dur="500" fill="hold"/>
                                            <p:tgtEl>
                                              <p:spTgt spid="93"/>
                                            </p:tgtEl>
                                            <p:attrNameLst>
                                              <p:attrName>ppt_h</p:attrName>
                                            </p:attrNameLst>
                                          </p:cBhvr>
                                          <p:tavLst>
                                            <p:tav tm="0">
                                              <p:val>
                                                <p:fltVal val="0"/>
                                              </p:val>
                                            </p:tav>
                                            <p:tav tm="100000">
                                              <p:val>
                                                <p:strVal val="#ppt_h"/>
                                              </p:val>
                                            </p:tav>
                                          </p:tavLst>
                                        </p:anim>
                                        <p:animEffect transition="in" filter="fade">
                                          <p:cBhvr>
                                            <p:cTn id="28" dur="500"/>
                                            <p:tgtEl>
                                              <p:spTgt spid="93"/>
                                            </p:tgtEl>
                                          </p:cBhvr>
                                        </p:animEffect>
                                      </p:childTnLst>
                                    </p:cTn>
                                  </p:par>
                                </p:childTnLst>
                              </p:cTn>
                            </p:par>
                            <p:par>
                              <p:cTn id="29" fill="hold">
                                <p:stCondLst>
                                  <p:cond delay="3000"/>
                                </p:stCondLst>
                                <p:childTnLst>
                                  <p:par>
                                    <p:cTn id="30" presetID="2" presetClass="entr" presetSubtype="4" accel="42000" fill="hold" nodeType="afterEffect" p14:presetBounceEnd="44000">
                                      <p:stCondLst>
                                        <p:cond delay="0"/>
                                      </p:stCondLst>
                                      <p:childTnLst>
                                        <p:set>
                                          <p:cBhvr>
                                            <p:cTn id="31" dur="1" fill="hold">
                                              <p:stCondLst>
                                                <p:cond delay="0"/>
                                              </p:stCondLst>
                                            </p:cTn>
                                            <p:tgtEl>
                                              <p:spTgt spid="81"/>
                                            </p:tgtEl>
                                            <p:attrNameLst>
                                              <p:attrName>style.visibility</p:attrName>
                                            </p:attrNameLst>
                                          </p:cBhvr>
                                          <p:to>
                                            <p:strVal val="visible"/>
                                          </p:to>
                                        </p:set>
                                        <p:anim calcmode="lin" valueType="num" p14:bounceEnd="44000">
                                          <p:cBhvr additive="base">
                                            <p:cTn id="32" dur="1000" fill="hold"/>
                                            <p:tgtEl>
                                              <p:spTgt spid="81"/>
                                            </p:tgtEl>
                                            <p:attrNameLst>
                                              <p:attrName>ppt_x</p:attrName>
                                            </p:attrNameLst>
                                          </p:cBhvr>
                                          <p:tavLst>
                                            <p:tav tm="0">
                                              <p:val>
                                                <p:strVal val="#ppt_x"/>
                                              </p:val>
                                            </p:tav>
                                            <p:tav tm="100000">
                                              <p:val>
                                                <p:strVal val="#ppt_x"/>
                                              </p:val>
                                            </p:tav>
                                          </p:tavLst>
                                        </p:anim>
                                        <p:anim calcmode="lin" valueType="num" p14:bounceEnd="44000">
                                          <p:cBhvr additive="base">
                                            <p:cTn id="33" dur="1000" fill="hold"/>
                                            <p:tgtEl>
                                              <p:spTgt spid="81"/>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97"/>
                                            </p:tgtEl>
                                            <p:attrNameLst>
                                              <p:attrName>style.visibility</p:attrName>
                                            </p:attrNameLst>
                                          </p:cBhvr>
                                          <p:to>
                                            <p:strVal val="visible"/>
                                          </p:to>
                                        </p:set>
                                        <p:animEffect transition="in" filter="wipe(up)">
                                          <p:cBhvr>
                                            <p:cTn id="37" dur="500"/>
                                            <p:tgtEl>
                                              <p:spTgt spid="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par>
                              <p:cTn id="43" fill="hold">
                                <p:stCondLst>
                                  <p:cond delay="500"/>
                                </p:stCondLst>
                                <p:childTnLst>
                                  <p:par>
                                    <p:cTn id="44" presetID="2" presetClass="entr" presetSubtype="3" accel="52000" fill="hold" nodeType="afterEffect" p14:presetBounceEnd="55000">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14:bounceEnd="55000">
                                          <p:cBhvr additive="base">
                                            <p:cTn id="46" dur="1600" fill="hold"/>
                                            <p:tgtEl>
                                              <p:spTgt spid="84"/>
                                            </p:tgtEl>
                                            <p:attrNameLst>
                                              <p:attrName>ppt_x</p:attrName>
                                            </p:attrNameLst>
                                          </p:cBhvr>
                                          <p:tavLst>
                                            <p:tav tm="0">
                                              <p:val>
                                                <p:strVal val="1+#ppt_w/2"/>
                                              </p:val>
                                            </p:tav>
                                            <p:tav tm="100000">
                                              <p:val>
                                                <p:strVal val="#ppt_x"/>
                                              </p:val>
                                            </p:tav>
                                          </p:tavLst>
                                        </p:anim>
                                        <p:anim calcmode="lin" valueType="num" p14:bounceEnd="55000">
                                          <p:cBhvr additive="base">
                                            <p:cTn id="47" dur="1600" fill="hold"/>
                                            <p:tgtEl>
                                              <p:spTgt spid="84"/>
                                            </p:tgtEl>
                                            <p:attrNameLst>
                                              <p:attrName>ppt_y</p:attrName>
                                            </p:attrNameLst>
                                          </p:cBhvr>
                                          <p:tavLst>
                                            <p:tav tm="0">
                                              <p:val>
                                                <p:strVal val="0-#ppt_h/2"/>
                                              </p:val>
                                            </p:tav>
                                            <p:tav tm="100000">
                                              <p:val>
                                                <p:strVal val="#ppt_y"/>
                                              </p:val>
                                            </p:tav>
                                          </p:tavLst>
                                        </p:anim>
                                      </p:childTnLst>
                                    </p:cTn>
                                  </p:par>
                                  <p:par>
                                    <p:cTn id="48" presetID="2" presetClass="entr" presetSubtype="2" accel="52000" fill="hold" nodeType="withEffect" p14:presetBounceEnd="55000">
                                      <p:stCondLst>
                                        <p:cond delay="0"/>
                                      </p:stCondLst>
                                      <p:childTnLst>
                                        <p:set>
                                          <p:cBhvr>
                                            <p:cTn id="49" dur="1" fill="hold">
                                              <p:stCondLst>
                                                <p:cond delay="0"/>
                                              </p:stCondLst>
                                            </p:cTn>
                                            <p:tgtEl>
                                              <p:spTgt spid="87"/>
                                            </p:tgtEl>
                                            <p:attrNameLst>
                                              <p:attrName>style.visibility</p:attrName>
                                            </p:attrNameLst>
                                          </p:cBhvr>
                                          <p:to>
                                            <p:strVal val="visible"/>
                                          </p:to>
                                        </p:set>
                                        <p:anim calcmode="lin" valueType="num" p14:bounceEnd="55000">
                                          <p:cBhvr additive="base">
                                            <p:cTn id="50" dur="1600" fill="hold"/>
                                            <p:tgtEl>
                                              <p:spTgt spid="87"/>
                                            </p:tgtEl>
                                            <p:attrNameLst>
                                              <p:attrName>ppt_x</p:attrName>
                                            </p:attrNameLst>
                                          </p:cBhvr>
                                          <p:tavLst>
                                            <p:tav tm="0">
                                              <p:val>
                                                <p:strVal val="1+#ppt_w/2"/>
                                              </p:val>
                                            </p:tav>
                                            <p:tav tm="100000">
                                              <p:val>
                                                <p:strVal val="#ppt_x"/>
                                              </p:val>
                                            </p:tav>
                                          </p:tavLst>
                                        </p:anim>
                                        <p:anim calcmode="lin" valueType="num" p14:bounceEnd="55000">
                                          <p:cBhvr additive="base">
                                            <p:cTn id="51" dur="1600" fill="hold"/>
                                            <p:tgtEl>
                                              <p:spTgt spid="87"/>
                                            </p:tgtEl>
                                            <p:attrNameLst>
                                              <p:attrName>ppt_y</p:attrName>
                                            </p:attrNameLst>
                                          </p:cBhvr>
                                          <p:tavLst>
                                            <p:tav tm="0">
                                              <p:val>
                                                <p:strVal val="#ppt_y"/>
                                              </p:val>
                                            </p:tav>
                                            <p:tav tm="100000">
                                              <p:val>
                                                <p:strVal val="#ppt_y"/>
                                              </p:val>
                                            </p:tav>
                                          </p:tavLst>
                                        </p:anim>
                                      </p:childTnLst>
                                    </p:cTn>
                                  </p:par>
                                  <p:par>
                                    <p:cTn id="52" presetID="2" presetClass="entr" presetSubtype="6" accel="52000" fill="hold" nodeType="withEffect" p14:presetBounceEnd="55000">
                                      <p:stCondLst>
                                        <p:cond delay="0"/>
                                      </p:stCondLst>
                                      <p:childTnLst>
                                        <p:set>
                                          <p:cBhvr>
                                            <p:cTn id="53" dur="1" fill="hold">
                                              <p:stCondLst>
                                                <p:cond delay="0"/>
                                              </p:stCondLst>
                                            </p:cTn>
                                            <p:tgtEl>
                                              <p:spTgt spid="90"/>
                                            </p:tgtEl>
                                            <p:attrNameLst>
                                              <p:attrName>style.visibility</p:attrName>
                                            </p:attrNameLst>
                                          </p:cBhvr>
                                          <p:to>
                                            <p:strVal val="visible"/>
                                          </p:to>
                                        </p:set>
                                        <p:anim calcmode="lin" valueType="num" p14:bounceEnd="55000">
                                          <p:cBhvr additive="base">
                                            <p:cTn id="54" dur="1600" fill="hold"/>
                                            <p:tgtEl>
                                              <p:spTgt spid="90"/>
                                            </p:tgtEl>
                                            <p:attrNameLst>
                                              <p:attrName>ppt_x</p:attrName>
                                            </p:attrNameLst>
                                          </p:cBhvr>
                                          <p:tavLst>
                                            <p:tav tm="0">
                                              <p:val>
                                                <p:strVal val="1+#ppt_w/2"/>
                                              </p:val>
                                            </p:tav>
                                            <p:tav tm="100000">
                                              <p:val>
                                                <p:strVal val="#ppt_x"/>
                                              </p:val>
                                            </p:tav>
                                          </p:tavLst>
                                        </p:anim>
                                        <p:anim calcmode="lin" valueType="num" p14:bounceEnd="55000">
                                          <p:cBhvr additive="base">
                                            <p:cTn id="55" dur="1600" fill="hold"/>
                                            <p:tgtEl>
                                              <p:spTgt spid="90"/>
                                            </p:tgtEl>
                                            <p:attrNameLst>
                                              <p:attrName>ppt_y</p:attrName>
                                            </p:attrNameLst>
                                          </p:cBhvr>
                                          <p:tavLst>
                                            <p:tav tm="0">
                                              <p:val>
                                                <p:strVal val="1+#ppt_h/2"/>
                                              </p:val>
                                            </p:tav>
                                            <p:tav tm="100000">
                                              <p:val>
                                                <p:strVal val="#ppt_y"/>
                                              </p:val>
                                            </p:tav>
                                          </p:tavLst>
                                        </p:anim>
                                      </p:childTnLst>
                                    </p:cTn>
                                  </p:par>
                                </p:childTnLst>
                              </p:cTn>
                            </p:par>
                            <p:par>
                              <p:cTn id="56" fill="hold">
                                <p:stCondLst>
                                  <p:cond delay="2100"/>
                                </p:stCondLst>
                                <p:childTnLst>
                                  <p:par>
                                    <p:cTn id="57" presetID="22" presetClass="entr" presetSubtype="8" fill="hold" grpId="0" nodeType="after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wipe(left)">
                                          <p:cBhvr>
                                            <p:cTn id="59" dur="500"/>
                                            <p:tgtEl>
                                              <p:spTgt spid="94"/>
                                            </p:tgtEl>
                                          </p:cBhvr>
                                        </p:animEffect>
                                      </p:childTnLst>
                                    </p:cTn>
                                  </p:par>
                                  <p:par>
                                    <p:cTn id="60" presetID="22" presetClass="entr" presetSubtype="8" fill="hold" grpId="0" nodeType="withEffect">
                                      <p:stCondLst>
                                        <p:cond delay="200"/>
                                      </p:stCondLst>
                                      <p:childTnLst>
                                        <p:set>
                                          <p:cBhvr>
                                            <p:cTn id="61" dur="1" fill="hold">
                                              <p:stCondLst>
                                                <p:cond delay="0"/>
                                              </p:stCondLst>
                                            </p:cTn>
                                            <p:tgtEl>
                                              <p:spTgt spid="95"/>
                                            </p:tgtEl>
                                            <p:attrNameLst>
                                              <p:attrName>style.visibility</p:attrName>
                                            </p:attrNameLst>
                                          </p:cBhvr>
                                          <p:to>
                                            <p:strVal val="visible"/>
                                          </p:to>
                                        </p:set>
                                        <p:animEffect transition="in" filter="wipe(left)">
                                          <p:cBhvr>
                                            <p:cTn id="62" dur="500"/>
                                            <p:tgtEl>
                                              <p:spTgt spid="95"/>
                                            </p:tgtEl>
                                          </p:cBhvr>
                                        </p:animEffect>
                                      </p:childTnLst>
                                    </p:cTn>
                                  </p:par>
                                  <p:par>
                                    <p:cTn id="63" presetID="22" presetClass="entr" presetSubtype="8" fill="hold" grpId="0" nodeType="withEffect">
                                      <p:stCondLst>
                                        <p:cond delay="40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right)">
                                          <p:cBhvr>
                                            <p:cTn id="7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93" grpId="0"/>
          <p:bldP spid="94" grpId="0"/>
          <p:bldP spid="95" grpId="0"/>
          <p:bldP spid="96" grpId="0"/>
          <p:bldP spid="97" grpId="0"/>
          <p:bldP spid="6" grpId="0" animBg="1"/>
          <p:bldP spid="31"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1500"/>
                                </p:stCondLst>
                                <p:childTnLst>
                                  <p:par>
                                    <p:cTn id="19" presetID="2" presetClass="entr" presetSubtype="8" accel="4200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1000" fill="hold"/>
                                            <p:tgtEl>
                                              <p:spTgt spid="24"/>
                                            </p:tgtEl>
                                            <p:attrNameLst>
                                              <p:attrName>ppt_x</p:attrName>
                                            </p:attrNameLst>
                                          </p:cBhvr>
                                          <p:tavLst>
                                            <p:tav tm="0">
                                              <p:val>
                                                <p:strVal val="0-#ppt_w/2"/>
                                              </p:val>
                                            </p:tav>
                                            <p:tav tm="100000">
                                              <p:val>
                                                <p:strVal val="#ppt_x"/>
                                              </p:val>
                                            </p:tav>
                                          </p:tavLst>
                                        </p:anim>
                                        <p:anim calcmode="lin" valueType="num">
                                          <p:cBhvr additive="base">
                                            <p:cTn id="22" dur="1000" fill="hold"/>
                                            <p:tgtEl>
                                              <p:spTgt spid="24"/>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93"/>
                                            </p:tgtEl>
                                            <p:attrNameLst>
                                              <p:attrName>style.visibility</p:attrName>
                                            </p:attrNameLst>
                                          </p:cBhvr>
                                          <p:to>
                                            <p:strVal val="visible"/>
                                          </p:to>
                                        </p:set>
                                        <p:anim calcmode="lin" valueType="num">
                                          <p:cBhvr>
                                            <p:cTn id="26" dur="500" fill="hold"/>
                                            <p:tgtEl>
                                              <p:spTgt spid="93"/>
                                            </p:tgtEl>
                                            <p:attrNameLst>
                                              <p:attrName>ppt_w</p:attrName>
                                            </p:attrNameLst>
                                          </p:cBhvr>
                                          <p:tavLst>
                                            <p:tav tm="0">
                                              <p:val>
                                                <p:fltVal val="0"/>
                                              </p:val>
                                            </p:tav>
                                            <p:tav tm="100000">
                                              <p:val>
                                                <p:strVal val="#ppt_w"/>
                                              </p:val>
                                            </p:tav>
                                          </p:tavLst>
                                        </p:anim>
                                        <p:anim calcmode="lin" valueType="num">
                                          <p:cBhvr>
                                            <p:cTn id="27" dur="500" fill="hold"/>
                                            <p:tgtEl>
                                              <p:spTgt spid="93"/>
                                            </p:tgtEl>
                                            <p:attrNameLst>
                                              <p:attrName>ppt_h</p:attrName>
                                            </p:attrNameLst>
                                          </p:cBhvr>
                                          <p:tavLst>
                                            <p:tav tm="0">
                                              <p:val>
                                                <p:fltVal val="0"/>
                                              </p:val>
                                            </p:tav>
                                            <p:tav tm="100000">
                                              <p:val>
                                                <p:strVal val="#ppt_h"/>
                                              </p:val>
                                            </p:tav>
                                          </p:tavLst>
                                        </p:anim>
                                        <p:animEffect transition="in" filter="fade">
                                          <p:cBhvr>
                                            <p:cTn id="28" dur="500"/>
                                            <p:tgtEl>
                                              <p:spTgt spid="93"/>
                                            </p:tgtEl>
                                          </p:cBhvr>
                                        </p:animEffect>
                                      </p:childTnLst>
                                    </p:cTn>
                                  </p:par>
                                </p:childTnLst>
                              </p:cTn>
                            </p:par>
                            <p:par>
                              <p:cTn id="29" fill="hold">
                                <p:stCondLst>
                                  <p:cond delay="3000"/>
                                </p:stCondLst>
                                <p:childTnLst>
                                  <p:par>
                                    <p:cTn id="30" presetID="2" presetClass="entr" presetSubtype="4" accel="42000" fill="hold" nodeType="afterEffect">
                                      <p:stCondLst>
                                        <p:cond delay="0"/>
                                      </p:stCondLst>
                                      <p:childTnLst>
                                        <p:set>
                                          <p:cBhvr>
                                            <p:cTn id="31" dur="1" fill="hold">
                                              <p:stCondLst>
                                                <p:cond delay="0"/>
                                              </p:stCondLst>
                                            </p:cTn>
                                            <p:tgtEl>
                                              <p:spTgt spid="81"/>
                                            </p:tgtEl>
                                            <p:attrNameLst>
                                              <p:attrName>style.visibility</p:attrName>
                                            </p:attrNameLst>
                                          </p:cBhvr>
                                          <p:to>
                                            <p:strVal val="visible"/>
                                          </p:to>
                                        </p:set>
                                        <p:anim calcmode="lin" valueType="num">
                                          <p:cBhvr additive="base">
                                            <p:cTn id="32" dur="1000" fill="hold"/>
                                            <p:tgtEl>
                                              <p:spTgt spid="81"/>
                                            </p:tgtEl>
                                            <p:attrNameLst>
                                              <p:attrName>ppt_x</p:attrName>
                                            </p:attrNameLst>
                                          </p:cBhvr>
                                          <p:tavLst>
                                            <p:tav tm="0">
                                              <p:val>
                                                <p:strVal val="#ppt_x"/>
                                              </p:val>
                                            </p:tav>
                                            <p:tav tm="100000">
                                              <p:val>
                                                <p:strVal val="#ppt_x"/>
                                              </p:val>
                                            </p:tav>
                                          </p:tavLst>
                                        </p:anim>
                                        <p:anim calcmode="lin" valueType="num">
                                          <p:cBhvr additive="base">
                                            <p:cTn id="33" dur="1000" fill="hold"/>
                                            <p:tgtEl>
                                              <p:spTgt spid="81"/>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97"/>
                                            </p:tgtEl>
                                            <p:attrNameLst>
                                              <p:attrName>style.visibility</p:attrName>
                                            </p:attrNameLst>
                                          </p:cBhvr>
                                          <p:to>
                                            <p:strVal val="visible"/>
                                          </p:to>
                                        </p:set>
                                        <p:animEffect transition="in" filter="wipe(up)">
                                          <p:cBhvr>
                                            <p:cTn id="37" dur="500"/>
                                            <p:tgtEl>
                                              <p:spTgt spid="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par>
                              <p:cTn id="43" fill="hold">
                                <p:stCondLst>
                                  <p:cond delay="500"/>
                                </p:stCondLst>
                                <p:childTnLst>
                                  <p:par>
                                    <p:cTn id="44" presetID="2" presetClass="entr" presetSubtype="3" accel="52000" fill="hold"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additive="base">
                                            <p:cTn id="46" dur="1600" fill="hold"/>
                                            <p:tgtEl>
                                              <p:spTgt spid="84"/>
                                            </p:tgtEl>
                                            <p:attrNameLst>
                                              <p:attrName>ppt_x</p:attrName>
                                            </p:attrNameLst>
                                          </p:cBhvr>
                                          <p:tavLst>
                                            <p:tav tm="0">
                                              <p:val>
                                                <p:strVal val="1+#ppt_w/2"/>
                                              </p:val>
                                            </p:tav>
                                            <p:tav tm="100000">
                                              <p:val>
                                                <p:strVal val="#ppt_x"/>
                                              </p:val>
                                            </p:tav>
                                          </p:tavLst>
                                        </p:anim>
                                        <p:anim calcmode="lin" valueType="num">
                                          <p:cBhvr additive="base">
                                            <p:cTn id="47" dur="1600" fill="hold"/>
                                            <p:tgtEl>
                                              <p:spTgt spid="84"/>
                                            </p:tgtEl>
                                            <p:attrNameLst>
                                              <p:attrName>ppt_y</p:attrName>
                                            </p:attrNameLst>
                                          </p:cBhvr>
                                          <p:tavLst>
                                            <p:tav tm="0">
                                              <p:val>
                                                <p:strVal val="0-#ppt_h/2"/>
                                              </p:val>
                                            </p:tav>
                                            <p:tav tm="100000">
                                              <p:val>
                                                <p:strVal val="#ppt_y"/>
                                              </p:val>
                                            </p:tav>
                                          </p:tavLst>
                                        </p:anim>
                                      </p:childTnLst>
                                    </p:cTn>
                                  </p:par>
                                  <p:par>
                                    <p:cTn id="48" presetID="2" presetClass="entr" presetSubtype="2" accel="52000"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 calcmode="lin" valueType="num">
                                          <p:cBhvr additive="base">
                                            <p:cTn id="50" dur="1600" fill="hold"/>
                                            <p:tgtEl>
                                              <p:spTgt spid="87"/>
                                            </p:tgtEl>
                                            <p:attrNameLst>
                                              <p:attrName>ppt_x</p:attrName>
                                            </p:attrNameLst>
                                          </p:cBhvr>
                                          <p:tavLst>
                                            <p:tav tm="0">
                                              <p:val>
                                                <p:strVal val="1+#ppt_w/2"/>
                                              </p:val>
                                            </p:tav>
                                            <p:tav tm="100000">
                                              <p:val>
                                                <p:strVal val="#ppt_x"/>
                                              </p:val>
                                            </p:tav>
                                          </p:tavLst>
                                        </p:anim>
                                        <p:anim calcmode="lin" valueType="num">
                                          <p:cBhvr additive="base">
                                            <p:cTn id="51" dur="1600" fill="hold"/>
                                            <p:tgtEl>
                                              <p:spTgt spid="87"/>
                                            </p:tgtEl>
                                            <p:attrNameLst>
                                              <p:attrName>ppt_y</p:attrName>
                                            </p:attrNameLst>
                                          </p:cBhvr>
                                          <p:tavLst>
                                            <p:tav tm="0">
                                              <p:val>
                                                <p:strVal val="#ppt_y"/>
                                              </p:val>
                                            </p:tav>
                                            <p:tav tm="100000">
                                              <p:val>
                                                <p:strVal val="#ppt_y"/>
                                              </p:val>
                                            </p:tav>
                                          </p:tavLst>
                                        </p:anim>
                                      </p:childTnLst>
                                    </p:cTn>
                                  </p:par>
                                  <p:par>
                                    <p:cTn id="52" presetID="2" presetClass="entr" presetSubtype="6" accel="52000" fill="hold" nodeType="withEffect">
                                      <p:stCondLst>
                                        <p:cond delay="0"/>
                                      </p:stCondLst>
                                      <p:childTnLst>
                                        <p:set>
                                          <p:cBhvr>
                                            <p:cTn id="53" dur="1" fill="hold">
                                              <p:stCondLst>
                                                <p:cond delay="0"/>
                                              </p:stCondLst>
                                            </p:cTn>
                                            <p:tgtEl>
                                              <p:spTgt spid="90"/>
                                            </p:tgtEl>
                                            <p:attrNameLst>
                                              <p:attrName>style.visibility</p:attrName>
                                            </p:attrNameLst>
                                          </p:cBhvr>
                                          <p:to>
                                            <p:strVal val="visible"/>
                                          </p:to>
                                        </p:set>
                                        <p:anim calcmode="lin" valueType="num">
                                          <p:cBhvr additive="base">
                                            <p:cTn id="54" dur="1600" fill="hold"/>
                                            <p:tgtEl>
                                              <p:spTgt spid="90"/>
                                            </p:tgtEl>
                                            <p:attrNameLst>
                                              <p:attrName>ppt_x</p:attrName>
                                            </p:attrNameLst>
                                          </p:cBhvr>
                                          <p:tavLst>
                                            <p:tav tm="0">
                                              <p:val>
                                                <p:strVal val="1+#ppt_w/2"/>
                                              </p:val>
                                            </p:tav>
                                            <p:tav tm="100000">
                                              <p:val>
                                                <p:strVal val="#ppt_x"/>
                                              </p:val>
                                            </p:tav>
                                          </p:tavLst>
                                        </p:anim>
                                        <p:anim calcmode="lin" valueType="num">
                                          <p:cBhvr additive="base">
                                            <p:cTn id="55" dur="1600" fill="hold"/>
                                            <p:tgtEl>
                                              <p:spTgt spid="90"/>
                                            </p:tgtEl>
                                            <p:attrNameLst>
                                              <p:attrName>ppt_y</p:attrName>
                                            </p:attrNameLst>
                                          </p:cBhvr>
                                          <p:tavLst>
                                            <p:tav tm="0">
                                              <p:val>
                                                <p:strVal val="1+#ppt_h/2"/>
                                              </p:val>
                                            </p:tav>
                                            <p:tav tm="100000">
                                              <p:val>
                                                <p:strVal val="#ppt_y"/>
                                              </p:val>
                                            </p:tav>
                                          </p:tavLst>
                                        </p:anim>
                                      </p:childTnLst>
                                    </p:cTn>
                                  </p:par>
                                </p:childTnLst>
                              </p:cTn>
                            </p:par>
                            <p:par>
                              <p:cTn id="56" fill="hold">
                                <p:stCondLst>
                                  <p:cond delay="2100"/>
                                </p:stCondLst>
                                <p:childTnLst>
                                  <p:par>
                                    <p:cTn id="57" presetID="22" presetClass="entr" presetSubtype="8" fill="hold" grpId="0" nodeType="after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wipe(left)">
                                          <p:cBhvr>
                                            <p:cTn id="59" dur="500"/>
                                            <p:tgtEl>
                                              <p:spTgt spid="94"/>
                                            </p:tgtEl>
                                          </p:cBhvr>
                                        </p:animEffect>
                                      </p:childTnLst>
                                    </p:cTn>
                                  </p:par>
                                  <p:par>
                                    <p:cTn id="60" presetID="22" presetClass="entr" presetSubtype="8" fill="hold" grpId="0" nodeType="withEffect">
                                      <p:stCondLst>
                                        <p:cond delay="200"/>
                                      </p:stCondLst>
                                      <p:childTnLst>
                                        <p:set>
                                          <p:cBhvr>
                                            <p:cTn id="61" dur="1" fill="hold">
                                              <p:stCondLst>
                                                <p:cond delay="0"/>
                                              </p:stCondLst>
                                            </p:cTn>
                                            <p:tgtEl>
                                              <p:spTgt spid="95"/>
                                            </p:tgtEl>
                                            <p:attrNameLst>
                                              <p:attrName>style.visibility</p:attrName>
                                            </p:attrNameLst>
                                          </p:cBhvr>
                                          <p:to>
                                            <p:strVal val="visible"/>
                                          </p:to>
                                        </p:set>
                                        <p:animEffect transition="in" filter="wipe(left)">
                                          <p:cBhvr>
                                            <p:cTn id="62" dur="500"/>
                                            <p:tgtEl>
                                              <p:spTgt spid="95"/>
                                            </p:tgtEl>
                                          </p:cBhvr>
                                        </p:animEffect>
                                      </p:childTnLst>
                                    </p:cTn>
                                  </p:par>
                                  <p:par>
                                    <p:cTn id="63" presetID="22" presetClass="entr" presetSubtype="8" fill="hold" grpId="0" nodeType="withEffect">
                                      <p:stCondLst>
                                        <p:cond delay="40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right)">
                                          <p:cBhvr>
                                            <p:cTn id="7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93" grpId="0"/>
          <p:bldP spid="94" grpId="0"/>
          <p:bldP spid="95" grpId="0"/>
          <p:bldP spid="96" grpId="0"/>
          <p:bldP spid="97" grpId="0"/>
          <p:bldP spid="6" grpId="0" animBg="1"/>
          <p:bldP spid="31"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直接连接符 1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工作完成情况</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2" name="六边形 1"/>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1501304" y="1615992"/>
            <a:ext cx="902811" cy="307777"/>
          </a:xfrm>
          <a:prstGeom prst="rect">
            <a:avLst/>
          </a:prstGeom>
          <a:noFill/>
        </p:spPr>
        <p:txBody>
          <a:bodyPr wrap="none" rtlCol="0">
            <a:spAutoFit/>
          </a:bodyPr>
          <a:lstStyle/>
          <a:p>
            <a:pPr algn="ctr"/>
            <a:r>
              <a:rPr lang="zh-CN" altLang="en-US" sz="1400" b="1" dirty="0" smtClean="0">
                <a:latin typeface="微软雅黑" pitchFamily="34" charset="-122"/>
                <a:ea typeface="微软雅黑" pitchFamily="34" charset="-122"/>
              </a:rPr>
              <a:t>输入标题</a:t>
            </a:r>
            <a:endParaRPr lang="zh-CN" altLang="en-US" sz="1400" b="1" dirty="0">
              <a:latin typeface="微软雅黑" pitchFamily="34" charset="-122"/>
              <a:ea typeface="微软雅黑" pitchFamily="34" charset="-122"/>
            </a:endParaRPr>
          </a:p>
        </p:txBody>
      </p:sp>
      <p:cxnSp>
        <p:nvCxnSpPr>
          <p:cNvPr id="26" name="直接连接符 25"/>
          <p:cNvCxnSpPr/>
          <p:nvPr/>
        </p:nvCxnSpPr>
        <p:spPr>
          <a:xfrm flipV="1">
            <a:off x="2639023" y="1792279"/>
            <a:ext cx="1913927" cy="21230"/>
          </a:xfrm>
          <a:prstGeom prst="line">
            <a:avLst/>
          </a:prstGeom>
          <a:ln w="76200">
            <a:solidFill>
              <a:schemeClr val="bg1">
                <a:lumMod val="95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053802" y="1792279"/>
            <a:ext cx="1499148" cy="105434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926638" y="1792280"/>
            <a:ext cx="626312" cy="1779464"/>
          </a:xfrm>
          <a:prstGeom prst="line">
            <a:avLst/>
          </a:prstGeom>
          <a:ln w="76200">
            <a:solidFill>
              <a:schemeClr val="bg1">
                <a:lumMod val="95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4552951" y="1792280"/>
            <a:ext cx="670571" cy="171715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a:off x="4552950" y="1792279"/>
            <a:ext cx="1465240" cy="1054342"/>
          </a:xfrm>
          <a:prstGeom prst="line">
            <a:avLst/>
          </a:prstGeom>
          <a:ln w="76200">
            <a:solidFill>
              <a:schemeClr val="bg1">
                <a:lumMod val="9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552950" y="1792278"/>
            <a:ext cx="1861284" cy="1380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2854407" y="2448805"/>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5896" y="3179365"/>
            <a:ext cx="660132" cy="660132"/>
          </a:xfrm>
          <a:prstGeom prst="ellipse">
            <a:avLst/>
          </a:prstGeom>
          <a:solidFill>
            <a:schemeClr val="bg1">
              <a:lumMod val="9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88236" y="3145626"/>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641678" y="2351946"/>
            <a:ext cx="660132" cy="660132"/>
          </a:xfrm>
          <a:prstGeom prst="ellipse">
            <a:avLst/>
          </a:prstGeom>
          <a:solidFill>
            <a:schemeClr val="bg1">
              <a:lumMod val="9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5940152" y="1484231"/>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2573690" y="1472828"/>
            <a:ext cx="660132" cy="660132"/>
          </a:xfrm>
          <a:prstGeom prst="ellipse">
            <a:avLst/>
          </a:prstGeom>
          <a:solidFill>
            <a:schemeClr val="bg1">
              <a:lumMod val="9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35496" y="1895281"/>
            <a:ext cx="2556284" cy="532453"/>
          </a:xfrm>
          <a:prstGeom prst="rect">
            <a:avLst/>
          </a:prstGeom>
          <a:noFill/>
        </p:spPr>
        <p:txBody>
          <a:bodyPr wrap="square" rtlCol="0">
            <a:spAutoFit/>
          </a:bodyPr>
          <a:lstStyle/>
          <a:p>
            <a:pPr algn="r">
              <a:lnSpc>
                <a:spcPct val="130000"/>
              </a:lnSpc>
              <a:defRPr/>
            </a:pPr>
            <a:r>
              <a:rPr lang="zh-CN" altLang="en-US" sz="1100" dirty="0">
                <a:latin typeface="微软雅黑" pitchFamily="34" charset="-122"/>
                <a:ea typeface="微软雅黑" pitchFamily="34" charset="-122"/>
              </a:rPr>
              <a:t>输入文字内容输入文字内容输入文字内容输入文字内容输入文字内容</a:t>
            </a:r>
            <a:r>
              <a:rPr lang="zh-CN" altLang="en-US" sz="1100" dirty="0" smtClean="0">
                <a:latin typeface="微软雅黑" pitchFamily="34" charset="-122"/>
                <a:ea typeface="微软雅黑" pitchFamily="34" charset="-122"/>
              </a:rPr>
              <a:t>输入</a:t>
            </a:r>
            <a:endParaRPr lang="zh-CN" altLang="en-US" sz="1100" dirty="0">
              <a:latin typeface="微软雅黑" pitchFamily="34" charset="-122"/>
              <a:ea typeface="微软雅黑" pitchFamily="34" charset="-122"/>
            </a:endParaRPr>
          </a:p>
        </p:txBody>
      </p:sp>
      <p:sp>
        <p:nvSpPr>
          <p:cNvPr id="39" name="TextBox 38"/>
          <p:cNvSpPr txBox="1"/>
          <p:nvPr/>
        </p:nvSpPr>
        <p:spPr>
          <a:xfrm>
            <a:off x="1835696" y="2768120"/>
            <a:ext cx="902811" cy="307777"/>
          </a:xfrm>
          <a:prstGeom prst="rect">
            <a:avLst/>
          </a:prstGeom>
          <a:noFill/>
        </p:spPr>
        <p:txBody>
          <a:bodyPr wrap="none" rtlCol="0">
            <a:spAutoFit/>
          </a:bodyPr>
          <a:lstStyle/>
          <a:p>
            <a:pPr algn="ctr"/>
            <a:r>
              <a:rPr lang="zh-CN" altLang="en-US" sz="1400" b="1" dirty="0" smtClean="0">
                <a:latin typeface="微软雅黑" pitchFamily="34" charset="-122"/>
                <a:ea typeface="微软雅黑" pitchFamily="34" charset="-122"/>
              </a:rPr>
              <a:t>输入标题</a:t>
            </a:r>
            <a:endParaRPr lang="zh-CN" altLang="en-US" sz="1400" b="1" dirty="0">
              <a:latin typeface="微软雅黑" pitchFamily="34" charset="-122"/>
              <a:ea typeface="微软雅黑" pitchFamily="34" charset="-122"/>
            </a:endParaRPr>
          </a:p>
        </p:txBody>
      </p:sp>
      <p:sp>
        <p:nvSpPr>
          <p:cNvPr id="40" name="TextBox 39"/>
          <p:cNvSpPr txBox="1"/>
          <p:nvPr/>
        </p:nvSpPr>
        <p:spPr>
          <a:xfrm>
            <a:off x="539552" y="3047409"/>
            <a:ext cx="2556284" cy="532453"/>
          </a:xfrm>
          <a:prstGeom prst="rect">
            <a:avLst/>
          </a:prstGeom>
          <a:noFill/>
        </p:spPr>
        <p:txBody>
          <a:bodyPr wrap="square" rtlCol="0">
            <a:spAutoFit/>
          </a:bodyPr>
          <a:lstStyle/>
          <a:p>
            <a:pPr algn="r">
              <a:lnSpc>
                <a:spcPct val="130000"/>
              </a:lnSpc>
              <a:defRPr/>
            </a:pPr>
            <a:r>
              <a:rPr lang="zh-CN" altLang="en-US" sz="1100" dirty="0">
                <a:latin typeface="微软雅黑" pitchFamily="34" charset="-122"/>
                <a:ea typeface="微软雅黑" pitchFamily="34" charset="-122"/>
              </a:rPr>
              <a:t>输入文字内容输入文字内容输入文字内容输入文字内容输入文字内容</a:t>
            </a:r>
            <a:r>
              <a:rPr lang="zh-CN" altLang="en-US" sz="1100" dirty="0" smtClean="0">
                <a:latin typeface="微软雅黑" pitchFamily="34" charset="-122"/>
                <a:ea typeface="微软雅黑" pitchFamily="34" charset="-122"/>
              </a:rPr>
              <a:t>输入</a:t>
            </a:r>
            <a:endParaRPr lang="zh-CN" altLang="en-US" sz="1100" dirty="0">
              <a:latin typeface="微软雅黑" pitchFamily="34" charset="-122"/>
              <a:ea typeface="微软雅黑" pitchFamily="34" charset="-122"/>
            </a:endParaRPr>
          </a:p>
        </p:txBody>
      </p:sp>
      <p:sp>
        <p:nvSpPr>
          <p:cNvPr id="41" name="TextBox 40"/>
          <p:cNvSpPr txBox="1"/>
          <p:nvPr/>
        </p:nvSpPr>
        <p:spPr>
          <a:xfrm>
            <a:off x="2627784" y="3704224"/>
            <a:ext cx="902811" cy="307777"/>
          </a:xfrm>
          <a:prstGeom prst="rect">
            <a:avLst/>
          </a:prstGeom>
          <a:noFill/>
        </p:spPr>
        <p:txBody>
          <a:bodyPr wrap="none" rtlCol="0">
            <a:spAutoFit/>
          </a:bodyPr>
          <a:lstStyle/>
          <a:p>
            <a:pPr algn="ctr"/>
            <a:r>
              <a:rPr lang="zh-CN" altLang="en-US" sz="1400" b="1" dirty="0" smtClean="0">
                <a:latin typeface="微软雅黑" pitchFamily="34" charset="-122"/>
                <a:ea typeface="微软雅黑" pitchFamily="34" charset="-122"/>
              </a:rPr>
              <a:t>输入标题</a:t>
            </a:r>
            <a:endParaRPr lang="zh-CN" altLang="en-US" sz="1400" b="1" dirty="0">
              <a:latin typeface="微软雅黑" pitchFamily="34" charset="-122"/>
              <a:ea typeface="微软雅黑" pitchFamily="34" charset="-122"/>
            </a:endParaRPr>
          </a:p>
        </p:txBody>
      </p:sp>
      <p:sp>
        <p:nvSpPr>
          <p:cNvPr id="42" name="TextBox 41"/>
          <p:cNvSpPr txBox="1"/>
          <p:nvPr/>
        </p:nvSpPr>
        <p:spPr>
          <a:xfrm>
            <a:off x="1452308" y="3983513"/>
            <a:ext cx="2556284" cy="462563"/>
          </a:xfrm>
          <a:prstGeom prst="rect">
            <a:avLst/>
          </a:prstGeom>
          <a:noFill/>
        </p:spPr>
        <p:txBody>
          <a:bodyPr wrap="square" rtlCol="0">
            <a:spAutoFit/>
          </a:bodyPr>
          <a:lstStyle/>
          <a:p>
            <a:pPr algn="just">
              <a:lnSpc>
                <a:spcPts val="1500"/>
              </a:lnSpc>
            </a:pPr>
            <a:r>
              <a:rPr lang="zh-CN" altLang="en-US" sz="1100" dirty="0">
                <a:latin typeface="微软雅黑" pitchFamily="34" charset="-122"/>
                <a:ea typeface="微软雅黑" pitchFamily="34" charset="-122"/>
              </a:rPr>
              <a:t>输入文字内容输入文字内容输入文字内容输入文字内容输入文字内容</a:t>
            </a:r>
            <a:r>
              <a:rPr lang="zh-CN" altLang="en-US" sz="1100" dirty="0" smtClean="0">
                <a:latin typeface="微软雅黑" pitchFamily="34" charset="-122"/>
                <a:ea typeface="微软雅黑" pitchFamily="34" charset="-122"/>
              </a:rPr>
              <a:t>输入</a:t>
            </a:r>
            <a:endParaRPr lang="zh-CN" altLang="en-US" sz="1100" dirty="0">
              <a:latin typeface="微软雅黑" pitchFamily="34" charset="-122"/>
              <a:ea typeface="微软雅黑" pitchFamily="34" charset="-122"/>
            </a:endParaRPr>
          </a:p>
        </p:txBody>
      </p:sp>
      <p:sp>
        <p:nvSpPr>
          <p:cNvPr id="43" name="TextBox 42"/>
          <p:cNvSpPr txBox="1"/>
          <p:nvPr/>
        </p:nvSpPr>
        <p:spPr>
          <a:xfrm>
            <a:off x="5436096" y="3723878"/>
            <a:ext cx="902811" cy="307777"/>
          </a:xfrm>
          <a:prstGeom prst="rect">
            <a:avLst/>
          </a:prstGeom>
          <a:noFill/>
        </p:spPr>
        <p:txBody>
          <a:bodyPr wrap="none" rtlCol="0">
            <a:spAutoFit/>
          </a:bodyPr>
          <a:lstStyle/>
          <a:p>
            <a:r>
              <a:rPr lang="zh-CN" altLang="en-US" sz="1400" b="1" dirty="0" smtClean="0">
                <a:latin typeface="微软雅黑" pitchFamily="34" charset="-122"/>
                <a:ea typeface="微软雅黑" pitchFamily="34" charset="-122"/>
              </a:rPr>
              <a:t>输入标题</a:t>
            </a:r>
            <a:endParaRPr lang="zh-CN" altLang="en-US" sz="1400" b="1" dirty="0">
              <a:latin typeface="微软雅黑" pitchFamily="34" charset="-122"/>
              <a:ea typeface="微软雅黑" pitchFamily="34" charset="-122"/>
            </a:endParaRPr>
          </a:p>
        </p:txBody>
      </p:sp>
      <p:sp>
        <p:nvSpPr>
          <p:cNvPr id="44" name="TextBox 43"/>
          <p:cNvSpPr txBox="1"/>
          <p:nvPr/>
        </p:nvSpPr>
        <p:spPr>
          <a:xfrm>
            <a:off x="5184068" y="4003792"/>
            <a:ext cx="2556284" cy="511037"/>
          </a:xfrm>
          <a:prstGeom prst="rect">
            <a:avLst/>
          </a:prstGeom>
          <a:noFill/>
        </p:spPr>
        <p:txBody>
          <a:bodyPr wrap="square" rtlCol="0">
            <a:spAutoFit/>
          </a:bodyPr>
          <a:lstStyle/>
          <a:p>
            <a:pPr>
              <a:lnSpc>
                <a:spcPct val="130000"/>
              </a:lnSpc>
              <a:defRPr/>
            </a:pPr>
            <a:r>
              <a:rPr lang="zh-CN" altLang="en-US" sz="1100" dirty="0">
                <a:latin typeface="微软雅黑" pitchFamily="34" charset="-122"/>
                <a:ea typeface="微软雅黑" pitchFamily="34" charset="-122"/>
              </a:rPr>
              <a:t>输入文字内容输入文字内容输入文字内容输入文字内容输入文字内容</a:t>
            </a:r>
            <a:r>
              <a:rPr lang="zh-CN" altLang="en-US" sz="1100" dirty="0" smtClean="0">
                <a:latin typeface="微软雅黑" pitchFamily="34" charset="-122"/>
                <a:ea typeface="微软雅黑" pitchFamily="34" charset="-122"/>
              </a:rPr>
              <a:t>输入</a:t>
            </a:r>
            <a:endParaRPr lang="zh-CN" altLang="en-US" sz="1100" dirty="0">
              <a:latin typeface="微软雅黑" pitchFamily="34" charset="-122"/>
              <a:ea typeface="微软雅黑" pitchFamily="34" charset="-122"/>
            </a:endParaRPr>
          </a:p>
        </p:txBody>
      </p:sp>
      <p:sp>
        <p:nvSpPr>
          <p:cNvPr id="45" name="TextBox 44"/>
          <p:cNvSpPr txBox="1"/>
          <p:nvPr/>
        </p:nvSpPr>
        <p:spPr>
          <a:xfrm>
            <a:off x="6264188" y="2788911"/>
            <a:ext cx="902811" cy="307777"/>
          </a:xfrm>
          <a:prstGeom prst="rect">
            <a:avLst/>
          </a:prstGeom>
          <a:noFill/>
        </p:spPr>
        <p:txBody>
          <a:bodyPr wrap="none" rtlCol="0">
            <a:spAutoFit/>
          </a:bodyPr>
          <a:lstStyle/>
          <a:p>
            <a:r>
              <a:rPr lang="zh-CN" altLang="en-US" sz="1400" b="1" dirty="0" smtClean="0">
                <a:latin typeface="微软雅黑" pitchFamily="34" charset="-122"/>
                <a:ea typeface="微软雅黑" pitchFamily="34" charset="-122"/>
              </a:rPr>
              <a:t>输入标题</a:t>
            </a:r>
            <a:endParaRPr lang="zh-CN" altLang="en-US" sz="1400" b="1" dirty="0">
              <a:latin typeface="微软雅黑" pitchFamily="34" charset="-122"/>
              <a:ea typeface="微软雅黑" pitchFamily="34" charset="-122"/>
            </a:endParaRPr>
          </a:p>
        </p:txBody>
      </p:sp>
      <p:sp>
        <p:nvSpPr>
          <p:cNvPr id="46" name="TextBox 45"/>
          <p:cNvSpPr txBox="1"/>
          <p:nvPr/>
        </p:nvSpPr>
        <p:spPr>
          <a:xfrm>
            <a:off x="6012160" y="3068825"/>
            <a:ext cx="2556284" cy="462563"/>
          </a:xfrm>
          <a:prstGeom prst="rect">
            <a:avLst/>
          </a:prstGeom>
          <a:noFill/>
        </p:spPr>
        <p:txBody>
          <a:bodyPr wrap="square" rtlCol="0">
            <a:spAutoFit/>
          </a:bodyPr>
          <a:lstStyle/>
          <a:p>
            <a:pPr algn="just">
              <a:lnSpc>
                <a:spcPts val="1500"/>
              </a:lnSpc>
            </a:pPr>
            <a:r>
              <a:rPr lang="zh-CN" altLang="en-US" sz="1100" dirty="0">
                <a:latin typeface="微软雅黑" pitchFamily="34" charset="-122"/>
                <a:ea typeface="微软雅黑" pitchFamily="34" charset="-122"/>
              </a:rPr>
              <a:t>输入文字内容输入文字内容输入文字内容输入文字内容输入文字内容</a:t>
            </a:r>
            <a:r>
              <a:rPr lang="zh-CN" altLang="en-US" sz="1100" dirty="0" smtClean="0">
                <a:latin typeface="微软雅黑" pitchFamily="34" charset="-122"/>
                <a:ea typeface="微软雅黑" pitchFamily="34" charset="-122"/>
              </a:rPr>
              <a:t>输入</a:t>
            </a:r>
            <a:endParaRPr lang="zh-CN" altLang="en-US" sz="1100" dirty="0">
              <a:latin typeface="微软雅黑" pitchFamily="34" charset="-122"/>
              <a:ea typeface="微软雅黑" pitchFamily="34" charset="-122"/>
            </a:endParaRPr>
          </a:p>
        </p:txBody>
      </p:sp>
      <p:sp>
        <p:nvSpPr>
          <p:cNvPr id="47" name="TextBox 46"/>
          <p:cNvSpPr txBox="1"/>
          <p:nvPr/>
        </p:nvSpPr>
        <p:spPr>
          <a:xfrm>
            <a:off x="6732240" y="1765661"/>
            <a:ext cx="902811" cy="307777"/>
          </a:xfrm>
          <a:prstGeom prst="rect">
            <a:avLst/>
          </a:prstGeom>
          <a:noFill/>
        </p:spPr>
        <p:txBody>
          <a:bodyPr wrap="none" rtlCol="0">
            <a:spAutoFit/>
          </a:bodyPr>
          <a:lstStyle/>
          <a:p>
            <a:r>
              <a:rPr lang="zh-CN" altLang="en-US" sz="1400" b="1" dirty="0" smtClean="0">
                <a:latin typeface="微软雅黑" pitchFamily="34" charset="-122"/>
                <a:ea typeface="微软雅黑" pitchFamily="34" charset="-122"/>
              </a:rPr>
              <a:t>输入标题</a:t>
            </a:r>
            <a:endParaRPr lang="zh-CN" altLang="en-US" sz="1400" b="1" dirty="0">
              <a:latin typeface="微软雅黑" pitchFamily="34" charset="-122"/>
              <a:ea typeface="微软雅黑" pitchFamily="34" charset="-122"/>
            </a:endParaRPr>
          </a:p>
        </p:txBody>
      </p:sp>
      <p:sp>
        <p:nvSpPr>
          <p:cNvPr id="48" name="TextBox 47"/>
          <p:cNvSpPr txBox="1"/>
          <p:nvPr/>
        </p:nvSpPr>
        <p:spPr>
          <a:xfrm>
            <a:off x="6480212" y="2045575"/>
            <a:ext cx="2556284" cy="462563"/>
          </a:xfrm>
          <a:prstGeom prst="rect">
            <a:avLst/>
          </a:prstGeom>
          <a:noFill/>
        </p:spPr>
        <p:txBody>
          <a:bodyPr wrap="square" rtlCol="0">
            <a:spAutoFit/>
          </a:bodyPr>
          <a:lstStyle/>
          <a:p>
            <a:pPr algn="just">
              <a:lnSpc>
                <a:spcPts val="1500"/>
              </a:lnSpc>
            </a:pPr>
            <a:r>
              <a:rPr lang="zh-CN" altLang="en-US" sz="1100" dirty="0">
                <a:latin typeface="微软雅黑" pitchFamily="34" charset="-122"/>
                <a:ea typeface="微软雅黑" pitchFamily="34" charset="-122"/>
              </a:rPr>
              <a:t>输入文字内容输入文字内容输入文字内容输入文字内容输入文字内容</a:t>
            </a:r>
            <a:r>
              <a:rPr lang="zh-CN" altLang="en-US" sz="1100" dirty="0" smtClean="0">
                <a:latin typeface="微软雅黑" pitchFamily="34" charset="-122"/>
                <a:ea typeface="微软雅黑" pitchFamily="34" charset="-122"/>
              </a:rPr>
              <a:t>输入</a:t>
            </a:r>
            <a:endParaRPr lang="zh-CN" altLang="en-US" sz="1100" dirty="0">
              <a:latin typeface="微软雅黑" pitchFamily="34" charset="-122"/>
              <a:ea typeface="微软雅黑" pitchFamily="34" charset="-122"/>
            </a:endParaRPr>
          </a:p>
        </p:txBody>
      </p:sp>
      <p:grpSp>
        <p:nvGrpSpPr>
          <p:cNvPr id="49" name="组合 48"/>
          <p:cNvGrpSpPr/>
          <p:nvPr/>
        </p:nvGrpSpPr>
        <p:grpSpPr>
          <a:xfrm>
            <a:off x="3851771" y="1091099"/>
            <a:ext cx="1402358" cy="1402358"/>
            <a:chOff x="3851771" y="1163107"/>
            <a:chExt cx="1402358" cy="1402358"/>
          </a:xfrm>
        </p:grpSpPr>
        <p:grpSp>
          <p:nvGrpSpPr>
            <p:cNvPr id="50" name="组合 49"/>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椭圆 5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TextBox 50"/>
            <p:cNvSpPr txBox="1"/>
            <p:nvPr/>
          </p:nvSpPr>
          <p:spPr>
            <a:xfrm>
              <a:off x="4204137" y="1497082"/>
              <a:ext cx="697627" cy="707886"/>
            </a:xfrm>
            <a:prstGeom prst="rect">
              <a:avLst/>
            </a:prstGeom>
            <a:noFill/>
          </p:spPr>
          <p:txBody>
            <a:bodyPr wrap="none" rtlCol="0">
              <a:spAutoFit/>
            </a:bodyPr>
            <a:lstStyle/>
            <a:p>
              <a:pPr algn="ctr" fontAlgn="auto">
                <a:spcBef>
                  <a:spcPts val="0"/>
                </a:spcBef>
                <a:spcAft>
                  <a:spcPts val="0"/>
                </a:spcAft>
                <a:defRPr/>
              </a:pPr>
              <a:r>
                <a:rPr lang="zh-CN" altLang="en-US" sz="2000" b="1" dirty="0" smtClean="0">
                  <a:solidFill>
                    <a:schemeClr val="tx1">
                      <a:lumMod val="85000"/>
                      <a:lumOff val="15000"/>
                    </a:schemeClr>
                  </a:solidFill>
                  <a:latin typeface="微软雅黑" pitchFamily="34" charset="-122"/>
                  <a:ea typeface="微软雅黑" pitchFamily="34" charset="-122"/>
                </a:rPr>
                <a:t>输入</a:t>
              </a:r>
              <a:endParaRPr lang="en-US" altLang="zh-CN" sz="2000" b="1" dirty="0" smtClean="0">
                <a:solidFill>
                  <a:schemeClr val="tx1">
                    <a:lumMod val="85000"/>
                    <a:lumOff val="15000"/>
                  </a:schemeClr>
                </a:solidFill>
                <a:latin typeface="微软雅黑" pitchFamily="34" charset="-122"/>
                <a:ea typeface="微软雅黑" pitchFamily="34" charset="-122"/>
              </a:endParaRPr>
            </a:p>
            <a:p>
              <a:pPr algn="ctr" fontAlgn="auto">
                <a:spcBef>
                  <a:spcPts val="0"/>
                </a:spcBef>
                <a:spcAft>
                  <a:spcPts val="0"/>
                </a:spcAft>
                <a:defRPr/>
              </a:pPr>
              <a:r>
                <a:rPr lang="zh-CN" altLang="en-US" sz="2000" b="1" dirty="0" smtClean="0">
                  <a:solidFill>
                    <a:schemeClr val="tx1">
                      <a:lumMod val="85000"/>
                      <a:lumOff val="15000"/>
                    </a:schemeClr>
                  </a:solidFill>
                  <a:latin typeface="微软雅黑" pitchFamily="34" charset="-122"/>
                  <a:ea typeface="微软雅黑" pitchFamily="34" charset="-122"/>
                </a:rPr>
                <a:t>标题</a:t>
              </a:r>
              <a:endParaRPr lang="zh-CN" altLang="en-US" sz="2000" b="1" dirty="0">
                <a:solidFill>
                  <a:schemeClr val="tx1">
                    <a:lumMod val="85000"/>
                    <a:lumOff val="15000"/>
                  </a:schemeClr>
                </a:solidFill>
                <a:latin typeface="微软雅黑" pitchFamily="34" charset="-122"/>
                <a:ea typeface="微软雅黑" pitchFamily="34" charset="-122"/>
              </a:endParaRPr>
            </a:p>
          </p:txBody>
        </p:sp>
      </p:grpSp>
    </p:spTree>
    <p:custDataLst>
      <p:tags r:id="rId1"/>
    </p:custDataLst>
    <p:extLst>
      <p:ext uri="{BB962C8B-B14F-4D97-AF65-F5344CB8AC3E}">
        <p14:creationId xmlns="" xmlns:p14="http://schemas.microsoft.com/office/powerpoint/2010/main" val="2457372917"/>
      </p:ext>
    </p:extLst>
  </p:cSld>
  <p:clrMapOvr>
    <a:masterClrMapping/>
  </p:clrMapOvr>
  <p:transition spd="slow" advTm="7981">
    <p:cover/>
  </p:transition>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1500"/>
                                </p:stCondLst>
                                <p:childTnLst>
                                  <p:par>
                                    <p:cTn id="19" presetID="2" presetClass="entr" presetSubtype="4" fill="hold" nodeType="afterEffect" p14:presetBounceEnd="44000">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14:bounceEnd="44000">
                                          <p:cBhvr additive="base">
                                            <p:cTn id="21" dur="500" fill="hold"/>
                                            <p:tgtEl>
                                              <p:spTgt spid="49"/>
                                            </p:tgtEl>
                                            <p:attrNameLst>
                                              <p:attrName>ppt_x</p:attrName>
                                            </p:attrNameLst>
                                          </p:cBhvr>
                                          <p:tavLst>
                                            <p:tav tm="0">
                                              <p:val>
                                                <p:strVal val="#ppt_x"/>
                                              </p:val>
                                            </p:tav>
                                            <p:tav tm="100000">
                                              <p:val>
                                                <p:strVal val="#ppt_x"/>
                                              </p:val>
                                            </p:tav>
                                          </p:tavLst>
                                        </p:anim>
                                        <p:anim calcmode="lin" valueType="num" p14:bounceEnd="44000">
                                          <p:cBhvr additive="base">
                                            <p:cTn id="22" dur="500" fill="hold"/>
                                            <p:tgtEl>
                                              <p:spTgt spid="4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8" presetClass="entr" presetSubtype="12"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strips(downLeft)">
                                          <p:cBhvr>
                                            <p:cTn id="26" dur="500"/>
                                            <p:tgtEl>
                                              <p:spTgt spid="26"/>
                                            </p:tgtEl>
                                          </p:cBhvr>
                                        </p:animEffect>
                                      </p:childTnLst>
                                    </p:cTn>
                                  </p:par>
                                  <p:par>
                                    <p:cTn id="27" presetID="18" presetClass="entr" presetSubtype="12"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strips(downLeft)">
                                          <p:cBhvr>
                                            <p:cTn id="29" dur="500"/>
                                            <p:tgtEl>
                                              <p:spTgt spid="27"/>
                                            </p:tgtEl>
                                          </p:cBhvr>
                                        </p:animEffect>
                                      </p:childTnLst>
                                    </p:cTn>
                                  </p:par>
                                  <p:par>
                                    <p:cTn id="30" presetID="18" presetClass="entr" presetSubtype="12"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downLeft)">
                                          <p:cBhvr>
                                            <p:cTn id="32" dur="500"/>
                                            <p:tgtEl>
                                              <p:spTgt spid="28"/>
                                            </p:tgtEl>
                                          </p:cBhvr>
                                        </p:animEffect>
                                      </p:childTnLst>
                                    </p:cTn>
                                  </p:par>
                                  <p:par>
                                    <p:cTn id="33" presetID="18" presetClass="entr" presetSubtype="6"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strips(downRight)">
                                          <p:cBhvr>
                                            <p:cTn id="35" dur="500"/>
                                            <p:tgtEl>
                                              <p:spTgt spid="29"/>
                                            </p:tgtEl>
                                          </p:cBhvr>
                                        </p:animEffect>
                                      </p:childTnLst>
                                    </p:cTn>
                                  </p:par>
                                  <p:par>
                                    <p:cTn id="36" presetID="18" presetClass="entr" presetSubtype="6"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strips(downRight)">
                                          <p:cBhvr>
                                            <p:cTn id="38" dur="500"/>
                                            <p:tgtEl>
                                              <p:spTgt spid="30"/>
                                            </p:tgtEl>
                                          </p:cBhvr>
                                        </p:animEffect>
                                      </p:childTnLst>
                                    </p:cTn>
                                  </p:par>
                                  <p:par>
                                    <p:cTn id="39" presetID="18" presetClass="entr" presetSubtype="6"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strips(downRight)">
                                          <p:cBhvr>
                                            <p:cTn id="41" dur="500"/>
                                            <p:tgtEl>
                                              <p:spTgt spid="31"/>
                                            </p:tgtEl>
                                          </p:cBhvr>
                                        </p:animEffect>
                                      </p:childTnLst>
                                    </p:cTn>
                                  </p:par>
                                </p:childTnLst>
                              </p:cTn>
                            </p:par>
                            <p:par>
                              <p:cTn id="42" fill="hold">
                                <p:stCondLst>
                                  <p:cond delay="2500"/>
                                </p:stCondLst>
                                <p:childTnLst>
                                  <p:par>
                                    <p:cTn id="43" presetID="2" presetClass="entr" presetSubtype="4" accel="55000" fill="hold" grpId="0" nodeType="afterEffect" p14:presetBounceEnd="58000">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14:bounceEnd="58000">
                                          <p:cBhvr additive="base">
                                            <p:cTn id="45" dur="1500" fill="hold"/>
                                            <p:tgtEl>
                                              <p:spTgt spid="37"/>
                                            </p:tgtEl>
                                            <p:attrNameLst>
                                              <p:attrName>ppt_x</p:attrName>
                                            </p:attrNameLst>
                                          </p:cBhvr>
                                          <p:tavLst>
                                            <p:tav tm="0">
                                              <p:val>
                                                <p:strVal val="#ppt_x"/>
                                              </p:val>
                                            </p:tav>
                                            <p:tav tm="100000">
                                              <p:val>
                                                <p:strVal val="#ppt_x"/>
                                              </p:val>
                                            </p:tav>
                                          </p:tavLst>
                                        </p:anim>
                                        <p:anim calcmode="lin" valueType="num" p14:bounceEnd="58000">
                                          <p:cBhvr additive="base">
                                            <p:cTn id="46" dur="1500" fill="hold"/>
                                            <p:tgtEl>
                                              <p:spTgt spid="37"/>
                                            </p:tgtEl>
                                            <p:attrNameLst>
                                              <p:attrName>ppt_y</p:attrName>
                                            </p:attrNameLst>
                                          </p:cBhvr>
                                          <p:tavLst>
                                            <p:tav tm="0">
                                              <p:val>
                                                <p:strVal val="1+#ppt_h/2"/>
                                              </p:val>
                                            </p:tav>
                                            <p:tav tm="100000">
                                              <p:val>
                                                <p:strVal val="#ppt_y"/>
                                              </p:val>
                                            </p:tav>
                                          </p:tavLst>
                                        </p:anim>
                                      </p:childTnLst>
                                    </p:cTn>
                                  </p:par>
                                  <p:par>
                                    <p:cTn id="47" presetID="2" presetClass="entr" presetSubtype="4" accel="55000" fill="hold" grpId="0" nodeType="withEffect" p14:presetBounceEnd="58000">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14:bounceEnd="58000">
                                          <p:cBhvr additive="base">
                                            <p:cTn id="49" dur="1500" fill="hold"/>
                                            <p:tgtEl>
                                              <p:spTgt spid="32"/>
                                            </p:tgtEl>
                                            <p:attrNameLst>
                                              <p:attrName>ppt_x</p:attrName>
                                            </p:attrNameLst>
                                          </p:cBhvr>
                                          <p:tavLst>
                                            <p:tav tm="0">
                                              <p:val>
                                                <p:strVal val="#ppt_x"/>
                                              </p:val>
                                            </p:tav>
                                            <p:tav tm="100000">
                                              <p:val>
                                                <p:strVal val="#ppt_x"/>
                                              </p:val>
                                            </p:tav>
                                          </p:tavLst>
                                        </p:anim>
                                        <p:anim calcmode="lin" valueType="num" p14:bounceEnd="58000">
                                          <p:cBhvr additive="base">
                                            <p:cTn id="50" dur="1500" fill="hold"/>
                                            <p:tgtEl>
                                              <p:spTgt spid="32"/>
                                            </p:tgtEl>
                                            <p:attrNameLst>
                                              <p:attrName>ppt_y</p:attrName>
                                            </p:attrNameLst>
                                          </p:cBhvr>
                                          <p:tavLst>
                                            <p:tav tm="0">
                                              <p:val>
                                                <p:strVal val="1+#ppt_h/2"/>
                                              </p:val>
                                            </p:tav>
                                            <p:tav tm="100000">
                                              <p:val>
                                                <p:strVal val="#ppt_y"/>
                                              </p:val>
                                            </p:tav>
                                          </p:tavLst>
                                        </p:anim>
                                      </p:childTnLst>
                                    </p:cTn>
                                  </p:par>
                                  <p:par>
                                    <p:cTn id="51" presetID="2" presetClass="entr" presetSubtype="4" accel="55000" fill="hold" grpId="0" nodeType="withEffect" p14:presetBounceEnd="58000">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14:bounceEnd="58000">
                                          <p:cBhvr additive="base">
                                            <p:cTn id="53" dur="1500" fill="hold"/>
                                            <p:tgtEl>
                                              <p:spTgt spid="33"/>
                                            </p:tgtEl>
                                            <p:attrNameLst>
                                              <p:attrName>ppt_x</p:attrName>
                                            </p:attrNameLst>
                                          </p:cBhvr>
                                          <p:tavLst>
                                            <p:tav tm="0">
                                              <p:val>
                                                <p:strVal val="#ppt_x"/>
                                              </p:val>
                                            </p:tav>
                                            <p:tav tm="100000">
                                              <p:val>
                                                <p:strVal val="#ppt_x"/>
                                              </p:val>
                                            </p:tav>
                                          </p:tavLst>
                                        </p:anim>
                                        <p:anim calcmode="lin" valueType="num" p14:bounceEnd="58000">
                                          <p:cBhvr additive="base">
                                            <p:cTn id="54" dur="1500" fill="hold"/>
                                            <p:tgtEl>
                                              <p:spTgt spid="33"/>
                                            </p:tgtEl>
                                            <p:attrNameLst>
                                              <p:attrName>ppt_y</p:attrName>
                                            </p:attrNameLst>
                                          </p:cBhvr>
                                          <p:tavLst>
                                            <p:tav tm="0">
                                              <p:val>
                                                <p:strVal val="1+#ppt_h/2"/>
                                              </p:val>
                                            </p:tav>
                                            <p:tav tm="100000">
                                              <p:val>
                                                <p:strVal val="#ppt_y"/>
                                              </p:val>
                                            </p:tav>
                                          </p:tavLst>
                                        </p:anim>
                                      </p:childTnLst>
                                    </p:cTn>
                                  </p:par>
                                  <p:par>
                                    <p:cTn id="55" presetID="2" presetClass="entr" presetSubtype="4" accel="55000" fill="hold" grpId="0" nodeType="withEffect" p14:presetBounceEnd="58000">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14:bounceEnd="58000">
                                          <p:cBhvr additive="base">
                                            <p:cTn id="57" dur="1500" fill="hold"/>
                                            <p:tgtEl>
                                              <p:spTgt spid="34"/>
                                            </p:tgtEl>
                                            <p:attrNameLst>
                                              <p:attrName>ppt_x</p:attrName>
                                            </p:attrNameLst>
                                          </p:cBhvr>
                                          <p:tavLst>
                                            <p:tav tm="0">
                                              <p:val>
                                                <p:strVal val="#ppt_x"/>
                                              </p:val>
                                            </p:tav>
                                            <p:tav tm="100000">
                                              <p:val>
                                                <p:strVal val="#ppt_x"/>
                                              </p:val>
                                            </p:tav>
                                          </p:tavLst>
                                        </p:anim>
                                        <p:anim calcmode="lin" valueType="num" p14:bounceEnd="58000">
                                          <p:cBhvr additive="base">
                                            <p:cTn id="58" dur="1500" fill="hold"/>
                                            <p:tgtEl>
                                              <p:spTgt spid="34"/>
                                            </p:tgtEl>
                                            <p:attrNameLst>
                                              <p:attrName>ppt_y</p:attrName>
                                            </p:attrNameLst>
                                          </p:cBhvr>
                                          <p:tavLst>
                                            <p:tav tm="0">
                                              <p:val>
                                                <p:strVal val="1+#ppt_h/2"/>
                                              </p:val>
                                            </p:tav>
                                            <p:tav tm="100000">
                                              <p:val>
                                                <p:strVal val="#ppt_y"/>
                                              </p:val>
                                            </p:tav>
                                          </p:tavLst>
                                        </p:anim>
                                      </p:childTnLst>
                                    </p:cTn>
                                  </p:par>
                                  <p:par>
                                    <p:cTn id="59" presetID="2" presetClass="entr" presetSubtype="4" accel="55000" fill="hold" grpId="0" nodeType="withEffect" p14:presetBounceEnd="58000">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14:bounceEnd="58000">
                                          <p:cBhvr additive="base">
                                            <p:cTn id="61" dur="1500" fill="hold"/>
                                            <p:tgtEl>
                                              <p:spTgt spid="35"/>
                                            </p:tgtEl>
                                            <p:attrNameLst>
                                              <p:attrName>ppt_x</p:attrName>
                                            </p:attrNameLst>
                                          </p:cBhvr>
                                          <p:tavLst>
                                            <p:tav tm="0">
                                              <p:val>
                                                <p:strVal val="#ppt_x"/>
                                              </p:val>
                                            </p:tav>
                                            <p:tav tm="100000">
                                              <p:val>
                                                <p:strVal val="#ppt_x"/>
                                              </p:val>
                                            </p:tav>
                                          </p:tavLst>
                                        </p:anim>
                                        <p:anim calcmode="lin" valueType="num" p14:bounceEnd="58000">
                                          <p:cBhvr additive="base">
                                            <p:cTn id="62" dur="1500" fill="hold"/>
                                            <p:tgtEl>
                                              <p:spTgt spid="35"/>
                                            </p:tgtEl>
                                            <p:attrNameLst>
                                              <p:attrName>ppt_y</p:attrName>
                                            </p:attrNameLst>
                                          </p:cBhvr>
                                          <p:tavLst>
                                            <p:tav tm="0">
                                              <p:val>
                                                <p:strVal val="1+#ppt_h/2"/>
                                              </p:val>
                                            </p:tav>
                                            <p:tav tm="100000">
                                              <p:val>
                                                <p:strVal val="#ppt_y"/>
                                              </p:val>
                                            </p:tav>
                                          </p:tavLst>
                                        </p:anim>
                                      </p:childTnLst>
                                    </p:cTn>
                                  </p:par>
                                  <p:par>
                                    <p:cTn id="63" presetID="2" presetClass="entr" presetSubtype="4" accel="55000" fill="hold" grpId="0" nodeType="withEffect" p14:presetBounceEnd="58000">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14:bounceEnd="58000">
                                          <p:cBhvr additive="base">
                                            <p:cTn id="65" dur="1500" fill="hold"/>
                                            <p:tgtEl>
                                              <p:spTgt spid="36"/>
                                            </p:tgtEl>
                                            <p:attrNameLst>
                                              <p:attrName>ppt_x</p:attrName>
                                            </p:attrNameLst>
                                          </p:cBhvr>
                                          <p:tavLst>
                                            <p:tav tm="0">
                                              <p:val>
                                                <p:strVal val="#ppt_x"/>
                                              </p:val>
                                            </p:tav>
                                            <p:tav tm="100000">
                                              <p:val>
                                                <p:strVal val="#ppt_x"/>
                                              </p:val>
                                            </p:tav>
                                          </p:tavLst>
                                        </p:anim>
                                        <p:anim calcmode="lin" valueType="num" p14:bounceEnd="58000">
                                          <p:cBhvr additive="base">
                                            <p:cTn id="66" dur="1500" fill="hold"/>
                                            <p:tgtEl>
                                              <p:spTgt spid="36"/>
                                            </p:tgtEl>
                                            <p:attrNameLst>
                                              <p:attrName>ppt_y</p:attrName>
                                            </p:attrNameLst>
                                          </p:cBhvr>
                                          <p:tavLst>
                                            <p:tav tm="0">
                                              <p:val>
                                                <p:strVal val="1+#ppt_h/2"/>
                                              </p:val>
                                            </p:tav>
                                            <p:tav tm="100000">
                                              <p:val>
                                                <p:strVal val="#ppt_y"/>
                                              </p:val>
                                            </p:tav>
                                          </p:tavLst>
                                        </p:anim>
                                      </p:childTnLst>
                                    </p:cTn>
                                  </p:par>
                                </p:childTnLst>
                              </p:cTn>
                            </p:par>
                            <p:par>
                              <p:cTn id="67" fill="hold">
                                <p:stCondLst>
                                  <p:cond delay="4000"/>
                                </p:stCondLst>
                                <p:childTnLst>
                                  <p:par>
                                    <p:cTn id="68" presetID="12" presetClass="entr" presetSubtype="2"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p:tgtEl>
                                              <p:spTgt spid="25"/>
                                            </p:tgtEl>
                                            <p:attrNameLst>
                                              <p:attrName>ppt_x</p:attrName>
                                            </p:attrNameLst>
                                          </p:cBhvr>
                                          <p:tavLst>
                                            <p:tav tm="0">
                                              <p:val>
                                                <p:strVal val="#ppt_x+#ppt_w*1.125000"/>
                                              </p:val>
                                            </p:tav>
                                            <p:tav tm="100000">
                                              <p:val>
                                                <p:strVal val="#ppt_x"/>
                                              </p:val>
                                            </p:tav>
                                          </p:tavLst>
                                        </p:anim>
                                        <p:animEffect transition="in" filter="wipe(left)">
                                          <p:cBhvr>
                                            <p:cTn id="71" dur="500"/>
                                            <p:tgtEl>
                                              <p:spTgt spid="25"/>
                                            </p:tgtEl>
                                          </p:cBhvr>
                                        </p:animEffect>
                                      </p:childTnLst>
                                    </p:cTn>
                                  </p:par>
                                  <p:par>
                                    <p:cTn id="72" presetID="18" presetClass="entr" presetSubtype="3"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strips(upRight)">
                                          <p:cBhvr>
                                            <p:cTn id="74" dur="500"/>
                                            <p:tgtEl>
                                              <p:spTgt spid="38"/>
                                            </p:tgtEl>
                                          </p:cBhvr>
                                        </p:animEffect>
                                      </p:childTnLst>
                                    </p:cTn>
                                  </p:par>
                                </p:childTnLst>
                              </p:cTn>
                            </p:par>
                            <p:par>
                              <p:cTn id="75" fill="hold">
                                <p:stCondLst>
                                  <p:cond delay="4500"/>
                                </p:stCondLst>
                                <p:childTnLst>
                                  <p:par>
                                    <p:cTn id="76" presetID="12" presetClass="entr" presetSubtype="2"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additive="base">
                                            <p:cTn id="78" dur="500"/>
                                            <p:tgtEl>
                                              <p:spTgt spid="39"/>
                                            </p:tgtEl>
                                            <p:attrNameLst>
                                              <p:attrName>ppt_x</p:attrName>
                                            </p:attrNameLst>
                                          </p:cBhvr>
                                          <p:tavLst>
                                            <p:tav tm="0">
                                              <p:val>
                                                <p:strVal val="#ppt_x+#ppt_w*1.125000"/>
                                              </p:val>
                                            </p:tav>
                                            <p:tav tm="100000">
                                              <p:val>
                                                <p:strVal val="#ppt_x"/>
                                              </p:val>
                                            </p:tav>
                                          </p:tavLst>
                                        </p:anim>
                                        <p:animEffect transition="in" filter="wipe(left)">
                                          <p:cBhvr>
                                            <p:cTn id="79" dur="500"/>
                                            <p:tgtEl>
                                              <p:spTgt spid="39"/>
                                            </p:tgtEl>
                                          </p:cBhvr>
                                        </p:animEffect>
                                      </p:childTnLst>
                                    </p:cTn>
                                  </p:par>
                                  <p:par>
                                    <p:cTn id="80" presetID="18" presetClass="entr" presetSubtype="3"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strips(upRight)">
                                          <p:cBhvr>
                                            <p:cTn id="82" dur="500"/>
                                            <p:tgtEl>
                                              <p:spTgt spid="40"/>
                                            </p:tgtEl>
                                          </p:cBhvr>
                                        </p:animEffect>
                                      </p:childTnLst>
                                    </p:cTn>
                                  </p:par>
                                </p:childTnLst>
                              </p:cTn>
                            </p:par>
                            <p:par>
                              <p:cTn id="83" fill="hold">
                                <p:stCondLst>
                                  <p:cond delay="5000"/>
                                </p:stCondLst>
                                <p:childTnLst>
                                  <p:par>
                                    <p:cTn id="84" presetID="12" presetClass="entr" presetSubtype="2" fill="hold" grpId="0" nodeType="afterEffect">
                                      <p:stCondLst>
                                        <p:cond delay="0"/>
                                      </p:stCondLst>
                                      <p:childTnLst>
                                        <p:set>
                                          <p:cBhvr>
                                            <p:cTn id="85" dur="1" fill="hold">
                                              <p:stCondLst>
                                                <p:cond delay="0"/>
                                              </p:stCondLst>
                                            </p:cTn>
                                            <p:tgtEl>
                                              <p:spTgt spid="41"/>
                                            </p:tgtEl>
                                            <p:attrNameLst>
                                              <p:attrName>style.visibility</p:attrName>
                                            </p:attrNameLst>
                                          </p:cBhvr>
                                          <p:to>
                                            <p:strVal val="visible"/>
                                          </p:to>
                                        </p:set>
                                        <p:anim calcmode="lin" valueType="num">
                                          <p:cBhvr additive="base">
                                            <p:cTn id="86" dur="500"/>
                                            <p:tgtEl>
                                              <p:spTgt spid="41"/>
                                            </p:tgtEl>
                                            <p:attrNameLst>
                                              <p:attrName>ppt_x</p:attrName>
                                            </p:attrNameLst>
                                          </p:cBhvr>
                                          <p:tavLst>
                                            <p:tav tm="0">
                                              <p:val>
                                                <p:strVal val="#ppt_x+#ppt_w*1.125000"/>
                                              </p:val>
                                            </p:tav>
                                            <p:tav tm="100000">
                                              <p:val>
                                                <p:strVal val="#ppt_x"/>
                                              </p:val>
                                            </p:tav>
                                          </p:tavLst>
                                        </p:anim>
                                        <p:animEffect transition="in" filter="wipe(left)">
                                          <p:cBhvr>
                                            <p:cTn id="87" dur="500"/>
                                            <p:tgtEl>
                                              <p:spTgt spid="41"/>
                                            </p:tgtEl>
                                          </p:cBhvr>
                                        </p:animEffect>
                                      </p:childTnLst>
                                    </p:cTn>
                                  </p:par>
                                  <p:par>
                                    <p:cTn id="88" presetID="18" presetClass="entr" presetSubtype="3" fill="hold" grpId="0" nodeType="with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strips(upRight)">
                                          <p:cBhvr>
                                            <p:cTn id="90" dur="500"/>
                                            <p:tgtEl>
                                              <p:spTgt spid="42"/>
                                            </p:tgtEl>
                                          </p:cBhvr>
                                        </p:animEffect>
                                      </p:childTnLst>
                                    </p:cTn>
                                  </p:par>
                                </p:childTnLst>
                              </p:cTn>
                            </p:par>
                            <p:par>
                              <p:cTn id="91" fill="hold">
                                <p:stCondLst>
                                  <p:cond delay="5500"/>
                                </p:stCondLst>
                                <p:childTnLst>
                                  <p:par>
                                    <p:cTn id="92" presetID="12" presetClass="entr" presetSubtype="2"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 calcmode="lin" valueType="num">
                                          <p:cBhvr additive="base">
                                            <p:cTn id="94" dur="500"/>
                                            <p:tgtEl>
                                              <p:spTgt spid="43"/>
                                            </p:tgtEl>
                                            <p:attrNameLst>
                                              <p:attrName>ppt_x</p:attrName>
                                            </p:attrNameLst>
                                          </p:cBhvr>
                                          <p:tavLst>
                                            <p:tav tm="0">
                                              <p:val>
                                                <p:strVal val="#ppt_x+#ppt_w*1.125000"/>
                                              </p:val>
                                            </p:tav>
                                            <p:tav tm="100000">
                                              <p:val>
                                                <p:strVal val="#ppt_x"/>
                                              </p:val>
                                            </p:tav>
                                          </p:tavLst>
                                        </p:anim>
                                        <p:animEffect transition="in" filter="wipe(left)">
                                          <p:cBhvr>
                                            <p:cTn id="95" dur="500"/>
                                            <p:tgtEl>
                                              <p:spTgt spid="43"/>
                                            </p:tgtEl>
                                          </p:cBhvr>
                                        </p:animEffect>
                                      </p:childTnLst>
                                    </p:cTn>
                                  </p:par>
                                  <p:par>
                                    <p:cTn id="96" presetID="18" presetClass="entr" presetSubtype="3"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strips(upRight)">
                                          <p:cBhvr>
                                            <p:cTn id="98" dur="500"/>
                                            <p:tgtEl>
                                              <p:spTgt spid="44"/>
                                            </p:tgtEl>
                                          </p:cBhvr>
                                        </p:animEffect>
                                      </p:childTnLst>
                                    </p:cTn>
                                  </p:par>
                                </p:childTnLst>
                              </p:cTn>
                            </p:par>
                            <p:par>
                              <p:cTn id="99" fill="hold">
                                <p:stCondLst>
                                  <p:cond delay="6000"/>
                                </p:stCondLst>
                                <p:childTnLst>
                                  <p:par>
                                    <p:cTn id="100" presetID="12" presetClass="entr" presetSubtype="2" fill="hold" grpId="0" nodeType="afterEffect">
                                      <p:stCondLst>
                                        <p:cond delay="0"/>
                                      </p:stCondLst>
                                      <p:childTnLst>
                                        <p:set>
                                          <p:cBhvr>
                                            <p:cTn id="101" dur="1" fill="hold">
                                              <p:stCondLst>
                                                <p:cond delay="0"/>
                                              </p:stCondLst>
                                            </p:cTn>
                                            <p:tgtEl>
                                              <p:spTgt spid="45"/>
                                            </p:tgtEl>
                                            <p:attrNameLst>
                                              <p:attrName>style.visibility</p:attrName>
                                            </p:attrNameLst>
                                          </p:cBhvr>
                                          <p:to>
                                            <p:strVal val="visible"/>
                                          </p:to>
                                        </p:set>
                                        <p:anim calcmode="lin" valueType="num">
                                          <p:cBhvr additive="base">
                                            <p:cTn id="102" dur="500"/>
                                            <p:tgtEl>
                                              <p:spTgt spid="45"/>
                                            </p:tgtEl>
                                            <p:attrNameLst>
                                              <p:attrName>ppt_x</p:attrName>
                                            </p:attrNameLst>
                                          </p:cBhvr>
                                          <p:tavLst>
                                            <p:tav tm="0">
                                              <p:val>
                                                <p:strVal val="#ppt_x+#ppt_w*1.125000"/>
                                              </p:val>
                                            </p:tav>
                                            <p:tav tm="100000">
                                              <p:val>
                                                <p:strVal val="#ppt_x"/>
                                              </p:val>
                                            </p:tav>
                                          </p:tavLst>
                                        </p:anim>
                                        <p:animEffect transition="in" filter="wipe(left)">
                                          <p:cBhvr>
                                            <p:cTn id="103" dur="500"/>
                                            <p:tgtEl>
                                              <p:spTgt spid="45"/>
                                            </p:tgtEl>
                                          </p:cBhvr>
                                        </p:animEffect>
                                      </p:childTnLst>
                                    </p:cTn>
                                  </p:par>
                                  <p:par>
                                    <p:cTn id="104" presetID="18" presetClass="entr" presetSubtype="3"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strips(upRight)">
                                          <p:cBhvr>
                                            <p:cTn id="106" dur="500"/>
                                            <p:tgtEl>
                                              <p:spTgt spid="46"/>
                                            </p:tgtEl>
                                          </p:cBhvr>
                                        </p:animEffect>
                                      </p:childTnLst>
                                    </p:cTn>
                                  </p:par>
                                </p:childTnLst>
                              </p:cTn>
                            </p:par>
                            <p:par>
                              <p:cTn id="107" fill="hold">
                                <p:stCondLst>
                                  <p:cond delay="6500"/>
                                </p:stCondLst>
                                <p:childTnLst>
                                  <p:par>
                                    <p:cTn id="108" presetID="12" presetClass="entr" presetSubtype="2" fill="hold" grpId="0" nodeType="afterEffect">
                                      <p:stCondLst>
                                        <p:cond delay="0"/>
                                      </p:stCondLst>
                                      <p:childTnLst>
                                        <p:set>
                                          <p:cBhvr>
                                            <p:cTn id="109" dur="1" fill="hold">
                                              <p:stCondLst>
                                                <p:cond delay="0"/>
                                              </p:stCondLst>
                                            </p:cTn>
                                            <p:tgtEl>
                                              <p:spTgt spid="47"/>
                                            </p:tgtEl>
                                            <p:attrNameLst>
                                              <p:attrName>style.visibility</p:attrName>
                                            </p:attrNameLst>
                                          </p:cBhvr>
                                          <p:to>
                                            <p:strVal val="visible"/>
                                          </p:to>
                                        </p:set>
                                        <p:anim calcmode="lin" valueType="num">
                                          <p:cBhvr additive="base">
                                            <p:cTn id="110" dur="500"/>
                                            <p:tgtEl>
                                              <p:spTgt spid="47"/>
                                            </p:tgtEl>
                                            <p:attrNameLst>
                                              <p:attrName>ppt_x</p:attrName>
                                            </p:attrNameLst>
                                          </p:cBhvr>
                                          <p:tavLst>
                                            <p:tav tm="0">
                                              <p:val>
                                                <p:strVal val="#ppt_x+#ppt_w*1.125000"/>
                                              </p:val>
                                            </p:tav>
                                            <p:tav tm="100000">
                                              <p:val>
                                                <p:strVal val="#ppt_x"/>
                                              </p:val>
                                            </p:tav>
                                          </p:tavLst>
                                        </p:anim>
                                        <p:animEffect transition="in" filter="wipe(left)">
                                          <p:cBhvr>
                                            <p:cTn id="111" dur="500"/>
                                            <p:tgtEl>
                                              <p:spTgt spid="47"/>
                                            </p:tgtEl>
                                          </p:cBhvr>
                                        </p:animEffect>
                                      </p:childTnLst>
                                    </p:cTn>
                                  </p:par>
                                  <p:par>
                                    <p:cTn id="112" presetID="18" presetClass="entr" presetSubtype="3" fill="hold" grpId="0" nodeType="withEffect">
                                      <p:stCondLst>
                                        <p:cond delay="0"/>
                                      </p:stCondLst>
                                      <p:childTnLst>
                                        <p:set>
                                          <p:cBhvr>
                                            <p:cTn id="113" dur="1" fill="hold">
                                              <p:stCondLst>
                                                <p:cond delay="0"/>
                                              </p:stCondLst>
                                            </p:cTn>
                                            <p:tgtEl>
                                              <p:spTgt spid="48"/>
                                            </p:tgtEl>
                                            <p:attrNameLst>
                                              <p:attrName>style.visibility</p:attrName>
                                            </p:attrNameLst>
                                          </p:cBhvr>
                                          <p:to>
                                            <p:strVal val="visible"/>
                                          </p:to>
                                        </p:set>
                                        <p:animEffect transition="in" filter="strips(upRight)">
                                          <p:cBhvr>
                                            <p:cTn id="11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25" grpId="0"/>
          <p:bldP spid="32" grpId="0" animBg="1"/>
          <p:bldP spid="33" grpId="0" animBg="1"/>
          <p:bldP spid="34" grpId="0" animBg="1"/>
          <p:bldP spid="35" grpId="0" animBg="1"/>
          <p:bldP spid="36" grpId="0" animBg="1"/>
          <p:bldP spid="37" grpId="0" animBg="1"/>
          <p:bldP spid="38" grpId="0"/>
          <p:bldP spid="39" grpId="0"/>
          <p:bldP spid="40" grpId="0"/>
          <p:bldP spid="41" grpId="0"/>
          <p:bldP spid="42" grpId="0"/>
          <p:bldP spid="43" grpId="0"/>
          <p:bldP spid="44" grpId="0"/>
          <p:bldP spid="45" grpId="0"/>
          <p:bldP spid="46" grpId="0"/>
          <p:bldP spid="47" grpId="0"/>
          <p:bldP spid="4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fill="hold"/>
                                            <p:tgtEl>
                                              <p:spTgt spid="49"/>
                                            </p:tgtEl>
                                            <p:attrNameLst>
                                              <p:attrName>ppt_x</p:attrName>
                                            </p:attrNameLst>
                                          </p:cBhvr>
                                          <p:tavLst>
                                            <p:tav tm="0">
                                              <p:val>
                                                <p:strVal val="#ppt_x"/>
                                              </p:val>
                                            </p:tav>
                                            <p:tav tm="100000">
                                              <p:val>
                                                <p:strVal val="#ppt_x"/>
                                              </p:val>
                                            </p:tav>
                                          </p:tavLst>
                                        </p:anim>
                                        <p:anim calcmode="lin" valueType="num">
                                          <p:cBhvr additive="base">
                                            <p:cTn id="22" dur="500" fill="hold"/>
                                            <p:tgtEl>
                                              <p:spTgt spid="4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8" presetClass="entr" presetSubtype="12"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strips(downLeft)">
                                          <p:cBhvr>
                                            <p:cTn id="26" dur="500"/>
                                            <p:tgtEl>
                                              <p:spTgt spid="26"/>
                                            </p:tgtEl>
                                          </p:cBhvr>
                                        </p:animEffect>
                                      </p:childTnLst>
                                    </p:cTn>
                                  </p:par>
                                  <p:par>
                                    <p:cTn id="27" presetID="18" presetClass="entr" presetSubtype="12"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strips(downLeft)">
                                          <p:cBhvr>
                                            <p:cTn id="29" dur="500"/>
                                            <p:tgtEl>
                                              <p:spTgt spid="27"/>
                                            </p:tgtEl>
                                          </p:cBhvr>
                                        </p:animEffect>
                                      </p:childTnLst>
                                    </p:cTn>
                                  </p:par>
                                  <p:par>
                                    <p:cTn id="30" presetID="18" presetClass="entr" presetSubtype="12"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downLeft)">
                                          <p:cBhvr>
                                            <p:cTn id="32" dur="500"/>
                                            <p:tgtEl>
                                              <p:spTgt spid="28"/>
                                            </p:tgtEl>
                                          </p:cBhvr>
                                        </p:animEffect>
                                      </p:childTnLst>
                                    </p:cTn>
                                  </p:par>
                                  <p:par>
                                    <p:cTn id="33" presetID="18" presetClass="entr" presetSubtype="6"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strips(downRight)">
                                          <p:cBhvr>
                                            <p:cTn id="35" dur="500"/>
                                            <p:tgtEl>
                                              <p:spTgt spid="29"/>
                                            </p:tgtEl>
                                          </p:cBhvr>
                                        </p:animEffect>
                                      </p:childTnLst>
                                    </p:cTn>
                                  </p:par>
                                  <p:par>
                                    <p:cTn id="36" presetID="18" presetClass="entr" presetSubtype="6"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strips(downRight)">
                                          <p:cBhvr>
                                            <p:cTn id="38" dur="500"/>
                                            <p:tgtEl>
                                              <p:spTgt spid="30"/>
                                            </p:tgtEl>
                                          </p:cBhvr>
                                        </p:animEffect>
                                      </p:childTnLst>
                                    </p:cTn>
                                  </p:par>
                                  <p:par>
                                    <p:cTn id="39" presetID="18" presetClass="entr" presetSubtype="6"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strips(downRight)">
                                          <p:cBhvr>
                                            <p:cTn id="41" dur="500"/>
                                            <p:tgtEl>
                                              <p:spTgt spid="31"/>
                                            </p:tgtEl>
                                          </p:cBhvr>
                                        </p:animEffect>
                                      </p:childTnLst>
                                    </p:cTn>
                                  </p:par>
                                </p:childTnLst>
                              </p:cTn>
                            </p:par>
                            <p:par>
                              <p:cTn id="42" fill="hold">
                                <p:stCondLst>
                                  <p:cond delay="2500"/>
                                </p:stCondLst>
                                <p:childTnLst>
                                  <p:par>
                                    <p:cTn id="43" presetID="2" presetClass="entr" presetSubtype="4" accel="5500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1500" fill="hold"/>
                                            <p:tgtEl>
                                              <p:spTgt spid="37"/>
                                            </p:tgtEl>
                                            <p:attrNameLst>
                                              <p:attrName>ppt_x</p:attrName>
                                            </p:attrNameLst>
                                          </p:cBhvr>
                                          <p:tavLst>
                                            <p:tav tm="0">
                                              <p:val>
                                                <p:strVal val="#ppt_x"/>
                                              </p:val>
                                            </p:tav>
                                            <p:tav tm="100000">
                                              <p:val>
                                                <p:strVal val="#ppt_x"/>
                                              </p:val>
                                            </p:tav>
                                          </p:tavLst>
                                        </p:anim>
                                        <p:anim calcmode="lin" valueType="num">
                                          <p:cBhvr additive="base">
                                            <p:cTn id="46" dur="1500" fill="hold"/>
                                            <p:tgtEl>
                                              <p:spTgt spid="37"/>
                                            </p:tgtEl>
                                            <p:attrNameLst>
                                              <p:attrName>ppt_y</p:attrName>
                                            </p:attrNameLst>
                                          </p:cBhvr>
                                          <p:tavLst>
                                            <p:tav tm="0">
                                              <p:val>
                                                <p:strVal val="1+#ppt_h/2"/>
                                              </p:val>
                                            </p:tav>
                                            <p:tav tm="100000">
                                              <p:val>
                                                <p:strVal val="#ppt_y"/>
                                              </p:val>
                                            </p:tav>
                                          </p:tavLst>
                                        </p:anim>
                                      </p:childTnLst>
                                    </p:cTn>
                                  </p:par>
                                  <p:par>
                                    <p:cTn id="47" presetID="2" presetClass="entr" presetSubtype="4" accel="5500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1500" fill="hold"/>
                                            <p:tgtEl>
                                              <p:spTgt spid="32"/>
                                            </p:tgtEl>
                                            <p:attrNameLst>
                                              <p:attrName>ppt_x</p:attrName>
                                            </p:attrNameLst>
                                          </p:cBhvr>
                                          <p:tavLst>
                                            <p:tav tm="0">
                                              <p:val>
                                                <p:strVal val="#ppt_x"/>
                                              </p:val>
                                            </p:tav>
                                            <p:tav tm="100000">
                                              <p:val>
                                                <p:strVal val="#ppt_x"/>
                                              </p:val>
                                            </p:tav>
                                          </p:tavLst>
                                        </p:anim>
                                        <p:anim calcmode="lin" valueType="num">
                                          <p:cBhvr additive="base">
                                            <p:cTn id="50" dur="1500" fill="hold"/>
                                            <p:tgtEl>
                                              <p:spTgt spid="32"/>
                                            </p:tgtEl>
                                            <p:attrNameLst>
                                              <p:attrName>ppt_y</p:attrName>
                                            </p:attrNameLst>
                                          </p:cBhvr>
                                          <p:tavLst>
                                            <p:tav tm="0">
                                              <p:val>
                                                <p:strVal val="1+#ppt_h/2"/>
                                              </p:val>
                                            </p:tav>
                                            <p:tav tm="100000">
                                              <p:val>
                                                <p:strVal val="#ppt_y"/>
                                              </p:val>
                                            </p:tav>
                                          </p:tavLst>
                                        </p:anim>
                                      </p:childTnLst>
                                    </p:cTn>
                                  </p:par>
                                  <p:par>
                                    <p:cTn id="51" presetID="2" presetClass="entr" presetSubtype="4" accel="5500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1500" fill="hold"/>
                                            <p:tgtEl>
                                              <p:spTgt spid="33"/>
                                            </p:tgtEl>
                                            <p:attrNameLst>
                                              <p:attrName>ppt_x</p:attrName>
                                            </p:attrNameLst>
                                          </p:cBhvr>
                                          <p:tavLst>
                                            <p:tav tm="0">
                                              <p:val>
                                                <p:strVal val="#ppt_x"/>
                                              </p:val>
                                            </p:tav>
                                            <p:tav tm="100000">
                                              <p:val>
                                                <p:strVal val="#ppt_x"/>
                                              </p:val>
                                            </p:tav>
                                          </p:tavLst>
                                        </p:anim>
                                        <p:anim calcmode="lin" valueType="num">
                                          <p:cBhvr additive="base">
                                            <p:cTn id="54" dur="1500" fill="hold"/>
                                            <p:tgtEl>
                                              <p:spTgt spid="33"/>
                                            </p:tgtEl>
                                            <p:attrNameLst>
                                              <p:attrName>ppt_y</p:attrName>
                                            </p:attrNameLst>
                                          </p:cBhvr>
                                          <p:tavLst>
                                            <p:tav tm="0">
                                              <p:val>
                                                <p:strVal val="1+#ppt_h/2"/>
                                              </p:val>
                                            </p:tav>
                                            <p:tav tm="100000">
                                              <p:val>
                                                <p:strVal val="#ppt_y"/>
                                              </p:val>
                                            </p:tav>
                                          </p:tavLst>
                                        </p:anim>
                                      </p:childTnLst>
                                    </p:cTn>
                                  </p:par>
                                  <p:par>
                                    <p:cTn id="55" presetID="2" presetClass="entr" presetSubtype="4" accel="5500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1500" fill="hold"/>
                                            <p:tgtEl>
                                              <p:spTgt spid="34"/>
                                            </p:tgtEl>
                                            <p:attrNameLst>
                                              <p:attrName>ppt_x</p:attrName>
                                            </p:attrNameLst>
                                          </p:cBhvr>
                                          <p:tavLst>
                                            <p:tav tm="0">
                                              <p:val>
                                                <p:strVal val="#ppt_x"/>
                                              </p:val>
                                            </p:tav>
                                            <p:tav tm="100000">
                                              <p:val>
                                                <p:strVal val="#ppt_x"/>
                                              </p:val>
                                            </p:tav>
                                          </p:tavLst>
                                        </p:anim>
                                        <p:anim calcmode="lin" valueType="num">
                                          <p:cBhvr additive="base">
                                            <p:cTn id="58" dur="1500" fill="hold"/>
                                            <p:tgtEl>
                                              <p:spTgt spid="34"/>
                                            </p:tgtEl>
                                            <p:attrNameLst>
                                              <p:attrName>ppt_y</p:attrName>
                                            </p:attrNameLst>
                                          </p:cBhvr>
                                          <p:tavLst>
                                            <p:tav tm="0">
                                              <p:val>
                                                <p:strVal val="1+#ppt_h/2"/>
                                              </p:val>
                                            </p:tav>
                                            <p:tav tm="100000">
                                              <p:val>
                                                <p:strVal val="#ppt_y"/>
                                              </p:val>
                                            </p:tav>
                                          </p:tavLst>
                                        </p:anim>
                                      </p:childTnLst>
                                    </p:cTn>
                                  </p:par>
                                  <p:par>
                                    <p:cTn id="59" presetID="2" presetClass="entr" presetSubtype="4" accel="5500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1500" fill="hold"/>
                                            <p:tgtEl>
                                              <p:spTgt spid="35"/>
                                            </p:tgtEl>
                                            <p:attrNameLst>
                                              <p:attrName>ppt_x</p:attrName>
                                            </p:attrNameLst>
                                          </p:cBhvr>
                                          <p:tavLst>
                                            <p:tav tm="0">
                                              <p:val>
                                                <p:strVal val="#ppt_x"/>
                                              </p:val>
                                            </p:tav>
                                            <p:tav tm="100000">
                                              <p:val>
                                                <p:strVal val="#ppt_x"/>
                                              </p:val>
                                            </p:tav>
                                          </p:tavLst>
                                        </p:anim>
                                        <p:anim calcmode="lin" valueType="num">
                                          <p:cBhvr additive="base">
                                            <p:cTn id="62" dur="1500" fill="hold"/>
                                            <p:tgtEl>
                                              <p:spTgt spid="35"/>
                                            </p:tgtEl>
                                            <p:attrNameLst>
                                              <p:attrName>ppt_y</p:attrName>
                                            </p:attrNameLst>
                                          </p:cBhvr>
                                          <p:tavLst>
                                            <p:tav tm="0">
                                              <p:val>
                                                <p:strVal val="1+#ppt_h/2"/>
                                              </p:val>
                                            </p:tav>
                                            <p:tav tm="100000">
                                              <p:val>
                                                <p:strVal val="#ppt_y"/>
                                              </p:val>
                                            </p:tav>
                                          </p:tavLst>
                                        </p:anim>
                                      </p:childTnLst>
                                    </p:cTn>
                                  </p:par>
                                  <p:par>
                                    <p:cTn id="63" presetID="2" presetClass="entr" presetSubtype="4" accel="5500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1500" fill="hold"/>
                                            <p:tgtEl>
                                              <p:spTgt spid="36"/>
                                            </p:tgtEl>
                                            <p:attrNameLst>
                                              <p:attrName>ppt_x</p:attrName>
                                            </p:attrNameLst>
                                          </p:cBhvr>
                                          <p:tavLst>
                                            <p:tav tm="0">
                                              <p:val>
                                                <p:strVal val="#ppt_x"/>
                                              </p:val>
                                            </p:tav>
                                            <p:tav tm="100000">
                                              <p:val>
                                                <p:strVal val="#ppt_x"/>
                                              </p:val>
                                            </p:tav>
                                          </p:tavLst>
                                        </p:anim>
                                        <p:anim calcmode="lin" valueType="num">
                                          <p:cBhvr additive="base">
                                            <p:cTn id="66" dur="1500" fill="hold"/>
                                            <p:tgtEl>
                                              <p:spTgt spid="36"/>
                                            </p:tgtEl>
                                            <p:attrNameLst>
                                              <p:attrName>ppt_y</p:attrName>
                                            </p:attrNameLst>
                                          </p:cBhvr>
                                          <p:tavLst>
                                            <p:tav tm="0">
                                              <p:val>
                                                <p:strVal val="1+#ppt_h/2"/>
                                              </p:val>
                                            </p:tav>
                                            <p:tav tm="100000">
                                              <p:val>
                                                <p:strVal val="#ppt_y"/>
                                              </p:val>
                                            </p:tav>
                                          </p:tavLst>
                                        </p:anim>
                                      </p:childTnLst>
                                    </p:cTn>
                                  </p:par>
                                </p:childTnLst>
                              </p:cTn>
                            </p:par>
                            <p:par>
                              <p:cTn id="67" fill="hold">
                                <p:stCondLst>
                                  <p:cond delay="4000"/>
                                </p:stCondLst>
                                <p:childTnLst>
                                  <p:par>
                                    <p:cTn id="68" presetID="12" presetClass="entr" presetSubtype="2"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p:tgtEl>
                                              <p:spTgt spid="25"/>
                                            </p:tgtEl>
                                            <p:attrNameLst>
                                              <p:attrName>ppt_x</p:attrName>
                                            </p:attrNameLst>
                                          </p:cBhvr>
                                          <p:tavLst>
                                            <p:tav tm="0">
                                              <p:val>
                                                <p:strVal val="#ppt_x+#ppt_w*1.125000"/>
                                              </p:val>
                                            </p:tav>
                                            <p:tav tm="100000">
                                              <p:val>
                                                <p:strVal val="#ppt_x"/>
                                              </p:val>
                                            </p:tav>
                                          </p:tavLst>
                                        </p:anim>
                                        <p:animEffect transition="in" filter="wipe(left)">
                                          <p:cBhvr>
                                            <p:cTn id="71" dur="500"/>
                                            <p:tgtEl>
                                              <p:spTgt spid="25"/>
                                            </p:tgtEl>
                                          </p:cBhvr>
                                        </p:animEffect>
                                      </p:childTnLst>
                                    </p:cTn>
                                  </p:par>
                                  <p:par>
                                    <p:cTn id="72" presetID="18" presetClass="entr" presetSubtype="3"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strips(upRight)">
                                          <p:cBhvr>
                                            <p:cTn id="74" dur="500"/>
                                            <p:tgtEl>
                                              <p:spTgt spid="38"/>
                                            </p:tgtEl>
                                          </p:cBhvr>
                                        </p:animEffect>
                                      </p:childTnLst>
                                    </p:cTn>
                                  </p:par>
                                </p:childTnLst>
                              </p:cTn>
                            </p:par>
                            <p:par>
                              <p:cTn id="75" fill="hold">
                                <p:stCondLst>
                                  <p:cond delay="4500"/>
                                </p:stCondLst>
                                <p:childTnLst>
                                  <p:par>
                                    <p:cTn id="76" presetID="12" presetClass="entr" presetSubtype="2"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additive="base">
                                            <p:cTn id="78" dur="500"/>
                                            <p:tgtEl>
                                              <p:spTgt spid="39"/>
                                            </p:tgtEl>
                                            <p:attrNameLst>
                                              <p:attrName>ppt_x</p:attrName>
                                            </p:attrNameLst>
                                          </p:cBhvr>
                                          <p:tavLst>
                                            <p:tav tm="0">
                                              <p:val>
                                                <p:strVal val="#ppt_x+#ppt_w*1.125000"/>
                                              </p:val>
                                            </p:tav>
                                            <p:tav tm="100000">
                                              <p:val>
                                                <p:strVal val="#ppt_x"/>
                                              </p:val>
                                            </p:tav>
                                          </p:tavLst>
                                        </p:anim>
                                        <p:animEffect transition="in" filter="wipe(left)">
                                          <p:cBhvr>
                                            <p:cTn id="79" dur="500"/>
                                            <p:tgtEl>
                                              <p:spTgt spid="39"/>
                                            </p:tgtEl>
                                          </p:cBhvr>
                                        </p:animEffect>
                                      </p:childTnLst>
                                    </p:cTn>
                                  </p:par>
                                  <p:par>
                                    <p:cTn id="80" presetID="18" presetClass="entr" presetSubtype="3"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strips(upRight)">
                                          <p:cBhvr>
                                            <p:cTn id="82" dur="500"/>
                                            <p:tgtEl>
                                              <p:spTgt spid="40"/>
                                            </p:tgtEl>
                                          </p:cBhvr>
                                        </p:animEffect>
                                      </p:childTnLst>
                                    </p:cTn>
                                  </p:par>
                                </p:childTnLst>
                              </p:cTn>
                            </p:par>
                            <p:par>
                              <p:cTn id="83" fill="hold">
                                <p:stCondLst>
                                  <p:cond delay="5000"/>
                                </p:stCondLst>
                                <p:childTnLst>
                                  <p:par>
                                    <p:cTn id="84" presetID="12" presetClass="entr" presetSubtype="2" fill="hold" grpId="0" nodeType="afterEffect">
                                      <p:stCondLst>
                                        <p:cond delay="0"/>
                                      </p:stCondLst>
                                      <p:childTnLst>
                                        <p:set>
                                          <p:cBhvr>
                                            <p:cTn id="85" dur="1" fill="hold">
                                              <p:stCondLst>
                                                <p:cond delay="0"/>
                                              </p:stCondLst>
                                            </p:cTn>
                                            <p:tgtEl>
                                              <p:spTgt spid="41"/>
                                            </p:tgtEl>
                                            <p:attrNameLst>
                                              <p:attrName>style.visibility</p:attrName>
                                            </p:attrNameLst>
                                          </p:cBhvr>
                                          <p:to>
                                            <p:strVal val="visible"/>
                                          </p:to>
                                        </p:set>
                                        <p:anim calcmode="lin" valueType="num">
                                          <p:cBhvr additive="base">
                                            <p:cTn id="86" dur="500"/>
                                            <p:tgtEl>
                                              <p:spTgt spid="41"/>
                                            </p:tgtEl>
                                            <p:attrNameLst>
                                              <p:attrName>ppt_x</p:attrName>
                                            </p:attrNameLst>
                                          </p:cBhvr>
                                          <p:tavLst>
                                            <p:tav tm="0">
                                              <p:val>
                                                <p:strVal val="#ppt_x+#ppt_w*1.125000"/>
                                              </p:val>
                                            </p:tav>
                                            <p:tav tm="100000">
                                              <p:val>
                                                <p:strVal val="#ppt_x"/>
                                              </p:val>
                                            </p:tav>
                                          </p:tavLst>
                                        </p:anim>
                                        <p:animEffect transition="in" filter="wipe(left)">
                                          <p:cBhvr>
                                            <p:cTn id="87" dur="500"/>
                                            <p:tgtEl>
                                              <p:spTgt spid="41"/>
                                            </p:tgtEl>
                                          </p:cBhvr>
                                        </p:animEffect>
                                      </p:childTnLst>
                                    </p:cTn>
                                  </p:par>
                                  <p:par>
                                    <p:cTn id="88" presetID="18" presetClass="entr" presetSubtype="3" fill="hold" grpId="0" nodeType="with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strips(upRight)">
                                          <p:cBhvr>
                                            <p:cTn id="90" dur="500"/>
                                            <p:tgtEl>
                                              <p:spTgt spid="42"/>
                                            </p:tgtEl>
                                          </p:cBhvr>
                                        </p:animEffect>
                                      </p:childTnLst>
                                    </p:cTn>
                                  </p:par>
                                </p:childTnLst>
                              </p:cTn>
                            </p:par>
                            <p:par>
                              <p:cTn id="91" fill="hold">
                                <p:stCondLst>
                                  <p:cond delay="5500"/>
                                </p:stCondLst>
                                <p:childTnLst>
                                  <p:par>
                                    <p:cTn id="92" presetID="12" presetClass="entr" presetSubtype="2"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 calcmode="lin" valueType="num">
                                          <p:cBhvr additive="base">
                                            <p:cTn id="94" dur="500"/>
                                            <p:tgtEl>
                                              <p:spTgt spid="43"/>
                                            </p:tgtEl>
                                            <p:attrNameLst>
                                              <p:attrName>ppt_x</p:attrName>
                                            </p:attrNameLst>
                                          </p:cBhvr>
                                          <p:tavLst>
                                            <p:tav tm="0">
                                              <p:val>
                                                <p:strVal val="#ppt_x+#ppt_w*1.125000"/>
                                              </p:val>
                                            </p:tav>
                                            <p:tav tm="100000">
                                              <p:val>
                                                <p:strVal val="#ppt_x"/>
                                              </p:val>
                                            </p:tav>
                                          </p:tavLst>
                                        </p:anim>
                                        <p:animEffect transition="in" filter="wipe(left)">
                                          <p:cBhvr>
                                            <p:cTn id="95" dur="500"/>
                                            <p:tgtEl>
                                              <p:spTgt spid="43"/>
                                            </p:tgtEl>
                                          </p:cBhvr>
                                        </p:animEffect>
                                      </p:childTnLst>
                                    </p:cTn>
                                  </p:par>
                                  <p:par>
                                    <p:cTn id="96" presetID="18" presetClass="entr" presetSubtype="3"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strips(upRight)">
                                          <p:cBhvr>
                                            <p:cTn id="98" dur="500"/>
                                            <p:tgtEl>
                                              <p:spTgt spid="44"/>
                                            </p:tgtEl>
                                          </p:cBhvr>
                                        </p:animEffect>
                                      </p:childTnLst>
                                    </p:cTn>
                                  </p:par>
                                </p:childTnLst>
                              </p:cTn>
                            </p:par>
                            <p:par>
                              <p:cTn id="99" fill="hold">
                                <p:stCondLst>
                                  <p:cond delay="6000"/>
                                </p:stCondLst>
                                <p:childTnLst>
                                  <p:par>
                                    <p:cTn id="100" presetID="12" presetClass="entr" presetSubtype="2" fill="hold" grpId="0" nodeType="afterEffect">
                                      <p:stCondLst>
                                        <p:cond delay="0"/>
                                      </p:stCondLst>
                                      <p:childTnLst>
                                        <p:set>
                                          <p:cBhvr>
                                            <p:cTn id="101" dur="1" fill="hold">
                                              <p:stCondLst>
                                                <p:cond delay="0"/>
                                              </p:stCondLst>
                                            </p:cTn>
                                            <p:tgtEl>
                                              <p:spTgt spid="45"/>
                                            </p:tgtEl>
                                            <p:attrNameLst>
                                              <p:attrName>style.visibility</p:attrName>
                                            </p:attrNameLst>
                                          </p:cBhvr>
                                          <p:to>
                                            <p:strVal val="visible"/>
                                          </p:to>
                                        </p:set>
                                        <p:anim calcmode="lin" valueType="num">
                                          <p:cBhvr additive="base">
                                            <p:cTn id="102" dur="500"/>
                                            <p:tgtEl>
                                              <p:spTgt spid="45"/>
                                            </p:tgtEl>
                                            <p:attrNameLst>
                                              <p:attrName>ppt_x</p:attrName>
                                            </p:attrNameLst>
                                          </p:cBhvr>
                                          <p:tavLst>
                                            <p:tav tm="0">
                                              <p:val>
                                                <p:strVal val="#ppt_x+#ppt_w*1.125000"/>
                                              </p:val>
                                            </p:tav>
                                            <p:tav tm="100000">
                                              <p:val>
                                                <p:strVal val="#ppt_x"/>
                                              </p:val>
                                            </p:tav>
                                          </p:tavLst>
                                        </p:anim>
                                        <p:animEffect transition="in" filter="wipe(left)">
                                          <p:cBhvr>
                                            <p:cTn id="103" dur="500"/>
                                            <p:tgtEl>
                                              <p:spTgt spid="45"/>
                                            </p:tgtEl>
                                          </p:cBhvr>
                                        </p:animEffect>
                                      </p:childTnLst>
                                    </p:cTn>
                                  </p:par>
                                  <p:par>
                                    <p:cTn id="104" presetID="18" presetClass="entr" presetSubtype="3"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strips(upRight)">
                                          <p:cBhvr>
                                            <p:cTn id="106" dur="500"/>
                                            <p:tgtEl>
                                              <p:spTgt spid="46"/>
                                            </p:tgtEl>
                                          </p:cBhvr>
                                        </p:animEffect>
                                      </p:childTnLst>
                                    </p:cTn>
                                  </p:par>
                                </p:childTnLst>
                              </p:cTn>
                            </p:par>
                            <p:par>
                              <p:cTn id="107" fill="hold">
                                <p:stCondLst>
                                  <p:cond delay="6500"/>
                                </p:stCondLst>
                                <p:childTnLst>
                                  <p:par>
                                    <p:cTn id="108" presetID="12" presetClass="entr" presetSubtype="2" fill="hold" grpId="0" nodeType="afterEffect">
                                      <p:stCondLst>
                                        <p:cond delay="0"/>
                                      </p:stCondLst>
                                      <p:childTnLst>
                                        <p:set>
                                          <p:cBhvr>
                                            <p:cTn id="109" dur="1" fill="hold">
                                              <p:stCondLst>
                                                <p:cond delay="0"/>
                                              </p:stCondLst>
                                            </p:cTn>
                                            <p:tgtEl>
                                              <p:spTgt spid="47"/>
                                            </p:tgtEl>
                                            <p:attrNameLst>
                                              <p:attrName>style.visibility</p:attrName>
                                            </p:attrNameLst>
                                          </p:cBhvr>
                                          <p:to>
                                            <p:strVal val="visible"/>
                                          </p:to>
                                        </p:set>
                                        <p:anim calcmode="lin" valueType="num">
                                          <p:cBhvr additive="base">
                                            <p:cTn id="110" dur="500"/>
                                            <p:tgtEl>
                                              <p:spTgt spid="47"/>
                                            </p:tgtEl>
                                            <p:attrNameLst>
                                              <p:attrName>ppt_x</p:attrName>
                                            </p:attrNameLst>
                                          </p:cBhvr>
                                          <p:tavLst>
                                            <p:tav tm="0">
                                              <p:val>
                                                <p:strVal val="#ppt_x+#ppt_w*1.125000"/>
                                              </p:val>
                                            </p:tav>
                                            <p:tav tm="100000">
                                              <p:val>
                                                <p:strVal val="#ppt_x"/>
                                              </p:val>
                                            </p:tav>
                                          </p:tavLst>
                                        </p:anim>
                                        <p:animEffect transition="in" filter="wipe(left)">
                                          <p:cBhvr>
                                            <p:cTn id="111" dur="500"/>
                                            <p:tgtEl>
                                              <p:spTgt spid="47"/>
                                            </p:tgtEl>
                                          </p:cBhvr>
                                        </p:animEffect>
                                      </p:childTnLst>
                                    </p:cTn>
                                  </p:par>
                                  <p:par>
                                    <p:cTn id="112" presetID="18" presetClass="entr" presetSubtype="3" fill="hold" grpId="0" nodeType="withEffect">
                                      <p:stCondLst>
                                        <p:cond delay="0"/>
                                      </p:stCondLst>
                                      <p:childTnLst>
                                        <p:set>
                                          <p:cBhvr>
                                            <p:cTn id="113" dur="1" fill="hold">
                                              <p:stCondLst>
                                                <p:cond delay="0"/>
                                              </p:stCondLst>
                                            </p:cTn>
                                            <p:tgtEl>
                                              <p:spTgt spid="48"/>
                                            </p:tgtEl>
                                            <p:attrNameLst>
                                              <p:attrName>style.visibility</p:attrName>
                                            </p:attrNameLst>
                                          </p:cBhvr>
                                          <p:to>
                                            <p:strVal val="visible"/>
                                          </p:to>
                                        </p:set>
                                        <p:animEffect transition="in" filter="strips(upRight)">
                                          <p:cBhvr>
                                            <p:cTn id="11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25" grpId="0"/>
          <p:bldP spid="32" grpId="0" animBg="1"/>
          <p:bldP spid="33" grpId="0" animBg="1"/>
          <p:bldP spid="34" grpId="0" animBg="1"/>
          <p:bldP spid="35" grpId="0" animBg="1"/>
          <p:bldP spid="36" grpId="0" animBg="1"/>
          <p:bldP spid="37" grpId="0" animBg="1"/>
          <p:bldP spid="38" grpId="0"/>
          <p:bldP spid="39" grpId="0"/>
          <p:bldP spid="40" grpId="0"/>
          <p:bldP spid="41" grpId="0"/>
          <p:bldP spid="42" grpId="0"/>
          <p:bldP spid="43" grpId="0"/>
          <p:bldP spid="44" grpId="0"/>
          <p:bldP spid="45" grpId="0"/>
          <p:bldP spid="46" grpId="0"/>
          <p:bldP spid="47" grpId="0"/>
          <p:bldP spid="4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直接连接符 1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工作完成情况</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2" name="六边形 1"/>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927549" y="1615354"/>
            <a:ext cx="1127012" cy="929937"/>
            <a:chOff x="1367938" y="2237127"/>
            <a:chExt cx="1181910" cy="975237"/>
          </a:xfrm>
        </p:grpSpPr>
        <p:grpSp>
          <p:nvGrpSpPr>
            <p:cNvPr id="55" name="组合 54"/>
            <p:cNvGrpSpPr/>
            <p:nvPr/>
          </p:nvGrpSpPr>
          <p:grpSpPr>
            <a:xfrm rot="18900000">
              <a:off x="1367938" y="2237127"/>
              <a:ext cx="897416" cy="923290"/>
              <a:chOff x="304800" y="673100"/>
              <a:chExt cx="4000500" cy="4000500"/>
            </a:xfrm>
            <a:effectLst>
              <a:outerShdw blurRad="444500" dist="254000" dir="48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椭圆 5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4" name="Freeform 8"/>
            <p:cNvSpPr>
              <a:spLocks/>
            </p:cNvSpPr>
            <p:nvPr/>
          </p:nvSpPr>
          <p:spPr bwMode="auto">
            <a:xfrm rot="18900000">
              <a:off x="1495482" y="2639252"/>
              <a:ext cx="1054366" cy="573112"/>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vert="horz" wrap="square" lIns="92354" tIns="46177" rIns="92354" bIns="46177" numCol="1" anchor="t" anchorCtr="0" compatLnSpc="1">
              <a:prstTxWarp prst="textNoShape">
                <a:avLst/>
              </a:prstTxWarp>
            </a:bodyPr>
            <a:lstStyle/>
            <a:p>
              <a:endParaRPr lang="zh-CN" altLang="en-US"/>
            </a:p>
          </p:txBody>
        </p:sp>
      </p:grpSp>
      <p:grpSp>
        <p:nvGrpSpPr>
          <p:cNvPr id="5" name="组合 4"/>
          <p:cNvGrpSpPr/>
          <p:nvPr/>
        </p:nvGrpSpPr>
        <p:grpSpPr>
          <a:xfrm>
            <a:off x="2583581" y="1248499"/>
            <a:ext cx="1416375" cy="1232740"/>
            <a:chOff x="3405522" y="2758944"/>
            <a:chExt cx="1124760" cy="978933"/>
          </a:xfrm>
        </p:grpSpPr>
        <p:grpSp>
          <p:nvGrpSpPr>
            <p:cNvPr id="60" name="组合 59"/>
            <p:cNvGrpSpPr/>
            <p:nvPr/>
          </p:nvGrpSpPr>
          <p:grpSpPr>
            <a:xfrm rot="18900000">
              <a:off x="3405522" y="2758944"/>
              <a:ext cx="897415" cy="923289"/>
              <a:chOff x="304800" y="673100"/>
              <a:chExt cx="4000500" cy="4000500"/>
            </a:xfrm>
            <a:effectLst>
              <a:outerShdw blurRad="444500" dist="254000" dir="528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椭圆 62"/>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Freeform 7"/>
            <p:cNvSpPr>
              <a:spLocks/>
            </p:cNvSpPr>
            <p:nvPr/>
          </p:nvSpPr>
          <p:spPr bwMode="auto">
            <a:xfrm rot="19087048">
              <a:off x="3461073" y="3015303"/>
              <a:ext cx="1069209" cy="722574"/>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vert="horz" wrap="square" lIns="92354" tIns="46177" rIns="92354" bIns="46177" numCol="1" anchor="t" anchorCtr="0" compatLnSpc="1">
              <a:prstTxWarp prst="textNoShape">
                <a:avLst/>
              </a:prstTxWarp>
            </a:bodyPr>
            <a:lstStyle/>
            <a:p>
              <a:endParaRPr lang="zh-CN" altLang="en-US"/>
            </a:p>
          </p:txBody>
        </p:sp>
      </p:grpSp>
      <p:grpSp>
        <p:nvGrpSpPr>
          <p:cNvPr id="4" name="组合 3"/>
          <p:cNvGrpSpPr/>
          <p:nvPr/>
        </p:nvGrpSpPr>
        <p:grpSpPr>
          <a:xfrm>
            <a:off x="4441233" y="1510347"/>
            <a:ext cx="1451510" cy="1362798"/>
            <a:chOff x="5209715" y="2869534"/>
            <a:chExt cx="1084423" cy="1018147"/>
          </a:xfrm>
        </p:grpSpPr>
        <p:grpSp>
          <p:nvGrpSpPr>
            <p:cNvPr id="65" name="组合 64"/>
            <p:cNvGrpSpPr/>
            <p:nvPr/>
          </p:nvGrpSpPr>
          <p:grpSpPr>
            <a:xfrm rot="18900000">
              <a:off x="5216766" y="2869534"/>
              <a:ext cx="897415" cy="923289"/>
              <a:chOff x="304800" y="673100"/>
              <a:chExt cx="4000500" cy="4000500"/>
            </a:xfrm>
            <a:effectLst>
              <a:outerShdw blurRad="444500" dist="254000" dir="564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椭圆 6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Freeform 6"/>
            <p:cNvSpPr>
              <a:spLocks/>
            </p:cNvSpPr>
            <p:nvPr/>
          </p:nvSpPr>
          <p:spPr bwMode="auto">
            <a:xfrm rot="19290703">
              <a:off x="5209715" y="3043225"/>
              <a:ext cx="1084423" cy="844456"/>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vert="horz" wrap="square" lIns="92354" tIns="46177" rIns="92354" bIns="46177" numCol="1" anchor="t" anchorCtr="0" compatLnSpc="1">
              <a:prstTxWarp prst="textNoShape">
                <a:avLst/>
              </a:prstTxWarp>
            </a:bodyPr>
            <a:lstStyle/>
            <a:p>
              <a:endParaRPr lang="zh-CN" altLang="en-US"/>
            </a:p>
          </p:txBody>
        </p:sp>
      </p:grpSp>
      <p:grpSp>
        <p:nvGrpSpPr>
          <p:cNvPr id="7" name="组合 6"/>
          <p:cNvGrpSpPr/>
          <p:nvPr/>
        </p:nvGrpSpPr>
        <p:grpSpPr>
          <a:xfrm>
            <a:off x="6437826" y="1208535"/>
            <a:ext cx="1836347" cy="1808325"/>
            <a:chOff x="6437826" y="1208535"/>
            <a:chExt cx="1836347" cy="1808325"/>
          </a:xfrm>
        </p:grpSpPr>
        <p:grpSp>
          <p:nvGrpSpPr>
            <p:cNvPr id="70" name="组合 69"/>
            <p:cNvGrpSpPr/>
            <p:nvPr/>
          </p:nvGrpSpPr>
          <p:grpSpPr>
            <a:xfrm rot="18900000">
              <a:off x="6588640" y="1208535"/>
              <a:ext cx="1528567" cy="1572639"/>
              <a:chOff x="304800" y="673100"/>
              <a:chExt cx="4000500" cy="4000500"/>
            </a:xfrm>
            <a:effectLst>
              <a:outerShdw blurRad="444500" dist="254000" dir="5700000" sx="104000" sy="104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椭圆 72"/>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Freeform 5"/>
            <p:cNvSpPr>
              <a:spLocks/>
            </p:cNvSpPr>
            <p:nvPr/>
          </p:nvSpPr>
          <p:spPr bwMode="auto">
            <a:xfrm rot="19810786">
              <a:off x="6437826" y="1225193"/>
              <a:ext cx="1836347" cy="1791667"/>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2354" tIns="46177" rIns="92354" bIns="46177" numCol="1" anchor="t" anchorCtr="0" compatLnSpc="1">
              <a:prstTxWarp prst="textNoShape">
                <a:avLst/>
              </a:prstTxWarp>
            </a:bodyPr>
            <a:lstStyle/>
            <a:p>
              <a:endParaRPr lang="zh-CN" altLang="en-US"/>
            </a:p>
          </p:txBody>
        </p:sp>
      </p:grpSp>
      <p:sp>
        <p:nvSpPr>
          <p:cNvPr id="86" name="TextBox 85"/>
          <p:cNvSpPr txBox="1"/>
          <p:nvPr/>
        </p:nvSpPr>
        <p:spPr>
          <a:xfrm>
            <a:off x="4501073" y="3069558"/>
            <a:ext cx="1210588" cy="400110"/>
          </a:xfrm>
          <a:prstGeom prst="rect">
            <a:avLst/>
          </a:prstGeom>
          <a:noFill/>
        </p:spPr>
        <p:txBody>
          <a:bodyPr wrap="none" rtlCol="0">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添加标题</a:t>
            </a:r>
          </a:p>
        </p:txBody>
      </p:sp>
      <p:sp>
        <p:nvSpPr>
          <p:cNvPr id="89" name="TextBox 88"/>
          <p:cNvSpPr txBox="1"/>
          <p:nvPr/>
        </p:nvSpPr>
        <p:spPr>
          <a:xfrm>
            <a:off x="6794864" y="3230094"/>
            <a:ext cx="1210588" cy="400110"/>
          </a:xfrm>
          <a:prstGeom prst="rect">
            <a:avLst/>
          </a:prstGeom>
          <a:noFill/>
        </p:spPr>
        <p:txBody>
          <a:bodyPr wrap="none" rtlCol="0">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添加标题</a:t>
            </a:r>
          </a:p>
        </p:txBody>
      </p:sp>
      <p:sp>
        <p:nvSpPr>
          <p:cNvPr id="90" name="TextBox 89"/>
          <p:cNvSpPr txBox="1"/>
          <p:nvPr/>
        </p:nvSpPr>
        <p:spPr>
          <a:xfrm>
            <a:off x="751592" y="3330263"/>
            <a:ext cx="128925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050" b="0" i="0" u="none" strike="noStrike" kern="0" cap="none" spc="0" normalizeH="0" baseline="0" noProof="0" dirty="0" smtClean="0">
                <a:ln>
                  <a:noFill/>
                </a:ln>
                <a:solidFill>
                  <a:schemeClr val="tx1">
                    <a:lumMod val="85000"/>
                    <a:lumOff val="15000"/>
                  </a:schemeClr>
                </a:solidFill>
                <a:effectLst/>
                <a:uLnTx/>
                <a:uFillTx/>
                <a:latin typeface="微软雅黑" pitchFamily="34" charset="-122"/>
                <a:ea typeface="微软雅黑" pitchFamily="34" charset="-122"/>
              </a:rPr>
              <a:t>输入文字内容输入</a:t>
            </a:r>
            <a:endParaRPr kumimoji="0" lang="en-US" altLang="zh-CN" sz="1050" b="0" i="0" u="none" strike="noStrike" kern="0" cap="none" spc="0" normalizeH="0" baseline="0" noProof="0" dirty="0" smtClean="0">
              <a:ln>
                <a:noFill/>
              </a:ln>
              <a:solidFill>
                <a:schemeClr val="tx1">
                  <a:lumMod val="85000"/>
                  <a:lumOff val="15000"/>
                </a:schemeClr>
              </a:solidFill>
              <a:effectLst/>
              <a:uLnTx/>
              <a:uFillTx/>
              <a:latin typeface="微软雅黑" pitchFamily="34" charset="-122"/>
              <a:ea typeface="微软雅黑" pitchFamily="34" charset="-122"/>
            </a:endParaRPr>
          </a:p>
          <a:p>
            <a:pPr marL="0" marR="0" lvl="0" indent="0" defTabSz="914400" eaLnBrk="1" fontAlgn="auto" latinLnBrk="0" hangingPunct="1">
              <a:lnSpc>
                <a:spcPct val="130000"/>
              </a:lnSpc>
              <a:spcBef>
                <a:spcPts val="0"/>
              </a:spcBef>
              <a:spcAft>
                <a:spcPts val="0"/>
              </a:spcAft>
              <a:buClrTx/>
              <a:buSzTx/>
              <a:buFontTx/>
              <a:buNone/>
              <a:tabLst/>
              <a:defRPr/>
            </a:pPr>
            <a:r>
              <a:rPr lang="zh-CN" altLang="en-US" sz="1050" kern="0" dirty="0" smtClean="0">
                <a:solidFill>
                  <a:schemeClr val="tx1">
                    <a:lumMod val="85000"/>
                    <a:lumOff val="15000"/>
                  </a:schemeClr>
                </a:solidFill>
                <a:latin typeface="微软雅黑" pitchFamily="34" charset="-122"/>
                <a:ea typeface="微软雅黑" pitchFamily="34" charset="-122"/>
              </a:rPr>
              <a:t>文字内容输入文字</a:t>
            </a:r>
            <a:endParaRPr lang="en-US" altLang="zh-CN" sz="1050" kern="0" dirty="0" smtClean="0">
              <a:solidFill>
                <a:schemeClr val="tx1">
                  <a:lumMod val="85000"/>
                  <a:lumOff val="15000"/>
                </a:schemeClr>
              </a:solidFill>
              <a:latin typeface="微软雅黑" pitchFamily="34" charset="-122"/>
              <a:ea typeface="微软雅黑" pitchFamily="34" charset="-122"/>
            </a:endParaRPr>
          </a:p>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050" b="0" i="0" u="none" strike="noStrike" kern="0" cap="none" spc="0" normalizeH="0" baseline="0" noProof="0" dirty="0" smtClean="0">
                <a:ln>
                  <a:noFill/>
                </a:ln>
                <a:solidFill>
                  <a:schemeClr val="tx1">
                    <a:lumMod val="85000"/>
                    <a:lumOff val="15000"/>
                  </a:schemeClr>
                </a:solidFill>
                <a:effectLst/>
                <a:uLnTx/>
                <a:uFillTx/>
                <a:latin typeface="微软雅黑" pitchFamily="34" charset="-122"/>
                <a:ea typeface="微软雅黑" pitchFamily="34" charset="-122"/>
              </a:rPr>
              <a:t>内容输入文字内容</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微软雅黑" pitchFamily="34" charset="-122"/>
              <a:ea typeface="微软雅黑" pitchFamily="34" charset="-122"/>
            </a:endParaRPr>
          </a:p>
        </p:txBody>
      </p:sp>
      <p:sp>
        <p:nvSpPr>
          <p:cNvPr id="91" name="TextBox 90"/>
          <p:cNvSpPr txBox="1"/>
          <p:nvPr/>
        </p:nvSpPr>
        <p:spPr>
          <a:xfrm>
            <a:off x="2642711" y="3219822"/>
            <a:ext cx="1222161" cy="678987"/>
          </a:xfrm>
          <a:prstGeom prst="rect">
            <a:avLst/>
          </a:prstGeom>
          <a:noFill/>
        </p:spPr>
        <p:txBody>
          <a:bodyPr wrap="square" lIns="68598" tIns="34299" rIns="68598" bIns="34299" rtlCol="0">
            <a:spAutoFit/>
          </a:bodyPr>
          <a:lstStyle/>
          <a:p>
            <a:pPr lvl="0">
              <a:lnSpc>
                <a:spcPct val="130000"/>
              </a:lnSpc>
              <a:defRPr/>
            </a:pPr>
            <a:r>
              <a:rPr lang="zh-CN" altLang="en-US" sz="1050" kern="0" dirty="0">
                <a:solidFill>
                  <a:schemeClr val="tx1">
                    <a:lumMod val="85000"/>
                    <a:lumOff val="15000"/>
                  </a:schemeClr>
                </a:solidFill>
                <a:latin typeface="微软雅黑" pitchFamily="34" charset="-122"/>
                <a:ea typeface="微软雅黑" pitchFamily="34" charset="-122"/>
              </a:rPr>
              <a:t>输入文字内容输入</a:t>
            </a:r>
          </a:p>
          <a:p>
            <a:pPr lvl="0">
              <a:lnSpc>
                <a:spcPct val="130000"/>
              </a:lnSpc>
              <a:defRPr/>
            </a:pPr>
            <a:r>
              <a:rPr lang="zh-CN" altLang="en-US" sz="1050" kern="0" dirty="0">
                <a:solidFill>
                  <a:schemeClr val="tx1">
                    <a:lumMod val="85000"/>
                    <a:lumOff val="15000"/>
                  </a:schemeClr>
                </a:solidFill>
                <a:latin typeface="微软雅黑" pitchFamily="34" charset="-122"/>
                <a:ea typeface="微软雅黑" pitchFamily="34" charset="-122"/>
              </a:rPr>
              <a:t>文字内容输入文字</a:t>
            </a:r>
          </a:p>
          <a:p>
            <a:pPr lvl="0">
              <a:lnSpc>
                <a:spcPct val="130000"/>
              </a:lnSpc>
              <a:defRPr/>
            </a:pPr>
            <a:r>
              <a:rPr lang="zh-CN" altLang="en-US" sz="1050" kern="0" dirty="0">
                <a:solidFill>
                  <a:schemeClr val="tx1">
                    <a:lumMod val="85000"/>
                    <a:lumOff val="15000"/>
                  </a:schemeClr>
                </a:solidFill>
                <a:latin typeface="微软雅黑" pitchFamily="34" charset="-122"/>
                <a:ea typeface="微软雅黑" pitchFamily="34" charset="-122"/>
              </a:rPr>
              <a:t>内容输入文字内容</a:t>
            </a:r>
          </a:p>
        </p:txBody>
      </p:sp>
      <p:sp>
        <p:nvSpPr>
          <p:cNvPr id="92" name="TextBox 91"/>
          <p:cNvSpPr txBox="1"/>
          <p:nvPr/>
        </p:nvSpPr>
        <p:spPr>
          <a:xfrm>
            <a:off x="4498502" y="3507854"/>
            <a:ext cx="1296484" cy="678987"/>
          </a:xfrm>
          <a:prstGeom prst="rect">
            <a:avLst/>
          </a:prstGeom>
          <a:noFill/>
        </p:spPr>
        <p:txBody>
          <a:bodyPr wrap="square" lIns="68598" tIns="34299" rIns="68598" bIns="34299" rtlCol="0">
            <a:spAutoFit/>
          </a:bodyPr>
          <a:lstStyle/>
          <a:p>
            <a:pPr lvl="0">
              <a:lnSpc>
                <a:spcPct val="130000"/>
              </a:lnSpc>
              <a:defRPr/>
            </a:pPr>
            <a:r>
              <a:rPr lang="zh-CN" altLang="en-US" sz="1050" kern="0" dirty="0">
                <a:solidFill>
                  <a:schemeClr val="tx1">
                    <a:lumMod val="85000"/>
                    <a:lumOff val="15000"/>
                  </a:schemeClr>
                </a:solidFill>
                <a:latin typeface="微软雅黑" pitchFamily="34" charset="-122"/>
                <a:ea typeface="微软雅黑" pitchFamily="34" charset="-122"/>
              </a:rPr>
              <a:t>输入文字内容输入</a:t>
            </a:r>
          </a:p>
          <a:p>
            <a:pPr lvl="0">
              <a:lnSpc>
                <a:spcPct val="130000"/>
              </a:lnSpc>
              <a:defRPr/>
            </a:pPr>
            <a:r>
              <a:rPr lang="zh-CN" altLang="en-US" sz="1050" kern="0" dirty="0">
                <a:solidFill>
                  <a:schemeClr val="tx1">
                    <a:lumMod val="85000"/>
                    <a:lumOff val="15000"/>
                  </a:schemeClr>
                </a:solidFill>
                <a:latin typeface="微软雅黑" pitchFamily="34" charset="-122"/>
                <a:ea typeface="微软雅黑" pitchFamily="34" charset="-122"/>
              </a:rPr>
              <a:t>文字内容输入文字</a:t>
            </a:r>
          </a:p>
          <a:p>
            <a:pPr lvl="0">
              <a:lnSpc>
                <a:spcPct val="130000"/>
              </a:lnSpc>
              <a:defRPr/>
            </a:pPr>
            <a:r>
              <a:rPr lang="zh-CN" altLang="en-US" sz="1050" kern="0" dirty="0">
                <a:solidFill>
                  <a:schemeClr val="tx1">
                    <a:lumMod val="85000"/>
                    <a:lumOff val="15000"/>
                  </a:schemeClr>
                </a:solidFill>
                <a:latin typeface="微软雅黑" pitchFamily="34" charset="-122"/>
                <a:ea typeface="微软雅黑" pitchFamily="34" charset="-122"/>
              </a:rPr>
              <a:t>内容输入文字内容</a:t>
            </a:r>
          </a:p>
        </p:txBody>
      </p:sp>
      <p:sp>
        <p:nvSpPr>
          <p:cNvPr id="93" name="TextBox 92"/>
          <p:cNvSpPr txBox="1"/>
          <p:nvPr/>
        </p:nvSpPr>
        <p:spPr>
          <a:xfrm>
            <a:off x="6856489" y="3651870"/>
            <a:ext cx="1387919" cy="678987"/>
          </a:xfrm>
          <a:prstGeom prst="rect">
            <a:avLst/>
          </a:prstGeom>
          <a:noFill/>
        </p:spPr>
        <p:txBody>
          <a:bodyPr wrap="square" lIns="68598" tIns="34299" rIns="68598" bIns="34299" rtlCol="0">
            <a:spAutoFit/>
          </a:bodyPr>
          <a:lstStyle/>
          <a:p>
            <a:pPr lvl="0">
              <a:lnSpc>
                <a:spcPct val="130000"/>
              </a:lnSpc>
              <a:defRPr/>
            </a:pPr>
            <a:r>
              <a:rPr lang="zh-CN" altLang="en-US" sz="1050" kern="0" dirty="0">
                <a:solidFill>
                  <a:schemeClr val="tx1">
                    <a:lumMod val="85000"/>
                    <a:lumOff val="15000"/>
                  </a:schemeClr>
                </a:solidFill>
                <a:latin typeface="微软雅黑" pitchFamily="34" charset="-122"/>
                <a:ea typeface="微软雅黑" pitchFamily="34" charset="-122"/>
              </a:rPr>
              <a:t>输入文字内容输入</a:t>
            </a:r>
          </a:p>
          <a:p>
            <a:pPr lvl="0">
              <a:lnSpc>
                <a:spcPct val="130000"/>
              </a:lnSpc>
              <a:defRPr/>
            </a:pPr>
            <a:r>
              <a:rPr lang="zh-CN" altLang="en-US" sz="1050" kern="0" dirty="0">
                <a:solidFill>
                  <a:schemeClr val="tx1">
                    <a:lumMod val="85000"/>
                    <a:lumOff val="15000"/>
                  </a:schemeClr>
                </a:solidFill>
                <a:latin typeface="微软雅黑" pitchFamily="34" charset="-122"/>
                <a:ea typeface="微软雅黑" pitchFamily="34" charset="-122"/>
              </a:rPr>
              <a:t>文字内容输入文字</a:t>
            </a:r>
          </a:p>
          <a:p>
            <a:pPr lvl="0">
              <a:lnSpc>
                <a:spcPct val="130000"/>
              </a:lnSpc>
              <a:defRPr/>
            </a:pPr>
            <a:r>
              <a:rPr lang="zh-CN" altLang="en-US" sz="1050" kern="0" dirty="0">
                <a:solidFill>
                  <a:schemeClr val="tx1">
                    <a:lumMod val="85000"/>
                    <a:lumOff val="15000"/>
                  </a:schemeClr>
                </a:solidFill>
                <a:latin typeface="微软雅黑" pitchFamily="34" charset="-122"/>
                <a:ea typeface="微软雅黑" pitchFamily="34" charset="-122"/>
              </a:rPr>
              <a:t>内容输入文字内容</a:t>
            </a:r>
          </a:p>
        </p:txBody>
      </p:sp>
      <p:sp>
        <p:nvSpPr>
          <p:cNvPr id="94" name="TextBox 93"/>
          <p:cNvSpPr txBox="1"/>
          <p:nvPr/>
        </p:nvSpPr>
        <p:spPr>
          <a:xfrm>
            <a:off x="2591830" y="2765593"/>
            <a:ext cx="1210588" cy="400110"/>
          </a:xfrm>
          <a:prstGeom prst="rect">
            <a:avLst/>
          </a:prstGeom>
          <a:noFill/>
        </p:spPr>
        <p:txBody>
          <a:bodyPr wrap="none" rtlCol="0">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添加标题</a:t>
            </a:r>
          </a:p>
        </p:txBody>
      </p:sp>
      <p:sp>
        <p:nvSpPr>
          <p:cNvPr id="95" name="TextBox 94"/>
          <p:cNvSpPr txBox="1"/>
          <p:nvPr/>
        </p:nvSpPr>
        <p:spPr>
          <a:xfrm>
            <a:off x="703097" y="2873145"/>
            <a:ext cx="1210588" cy="400110"/>
          </a:xfrm>
          <a:prstGeom prst="rect">
            <a:avLst/>
          </a:prstGeom>
          <a:noFill/>
        </p:spPr>
        <p:txBody>
          <a:bodyPr wrap="none" rtlCol="0">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添加标题</a:t>
            </a:r>
          </a:p>
        </p:txBody>
      </p:sp>
      <p:sp>
        <p:nvSpPr>
          <p:cNvPr id="8" name="TextBox 7"/>
          <p:cNvSpPr txBox="1"/>
          <p:nvPr/>
        </p:nvSpPr>
        <p:spPr>
          <a:xfrm>
            <a:off x="989871" y="1829833"/>
            <a:ext cx="713657" cy="400110"/>
          </a:xfrm>
          <a:prstGeom prst="rect">
            <a:avLst/>
          </a:prstGeom>
          <a:noFill/>
        </p:spPr>
        <p:txBody>
          <a:bodyPr wrap="none" rtlCol="0">
            <a:spAutoFit/>
          </a:bodyPr>
          <a:lstStyle/>
          <a:p>
            <a:r>
              <a:rPr lang="en-US" altLang="zh-CN" sz="2000" dirty="0" smtClean="0">
                <a:latin typeface="微软雅黑" pitchFamily="34" charset="-122"/>
                <a:ea typeface="微软雅黑" pitchFamily="34" charset="-122"/>
              </a:rPr>
              <a:t>48%</a:t>
            </a:r>
            <a:endParaRPr lang="zh-CN" altLang="en-US" sz="2000" dirty="0">
              <a:latin typeface="微软雅黑" pitchFamily="34" charset="-122"/>
              <a:ea typeface="微软雅黑" pitchFamily="34" charset="-122"/>
            </a:endParaRPr>
          </a:p>
        </p:txBody>
      </p:sp>
      <p:sp>
        <p:nvSpPr>
          <p:cNvPr id="96" name="TextBox 95"/>
          <p:cNvSpPr txBox="1"/>
          <p:nvPr/>
        </p:nvSpPr>
        <p:spPr>
          <a:xfrm>
            <a:off x="2791795" y="1594744"/>
            <a:ext cx="713657" cy="400110"/>
          </a:xfrm>
          <a:prstGeom prst="rect">
            <a:avLst/>
          </a:prstGeom>
          <a:noFill/>
        </p:spPr>
        <p:txBody>
          <a:bodyPr wrap="none" rtlCol="0">
            <a:spAutoFit/>
          </a:bodyPr>
          <a:lstStyle/>
          <a:p>
            <a:r>
              <a:rPr lang="en-US" altLang="zh-CN" sz="2000" dirty="0" smtClean="0">
                <a:latin typeface="微软雅黑" pitchFamily="34" charset="-122"/>
                <a:ea typeface="微软雅黑" pitchFamily="34" charset="-122"/>
              </a:rPr>
              <a:t>69%</a:t>
            </a:r>
            <a:endParaRPr lang="zh-CN" altLang="en-US" sz="2000" dirty="0">
              <a:latin typeface="微软雅黑" pitchFamily="34" charset="-122"/>
              <a:ea typeface="微软雅黑" pitchFamily="34" charset="-122"/>
            </a:endParaRPr>
          </a:p>
        </p:txBody>
      </p:sp>
      <p:sp>
        <p:nvSpPr>
          <p:cNvPr id="97" name="TextBox 96"/>
          <p:cNvSpPr txBox="1"/>
          <p:nvPr/>
        </p:nvSpPr>
        <p:spPr>
          <a:xfrm>
            <a:off x="4716016" y="1928207"/>
            <a:ext cx="713657" cy="400110"/>
          </a:xfrm>
          <a:prstGeom prst="rect">
            <a:avLst/>
          </a:prstGeom>
          <a:noFill/>
        </p:spPr>
        <p:txBody>
          <a:bodyPr wrap="none" rtlCol="0">
            <a:spAutoFit/>
          </a:bodyPr>
          <a:lstStyle/>
          <a:p>
            <a:r>
              <a:rPr lang="en-US" altLang="zh-CN" sz="2000" dirty="0" smtClean="0">
                <a:latin typeface="微软雅黑" pitchFamily="34" charset="-122"/>
                <a:ea typeface="微软雅黑" pitchFamily="34" charset="-122"/>
              </a:rPr>
              <a:t>82%</a:t>
            </a:r>
            <a:endParaRPr lang="zh-CN" altLang="en-US" sz="2000" dirty="0">
              <a:latin typeface="微软雅黑" pitchFamily="34" charset="-122"/>
              <a:ea typeface="微软雅黑" pitchFamily="34" charset="-122"/>
            </a:endParaRPr>
          </a:p>
        </p:txBody>
      </p:sp>
      <p:sp>
        <p:nvSpPr>
          <p:cNvPr id="98" name="TextBox 97"/>
          <p:cNvSpPr txBox="1"/>
          <p:nvPr/>
        </p:nvSpPr>
        <p:spPr>
          <a:xfrm>
            <a:off x="6996094" y="1873371"/>
            <a:ext cx="713657" cy="400110"/>
          </a:xfrm>
          <a:prstGeom prst="rect">
            <a:avLst/>
          </a:prstGeom>
          <a:noFill/>
        </p:spPr>
        <p:txBody>
          <a:bodyPr wrap="none" rtlCol="0">
            <a:spAutoFit/>
          </a:bodyPr>
          <a:lstStyle/>
          <a:p>
            <a:r>
              <a:rPr lang="en-US" altLang="zh-CN" sz="2000" dirty="0" smtClean="0">
                <a:latin typeface="微软雅黑" pitchFamily="34" charset="-122"/>
                <a:ea typeface="微软雅黑" pitchFamily="34" charset="-122"/>
              </a:rPr>
              <a:t>95%</a:t>
            </a:r>
            <a:endParaRPr lang="zh-CN" altLang="en-US" sz="2000" dirty="0">
              <a:latin typeface="微软雅黑" pitchFamily="34" charset="-122"/>
              <a:ea typeface="微软雅黑" pitchFamily="34" charset="-122"/>
            </a:endParaRPr>
          </a:p>
        </p:txBody>
      </p:sp>
    </p:spTree>
    <p:custDataLst>
      <p:tags r:id="rId1"/>
    </p:custDataLst>
    <p:extLst>
      <p:ext uri="{BB962C8B-B14F-4D97-AF65-F5344CB8AC3E}">
        <p14:creationId xmlns="" xmlns:p14="http://schemas.microsoft.com/office/powerpoint/2010/main" val="1153585384"/>
      </p:ext>
    </p:extLst>
  </p:cSld>
  <p:clrMapOvr>
    <a:masterClrMapping/>
  </p:clrMapOvr>
  <p:transition spd="slow" advTm="1524">
    <p:cover/>
  </p:transition>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2" presetClass="entr" presetSubtype="9" accel="61000" fill="hold" nodeType="withEffect" p14:presetBounceEnd="65000">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14:bounceEnd="65000">
                                          <p:cBhvr additive="base">
                                            <p:cTn id="20" dur="1500" fill="hold"/>
                                            <p:tgtEl>
                                              <p:spTgt spid="6"/>
                                            </p:tgtEl>
                                            <p:attrNameLst>
                                              <p:attrName>ppt_x</p:attrName>
                                            </p:attrNameLst>
                                          </p:cBhvr>
                                          <p:tavLst>
                                            <p:tav tm="0">
                                              <p:val>
                                                <p:strVal val="0-#ppt_w/2"/>
                                              </p:val>
                                            </p:tav>
                                            <p:tav tm="100000">
                                              <p:val>
                                                <p:strVal val="#ppt_x"/>
                                              </p:val>
                                            </p:tav>
                                          </p:tavLst>
                                        </p:anim>
                                        <p:anim calcmode="lin" valueType="num" p14:bounceEnd="65000">
                                          <p:cBhvr additive="base">
                                            <p:cTn id="21" dur="1500" fill="hold"/>
                                            <p:tgtEl>
                                              <p:spTgt spid="6"/>
                                            </p:tgtEl>
                                            <p:attrNameLst>
                                              <p:attrName>ppt_y</p:attrName>
                                            </p:attrNameLst>
                                          </p:cBhvr>
                                          <p:tavLst>
                                            <p:tav tm="0">
                                              <p:val>
                                                <p:strVal val="0-#ppt_h/2"/>
                                              </p:val>
                                            </p:tav>
                                            <p:tav tm="100000">
                                              <p:val>
                                                <p:strVal val="#ppt_y"/>
                                              </p:val>
                                            </p:tav>
                                          </p:tavLst>
                                        </p:anim>
                                      </p:childTnLst>
                                    </p:cTn>
                                  </p:par>
                                  <p:par>
                                    <p:cTn id="22" presetID="42" presetClass="entr" presetSubtype="0" fill="hold" grpId="0" nodeType="withEffect">
                                      <p:stCondLst>
                                        <p:cond delay="5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par>
                                    <p:cTn id="27" presetID="2" presetClass="entr" presetSubtype="12" accel="61000" fill="hold" nodeType="withEffect" p14:presetBounceEnd="65000">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14:bounceEnd="65000">
                                          <p:cBhvr additive="base">
                                            <p:cTn id="29" dur="1500" fill="hold"/>
                                            <p:tgtEl>
                                              <p:spTgt spid="5"/>
                                            </p:tgtEl>
                                            <p:attrNameLst>
                                              <p:attrName>ppt_x</p:attrName>
                                            </p:attrNameLst>
                                          </p:cBhvr>
                                          <p:tavLst>
                                            <p:tav tm="0">
                                              <p:val>
                                                <p:strVal val="0-#ppt_w/2"/>
                                              </p:val>
                                            </p:tav>
                                            <p:tav tm="100000">
                                              <p:val>
                                                <p:strVal val="#ppt_x"/>
                                              </p:val>
                                            </p:tav>
                                          </p:tavLst>
                                        </p:anim>
                                        <p:anim calcmode="lin" valueType="num" p14:bounceEnd="65000">
                                          <p:cBhvr additive="base">
                                            <p:cTn id="30" dur="1500" fill="hold"/>
                                            <p:tgtEl>
                                              <p:spTgt spid="5"/>
                                            </p:tgtEl>
                                            <p:attrNameLst>
                                              <p:attrName>ppt_y</p:attrName>
                                            </p:attrNameLst>
                                          </p:cBhvr>
                                          <p:tavLst>
                                            <p:tav tm="0">
                                              <p:val>
                                                <p:strVal val="1+#ppt_h/2"/>
                                              </p:val>
                                            </p:tav>
                                            <p:tav tm="100000">
                                              <p:val>
                                                <p:strVal val="#ppt_y"/>
                                              </p:val>
                                            </p:tav>
                                          </p:tavLst>
                                        </p:anim>
                                      </p:childTnLst>
                                    </p:cTn>
                                  </p:par>
                                  <p:par>
                                    <p:cTn id="31" presetID="42" presetClass="entr" presetSubtype="0" fill="hold" grpId="0" nodeType="withEffect">
                                      <p:stCondLst>
                                        <p:cond delay="50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500"/>
                                            <p:tgtEl>
                                              <p:spTgt spid="96"/>
                                            </p:tgtEl>
                                          </p:cBhvr>
                                        </p:animEffect>
                                        <p:anim calcmode="lin" valueType="num">
                                          <p:cBhvr>
                                            <p:cTn id="34" dur="500" fill="hold"/>
                                            <p:tgtEl>
                                              <p:spTgt spid="96"/>
                                            </p:tgtEl>
                                            <p:attrNameLst>
                                              <p:attrName>ppt_x</p:attrName>
                                            </p:attrNameLst>
                                          </p:cBhvr>
                                          <p:tavLst>
                                            <p:tav tm="0">
                                              <p:val>
                                                <p:strVal val="#ppt_x"/>
                                              </p:val>
                                            </p:tav>
                                            <p:tav tm="100000">
                                              <p:val>
                                                <p:strVal val="#ppt_x"/>
                                              </p:val>
                                            </p:tav>
                                          </p:tavLst>
                                        </p:anim>
                                        <p:anim calcmode="lin" valueType="num">
                                          <p:cBhvr>
                                            <p:cTn id="35" dur="500" fill="hold"/>
                                            <p:tgtEl>
                                              <p:spTgt spid="96"/>
                                            </p:tgtEl>
                                            <p:attrNameLst>
                                              <p:attrName>ppt_y</p:attrName>
                                            </p:attrNameLst>
                                          </p:cBhvr>
                                          <p:tavLst>
                                            <p:tav tm="0">
                                              <p:val>
                                                <p:strVal val="#ppt_y+.1"/>
                                              </p:val>
                                            </p:tav>
                                            <p:tav tm="100000">
                                              <p:val>
                                                <p:strVal val="#ppt_y"/>
                                              </p:val>
                                            </p:tav>
                                          </p:tavLst>
                                        </p:anim>
                                      </p:childTnLst>
                                    </p:cTn>
                                  </p:par>
                                  <p:par>
                                    <p:cTn id="36" presetID="2" presetClass="entr" presetSubtype="1" accel="61000" fill="hold" nodeType="withEffect" p14:presetBounceEnd="65000">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14:bounceEnd="65000">
                                          <p:cBhvr additive="base">
                                            <p:cTn id="38" dur="1500" fill="hold"/>
                                            <p:tgtEl>
                                              <p:spTgt spid="4"/>
                                            </p:tgtEl>
                                            <p:attrNameLst>
                                              <p:attrName>ppt_x</p:attrName>
                                            </p:attrNameLst>
                                          </p:cBhvr>
                                          <p:tavLst>
                                            <p:tav tm="0">
                                              <p:val>
                                                <p:strVal val="#ppt_x"/>
                                              </p:val>
                                            </p:tav>
                                            <p:tav tm="100000">
                                              <p:val>
                                                <p:strVal val="#ppt_x"/>
                                              </p:val>
                                            </p:tav>
                                          </p:tavLst>
                                        </p:anim>
                                        <p:anim calcmode="lin" valueType="num" p14:bounceEnd="65000">
                                          <p:cBhvr additive="base">
                                            <p:cTn id="39" dur="1500" fill="hold"/>
                                            <p:tgtEl>
                                              <p:spTgt spid="4"/>
                                            </p:tgtEl>
                                            <p:attrNameLst>
                                              <p:attrName>ppt_y</p:attrName>
                                            </p:attrNameLst>
                                          </p:cBhvr>
                                          <p:tavLst>
                                            <p:tav tm="0">
                                              <p:val>
                                                <p:strVal val="0-#ppt_h/2"/>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500"/>
                                            <p:tgtEl>
                                              <p:spTgt spid="97"/>
                                            </p:tgtEl>
                                          </p:cBhvr>
                                        </p:animEffect>
                                        <p:anim calcmode="lin" valueType="num">
                                          <p:cBhvr>
                                            <p:cTn id="43" dur="500" fill="hold"/>
                                            <p:tgtEl>
                                              <p:spTgt spid="97"/>
                                            </p:tgtEl>
                                            <p:attrNameLst>
                                              <p:attrName>ppt_x</p:attrName>
                                            </p:attrNameLst>
                                          </p:cBhvr>
                                          <p:tavLst>
                                            <p:tav tm="0">
                                              <p:val>
                                                <p:strVal val="#ppt_x"/>
                                              </p:val>
                                            </p:tav>
                                            <p:tav tm="100000">
                                              <p:val>
                                                <p:strVal val="#ppt_x"/>
                                              </p:val>
                                            </p:tav>
                                          </p:tavLst>
                                        </p:anim>
                                        <p:anim calcmode="lin" valueType="num">
                                          <p:cBhvr>
                                            <p:cTn id="44" dur="500" fill="hold"/>
                                            <p:tgtEl>
                                              <p:spTgt spid="97"/>
                                            </p:tgtEl>
                                            <p:attrNameLst>
                                              <p:attrName>ppt_y</p:attrName>
                                            </p:attrNameLst>
                                          </p:cBhvr>
                                          <p:tavLst>
                                            <p:tav tm="0">
                                              <p:val>
                                                <p:strVal val="#ppt_y+.1"/>
                                              </p:val>
                                            </p:tav>
                                            <p:tav tm="100000">
                                              <p:val>
                                                <p:strVal val="#ppt_y"/>
                                              </p:val>
                                            </p:tav>
                                          </p:tavLst>
                                        </p:anim>
                                      </p:childTnLst>
                                    </p:cTn>
                                  </p:par>
                                  <p:par>
                                    <p:cTn id="45" presetID="2" presetClass="entr" presetSubtype="6" accel="61000" fill="hold" nodeType="withEffect" p14:presetBounceEnd="65000">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14:bounceEnd="65000">
                                          <p:cBhvr additive="base">
                                            <p:cTn id="47" dur="1500" fill="hold"/>
                                            <p:tgtEl>
                                              <p:spTgt spid="7"/>
                                            </p:tgtEl>
                                            <p:attrNameLst>
                                              <p:attrName>ppt_x</p:attrName>
                                            </p:attrNameLst>
                                          </p:cBhvr>
                                          <p:tavLst>
                                            <p:tav tm="0">
                                              <p:val>
                                                <p:strVal val="1+#ppt_w/2"/>
                                              </p:val>
                                            </p:tav>
                                            <p:tav tm="100000">
                                              <p:val>
                                                <p:strVal val="#ppt_x"/>
                                              </p:val>
                                            </p:tav>
                                          </p:tavLst>
                                        </p:anim>
                                        <p:anim calcmode="lin" valueType="num" p14:bounceEnd="65000">
                                          <p:cBhvr additive="base">
                                            <p:cTn id="48" dur="1500" fill="hold"/>
                                            <p:tgtEl>
                                              <p:spTgt spid="7"/>
                                            </p:tgtEl>
                                            <p:attrNameLst>
                                              <p:attrName>ppt_y</p:attrName>
                                            </p:attrNameLst>
                                          </p:cBhvr>
                                          <p:tavLst>
                                            <p:tav tm="0">
                                              <p:val>
                                                <p:strVal val="1+#ppt_h/2"/>
                                              </p:val>
                                            </p:tav>
                                            <p:tav tm="100000">
                                              <p:val>
                                                <p:strVal val="#ppt_y"/>
                                              </p:val>
                                            </p:tav>
                                          </p:tavLst>
                                        </p:anim>
                                      </p:childTnLst>
                                    </p:cTn>
                                  </p:par>
                                  <p:par>
                                    <p:cTn id="49" presetID="42" presetClass="entr" presetSubtype="0" fill="hold" grpId="0" nodeType="withEffect">
                                      <p:stCondLst>
                                        <p:cond delay="500"/>
                                      </p:stCondLst>
                                      <p:childTnLst>
                                        <p:set>
                                          <p:cBhvr>
                                            <p:cTn id="50" dur="1" fill="hold">
                                              <p:stCondLst>
                                                <p:cond delay="0"/>
                                              </p:stCondLst>
                                            </p:cTn>
                                            <p:tgtEl>
                                              <p:spTgt spid="98"/>
                                            </p:tgtEl>
                                            <p:attrNameLst>
                                              <p:attrName>style.visibility</p:attrName>
                                            </p:attrNameLst>
                                          </p:cBhvr>
                                          <p:to>
                                            <p:strVal val="visible"/>
                                          </p:to>
                                        </p:set>
                                        <p:animEffect transition="in" filter="fade">
                                          <p:cBhvr>
                                            <p:cTn id="51" dur="500"/>
                                            <p:tgtEl>
                                              <p:spTgt spid="98"/>
                                            </p:tgtEl>
                                          </p:cBhvr>
                                        </p:animEffect>
                                        <p:anim calcmode="lin" valueType="num">
                                          <p:cBhvr>
                                            <p:cTn id="52" dur="500" fill="hold"/>
                                            <p:tgtEl>
                                              <p:spTgt spid="98"/>
                                            </p:tgtEl>
                                            <p:attrNameLst>
                                              <p:attrName>ppt_x</p:attrName>
                                            </p:attrNameLst>
                                          </p:cBhvr>
                                          <p:tavLst>
                                            <p:tav tm="0">
                                              <p:val>
                                                <p:strVal val="#ppt_x"/>
                                              </p:val>
                                            </p:tav>
                                            <p:tav tm="100000">
                                              <p:val>
                                                <p:strVal val="#ppt_x"/>
                                              </p:val>
                                            </p:tav>
                                          </p:tavLst>
                                        </p:anim>
                                        <p:anim calcmode="lin" valueType="num">
                                          <p:cBhvr>
                                            <p:cTn id="53" dur="5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1" nodeType="click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barn(inVertical)">
                                          <p:cBhvr>
                                            <p:cTn id="58" dur="500"/>
                                            <p:tgtEl>
                                              <p:spTgt spid="90"/>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barn(inVertical)">
                                          <p:cBhvr>
                                            <p:cTn id="61" dur="500"/>
                                            <p:tgtEl>
                                              <p:spTgt spid="95"/>
                                            </p:tgtEl>
                                          </p:cBhvr>
                                        </p:animEffect>
                                      </p:childTnLst>
                                    </p:cTn>
                                  </p:par>
                                  <p:par>
                                    <p:cTn id="62" presetID="16" presetClass="entr" presetSubtype="21" fill="hold" grpId="1" nodeType="withEffect">
                                      <p:stCondLst>
                                        <p:cond delay="0"/>
                                      </p:stCondLst>
                                      <p:childTnLst>
                                        <p:set>
                                          <p:cBhvr>
                                            <p:cTn id="63" dur="1" fill="hold">
                                              <p:stCondLst>
                                                <p:cond delay="0"/>
                                              </p:stCondLst>
                                            </p:cTn>
                                            <p:tgtEl>
                                              <p:spTgt spid="91"/>
                                            </p:tgtEl>
                                            <p:attrNameLst>
                                              <p:attrName>style.visibility</p:attrName>
                                            </p:attrNameLst>
                                          </p:cBhvr>
                                          <p:to>
                                            <p:strVal val="visible"/>
                                          </p:to>
                                        </p:set>
                                        <p:animEffect transition="in" filter="barn(inVertical)">
                                          <p:cBhvr>
                                            <p:cTn id="64" dur="500"/>
                                            <p:tgtEl>
                                              <p:spTgt spid="91"/>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barn(inVertical)">
                                          <p:cBhvr>
                                            <p:cTn id="67" dur="500"/>
                                            <p:tgtEl>
                                              <p:spTgt spid="94"/>
                                            </p:tgtEl>
                                          </p:cBhvr>
                                        </p:animEffect>
                                      </p:childTnLst>
                                    </p:cTn>
                                  </p:par>
                                  <p:par>
                                    <p:cTn id="68" presetID="16" presetClass="entr" presetSubtype="21" fill="hold" grpId="1" nodeType="with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barn(inVertical)">
                                          <p:cBhvr>
                                            <p:cTn id="70" dur="500"/>
                                            <p:tgtEl>
                                              <p:spTgt spid="92"/>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barn(inVertical)">
                                          <p:cBhvr>
                                            <p:cTn id="73" dur="500"/>
                                            <p:tgtEl>
                                              <p:spTgt spid="86"/>
                                            </p:tgtEl>
                                          </p:cBhvr>
                                        </p:animEffect>
                                      </p:childTnLst>
                                    </p:cTn>
                                  </p:par>
                                  <p:par>
                                    <p:cTn id="74" presetID="16" presetClass="entr" presetSubtype="21" fill="hold" grpId="1" nodeType="withEffect">
                                      <p:stCondLst>
                                        <p:cond delay="0"/>
                                      </p:stCondLst>
                                      <p:childTnLst>
                                        <p:set>
                                          <p:cBhvr>
                                            <p:cTn id="75" dur="1" fill="hold">
                                              <p:stCondLst>
                                                <p:cond delay="0"/>
                                              </p:stCondLst>
                                            </p:cTn>
                                            <p:tgtEl>
                                              <p:spTgt spid="93"/>
                                            </p:tgtEl>
                                            <p:attrNameLst>
                                              <p:attrName>style.visibility</p:attrName>
                                            </p:attrNameLst>
                                          </p:cBhvr>
                                          <p:to>
                                            <p:strVal val="visible"/>
                                          </p:to>
                                        </p:set>
                                        <p:animEffect transition="in" filter="barn(inVertical)">
                                          <p:cBhvr>
                                            <p:cTn id="76" dur="500"/>
                                            <p:tgtEl>
                                              <p:spTgt spid="93"/>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89"/>
                                            </p:tgtEl>
                                            <p:attrNameLst>
                                              <p:attrName>style.visibility</p:attrName>
                                            </p:attrNameLst>
                                          </p:cBhvr>
                                          <p:to>
                                            <p:strVal val="visible"/>
                                          </p:to>
                                        </p:set>
                                        <p:animEffect transition="in" filter="barn(inVertical)">
                                          <p:cBhvr>
                                            <p:cTn id="7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86" grpId="0"/>
          <p:bldP spid="89" grpId="0"/>
          <p:bldP spid="90" grpId="1"/>
          <p:bldP spid="91" grpId="1"/>
          <p:bldP spid="92" grpId="1"/>
          <p:bldP spid="93" grpId="1"/>
          <p:bldP spid="94" grpId="0"/>
          <p:bldP spid="95" grpId="0"/>
          <p:bldP spid="8" grpId="0"/>
          <p:bldP spid="96" grpId="0"/>
          <p:bldP spid="97" grpId="0"/>
          <p:bldP spid="9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2" presetClass="entr" presetSubtype="9" accel="6100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500" fill="hold"/>
                                            <p:tgtEl>
                                              <p:spTgt spid="6"/>
                                            </p:tgtEl>
                                            <p:attrNameLst>
                                              <p:attrName>ppt_x</p:attrName>
                                            </p:attrNameLst>
                                          </p:cBhvr>
                                          <p:tavLst>
                                            <p:tav tm="0">
                                              <p:val>
                                                <p:strVal val="0-#ppt_w/2"/>
                                              </p:val>
                                            </p:tav>
                                            <p:tav tm="100000">
                                              <p:val>
                                                <p:strVal val="#ppt_x"/>
                                              </p:val>
                                            </p:tav>
                                          </p:tavLst>
                                        </p:anim>
                                        <p:anim calcmode="lin" valueType="num">
                                          <p:cBhvr additive="base">
                                            <p:cTn id="21" dur="1500" fill="hold"/>
                                            <p:tgtEl>
                                              <p:spTgt spid="6"/>
                                            </p:tgtEl>
                                            <p:attrNameLst>
                                              <p:attrName>ppt_y</p:attrName>
                                            </p:attrNameLst>
                                          </p:cBhvr>
                                          <p:tavLst>
                                            <p:tav tm="0">
                                              <p:val>
                                                <p:strVal val="0-#ppt_h/2"/>
                                              </p:val>
                                            </p:tav>
                                            <p:tav tm="100000">
                                              <p:val>
                                                <p:strVal val="#ppt_y"/>
                                              </p:val>
                                            </p:tav>
                                          </p:tavLst>
                                        </p:anim>
                                      </p:childTnLst>
                                    </p:cTn>
                                  </p:par>
                                  <p:par>
                                    <p:cTn id="22" presetID="42" presetClass="entr" presetSubtype="0" fill="hold" grpId="0" nodeType="withEffect">
                                      <p:stCondLst>
                                        <p:cond delay="5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par>
                                    <p:cTn id="27" presetID="2" presetClass="entr" presetSubtype="12" accel="6100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1500" fill="hold"/>
                                            <p:tgtEl>
                                              <p:spTgt spid="5"/>
                                            </p:tgtEl>
                                            <p:attrNameLst>
                                              <p:attrName>ppt_x</p:attrName>
                                            </p:attrNameLst>
                                          </p:cBhvr>
                                          <p:tavLst>
                                            <p:tav tm="0">
                                              <p:val>
                                                <p:strVal val="0-#ppt_w/2"/>
                                              </p:val>
                                            </p:tav>
                                            <p:tav tm="100000">
                                              <p:val>
                                                <p:strVal val="#ppt_x"/>
                                              </p:val>
                                            </p:tav>
                                          </p:tavLst>
                                        </p:anim>
                                        <p:anim calcmode="lin" valueType="num">
                                          <p:cBhvr additive="base">
                                            <p:cTn id="30" dur="1500" fill="hold"/>
                                            <p:tgtEl>
                                              <p:spTgt spid="5"/>
                                            </p:tgtEl>
                                            <p:attrNameLst>
                                              <p:attrName>ppt_y</p:attrName>
                                            </p:attrNameLst>
                                          </p:cBhvr>
                                          <p:tavLst>
                                            <p:tav tm="0">
                                              <p:val>
                                                <p:strVal val="1+#ppt_h/2"/>
                                              </p:val>
                                            </p:tav>
                                            <p:tav tm="100000">
                                              <p:val>
                                                <p:strVal val="#ppt_y"/>
                                              </p:val>
                                            </p:tav>
                                          </p:tavLst>
                                        </p:anim>
                                      </p:childTnLst>
                                    </p:cTn>
                                  </p:par>
                                  <p:par>
                                    <p:cTn id="31" presetID="42" presetClass="entr" presetSubtype="0" fill="hold" grpId="0" nodeType="withEffect">
                                      <p:stCondLst>
                                        <p:cond delay="50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500"/>
                                            <p:tgtEl>
                                              <p:spTgt spid="96"/>
                                            </p:tgtEl>
                                          </p:cBhvr>
                                        </p:animEffect>
                                        <p:anim calcmode="lin" valueType="num">
                                          <p:cBhvr>
                                            <p:cTn id="34" dur="500" fill="hold"/>
                                            <p:tgtEl>
                                              <p:spTgt spid="96"/>
                                            </p:tgtEl>
                                            <p:attrNameLst>
                                              <p:attrName>ppt_x</p:attrName>
                                            </p:attrNameLst>
                                          </p:cBhvr>
                                          <p:tavLst>
                                            <p:tav tm="0">
                                              <p:val>
                                                <p:strVal val="#ppt_x"/>
                                              </p:val>
                                            </p:tav>
                                            <p:tav tm="100000">
                                              <p:val>
                                                <p:strVal val="#ppt_x"/>
                                              </p:val>
                                            </p:tav>
                                          </p:tavLst>
                                        </p:anim>
                                        <p:anim calcmode="lin" valueType="num">
                                          <p:cBhvr>
                                            <p:cTn id="35" dur="500" fill="hold"/>
                                            <p:tgtEl>
                                              <p:spTgt spid="96"/>
                                            </p:tgtEl>
                                            <p:attrNameLst>
                                              <p:attrName>ppt_y</p:attrName>
                                            </p:attrNameLst>
                                          </p:cBhvr>
                                          <p:tavLst>
                                            <p:tav tm="0">
                                              <p:val>
                                                <p:strVal val="#ppt_y+.1"/>
                                              </p:val>
                                            </p:tav>
                                            <p:tav tm="100000">
                                              <p:val>
                                                <p:strVal val="#ppt_y"/>
                                              </p:val>
                                            </p:tav>
                                          </p:tavLst>
                                        </p:anim>
                                      </p:childTnLst>
                                    </p:cTn>
                                  </p:par>
                                  <p:par>
                                    <p:cTn id="36" presetID="2" presetClass="entr" presetSubtype="1" accel="6100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1500" fill="hold"/>
                                            <p:tgtEl>
                                              <p:spTgt spid="4"/>
                                            </p:tgtEl>
                                            <p:attrNameLst>
                                              <p:attrName>ppt_x</p:attrName>
                                            </p:attrNameLst>
                                          </p:cBhvr>
                                          <p:tavLst>
                                            <p:tav tm="0">
                                              <p:val>
                                                <p:strVal val="#ppt_x"/>
                                              </p:val>
                                            </p:tav>
                                            <p:tav tm="100000">
                                              <p:val>
                                                <p:strVal val="#ppt_x"/>
                                              </p:val>
                                            </p:tav>
                                          </p:tavLst>
                                        </p:anim>
                                        <p:anim calcmode="lin" valueType="num">
                                          <p:cBhvr additive="base">
                                            <p:cTn id="39" dur="1500" fill="hold"/>
                                            <p:tgtEl>
                                              <p:spTgt spid="4"/>
                                            </p:tgtEl>
                                            <p:attrNameLst>
                                              <p:attrName>ppt_y</p:attrName>
                                            </p:attrNameLst>
                                          </p:cBhvr>
                                          <p:tavLst>
                                            <p:tav tm="0">
                                              <p:val>
                                                <p:strVal val="0-#ppt_h/2"/>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500"/>
                                            <p:tgtEl>
                                              <p:spTgt spid="97"/>
                                            </p:tgtEl>
                                          </p:cBhvr>
                                        </p:animEffect>
                                        <p:anim calcmode="lin" valueType="num">
                                          <p:cBhvr>
                                            <p:cTn id="43" dur="500" fill="hold"/>
                                            <p:tgtEl>
                                              <p:spTgt spid="97"/>
                                            </p:tgtEl>
                                            <p:attrNameLst>
                                              <p:attrName>ppt_x</p:attrName>
                                            </p:attrNameLst>
                                          </p:cBhvr>
                                          <p:tavLst>
                                            <p:tav tm="0">
                                              <p:val>
                                                <p:strVal val="#ppt_x"/>
                                              </p:val>
                                            </p:tav>
                                            <p:tav tm="100000">
                                              <p:val>
                                                <p:strVal val="#ppt_x"/>
                                              </p:val>
                                            </p:tav>
                                          </p:tavLst>
                                        </p:anim>
                                        <p:anim calcmode="lin" valueType="num">
                                          <p:cBhvr>
                                            <p:cTn id="44" dur="500" fill="hold"/>
                                            <p:tgtEl>
                                              <p:spTgt spid="97"/>
                                            </p:tgtEl>
                                            <p:attrNameLst>
                                              <p:attrName>ppt_y</p:attrName>
                                            </p:attrNameLst>
                                          </p:cBhvr>
                                          <p:tavLst>
                                            <p:tav tm="0">
                                              <p:val>
                                                <p:strVal val="#ppt_y+.1"/>
                                              </p:val>
                                            </p:tav>
                                            <p:tav tm="100000">
                                              <p:val>
                                                <p:strVal val="#ppt_y"/>
                                              </p:val>
                                            </p:tav>
                                          </p:tavLst>
                                        </p:anim>
                                      </p:childTnLst>
                                    </p:cTn>
                                  </p:par>
                                  <p:par>
                                    <p:cTn id="45" presetID="2" presetClass="entr" presetSubtype="6" accel="6100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1500" fill="hold"/>
                                            <p:tgtEl>
                                              <p:spTgt spid="7"/>
                                            </p:tgtEl>
                                            <p:attrNameLst>
                                              <p:attrName>ppt_x</p:attrName>
                                            </p:attrNameLst>
                                          </p:cBhvr>
                                          <p:tavLst>
                                            <p:tav tm="0">
                                              <p:val>
                                                <p:strVal val="1+#ppt_w/2"/>
                                              </p:val>
                                            </p:tav>
                                            <p:tav tm="100000">
                                              <p:val>
                                                <p:strVal val="#ppt_x"/>
                                              </p:val>
                                            </p:tav>
                                          </p:tavLst>
                                        </p:anim>
                                        <p:anim calcmode="lin" valueType="num">
                                          <p:cBhvr additive="base">
                                            <p:cTn id="48" dur="1500" fill="hold"/>
                                            <p:tgtEl>
                                              <p:spTgt spid="7"/>
                                            </p:tgtEl>
                                            <p:attrNameLst>
                                              <p:attrName>ppt_y</p:attrName>
                                            </p:attrNameLst>
                                          </p:cBhvr>
                                          <p:tavLst>
                                            <p:tav tm="0">
                                              <p:val>
                                                <p:strVal val="1+#ppt_h/2"/>
                                              </p:val>
                                            </p:tav>
                                            <p:tav tm="100000">
                                              <p:val>
                                                <p:strVal val="#ppt_y"/>
                                              </p:val>
                                            </p:tav>
                                          </p:tavLst>
                                        </p:anim>
                                      </p:childTnLst>
                                    </p:cTn>
                                  </p:par>
                                  <p:par>
                                    <p:cTn id="49" presetID="42" presetClass="entr" presetSubtype="0" fill="hold" grpId="0" nodeType="withEffect">
                                      <p:stCondLst>
                                        <p:cond delay="500"/>
                                      </p:stCondLst>
                                      <p:childTnLst>
                                        <p:set>
                                          <p:cBhvr>
                                            <p:cTn id="50" dur="1" fill="hold">
                                              <p:stCondLst>
                                                <p:cond delay="0"/>
                                              </p:stCondLst>
                                            </p:cTn>
                                            <p:tgtEl>
                                              <p:spTgt spid="98"/>
                                            </p:tgtEl>
                                            <p:attrNameLst>
                                              <p:attrName>style.visibility</p:attrName>
                                            </p:attrNameLst>
                                          </p:cBhvr>
                                          <p:to>
                                            <p:strVal val="visible"/>
                                          </p:to>
                                        </p:set>
                                        <p:animEffect transition="in" filter="fade">
                                          <p:cBhvr>
                                            <p:cTn id="51" dur="500"/>
                                            <p:tgtEl>
                                              <p:spTgt spid="98"/>
                                            </p:tgtEl>
                                          </p:cBhvr>
                                        </p:animEffect>
                                        <p:anim calcmode="lin" valueType="num">
                                          <p:cBhvr>
                                            <p:cTn id="52" dur="500" fill="hold"/>
                                            <p:tgtEl>
                                              <p:spTgt spid="98"/>
                                            </p:tgtEl>
                                            <p:attrNameLst>
                                              <p:attrName>ppt_x</p:attrName>
                                            </p:attrNameLst>
                                          </p:cBhvr>
                                          <p:tavLst>
                                            <p:tav tm="0">
                                              <p:val>
                                                <p:strVal val="#ppt_x"/>
                                              </p:val>
                                            </p:tav>
                                            <p:tav tm="100000">
                                              <p:val>
                                                <p:strVal val="#ppt_x"/>
                                              </p:val>
                                            </p:tav>
                                          </p:tavLst>
                                        </p:anim>
                                        <p:anim calcmode="lin" valueType="num">
                                          <p:cBhvr>
                                            <p:cTn id="53" dur="5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1" nodeType="click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barn(inVertical)">
                                          <p:cBhvr>
                                            <p:cTn id="58" dur="500"/>
                                            <p:tgtEl>
                                              <p:spTgt spid="90"/>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barn(inVertical)">
                                          <p:cBhvr>
                                            <p:cTn id="61" dur="500"/>
                                            <p:tgtEl>
                                              <p:spTgt spid="95"/>
                                            </p:tgtEl>
                                          </p:cBhvr>
                                        </p:animEffect>
                                      </p:childTnLst>
                                    </p:cTn>
                                  </p:par>
                                  <p:par>
                                    <p:cTn id="62" presetID="16" presetClass="entr" presetSubtype="21" fill="hold" grpId="1" nodeType="withEffect">
                                      <p:stCondLst>
                                        <p:cond delay="0"/>
                                      </p:stCondLst>
                                      <p:childTnLst>
                                        <p:set>
                                          <p:cBhvr>
                                            <p:cTn id="63" dur="1" fill="hold">
                                              <p:stCondLst>
                                                <p:cond delay="0"/>
                                              </p:stCondLst>
                                            </p:cTn>
                                            <p:tgtEl>
                                              <p:spTgt spid="91"/>
                                            </p:tgtEl>
                                            <p:attrNameLst>
                                              <p:attrName>style.visibility</p:attrName>
                                            </p:attrNameLst>
                                          </p:cBhvr>
                                          <p:to>
                                            <p:strVal val="visible"/>
                                          </p:to>
                                        </p:set>
                                        <p:animEffect transition="in" filter="barn(inVertical)">
                                          <p:cBhvr>
                                            <p:cTn id="64" dur="500"/>
                                            <p:tgtEl>
                                              <p:spTgt spid="91"/>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barn(inVertical)">
                                          <p:cBhvr>
                                            <p:cTn id="67" dur="500"/>
                                            <p:tgtEl>
                                              <p:spTgt spid="94"/>
                                            </p:tgtEl>
                                          </p:cBhvr>
                                        </p:animEffect>
                                      </p:childTnLst>
                                    </p:cTn>
                                  </p:par>
                                  <p:par>
                                    <p:cTn id="68" presetID="16" presetClass="entr" presetSubtype="21" fill="hold" grpId="1" nodeType="with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barn(inVertical)">
                                          <p:cBhvr>
                                            <p:cTn id="70" dur="500"/>
                                            <p:tgtEl>
                                              <p:spTgt spid="92"/>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barn(inVertical)">
                                          <p:cBhvr>
                                            <p:cTn id="73" dur="500"/>
                                            <p:tgtEl>
                                              <p:spTgt spid="86"/>
                                            </p:tgtEl>
                                          </p:cBhvr>
                                        </p:animEffect>
                                      </p:childTnLst>
                                    </p:cTn>
                                  </p:par>
                                  <p:par>
                                    <p:cTn id="74" presetID="16" presetClass="entr" presetSubtype="21" fill="hold" grpId="1" nodeType="withEffect">
                                      <p:stCondLst>
                                        <p:cond delay="0"/>
                                      </p:stCondLst>
                                      <p:childTnLst>
                                        <p:set>
                                          <p:cBhvr>
                                            <p:cTn id="75" dur="1" fill="hold">
                                              <p:stCondLst>
                                                <p:cond delay="0"/>
                                              </p:stCondLst>
                                            </p:cTn>
                                            <p:tgtEl>
                                              <p:spTgt spid="93"/>
                                            </p:tgtEl>
                                            <p:attrNameLst>
                                              <p:attrName>style.visibility</p:attrName>
                                            </p:attrNameLst>
                                          </p:cBhvr>
                                          <p:to>
                                            <p:strVal val="visible"/>
                                          </p:to>
                                        </p:set>
                                        <p:animEffect transition="in" filter="barn(inVertical)">
                                          <p:cBhvr>
                                            <p:cTn id="76" dur="500"/>
                                            <p:tgtEl>
                                              <p:spTgt spid="93"/>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89"/>
                                            </p:tgtEl>
                                            <p:attrNameLst>
                                              <p:attrName>style.visibility</p:attrName>
                                            </p:attrNameLst>
                                          </p:cBhvr>
                                          <p:to>
                                            <p:strVal val="visible"/>
                                          </p:to>
                                        </p:set>
                                        <p:animEffect transition="in" filter="barn(inVertical)">
                                          <p:cBhvr>
                                            <p:cTn id="7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86" grpId="0"/>
          <p:bldP spid="89" grpId="0"/>
          <p:bldP spid="90" grpId="1"/>
          <p:bldP spid="91" grpId="1"/>
          <p:bldP spid="92" grpId="1"/>
          <p:bldP spid="93" grpId="1"/>
          <p:bldP spid="94" grpId="0"/>
          <p:bldP spid="95" grpId="0"/>
          <p:bldP spid="8" grpId="0"/>
          <p:bldP spid="96" grpId="0"/>
          <p:bldP spid="97" grpId="0"/>
          <p:bldP spid="9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 name="圆角矩形 128"/>
          <p:cNvSpPr/>
          <p:nvPr/>
        </p:nvSpPr>
        <p:spPr>
          <a:xfrm rot="5400000">
            <a:off x="4033403" y="1350682"/>
            <a:ext cx="1078283" cy="3046811"/>
          </a:xfrm>
          <a:prstGeom prst="roundRect">
            <a:avLst>
              <a:gd name="adj" fmla="val 9741"/>
            </a:avLst>
          </a:prstGeom>
          <a:gradFill flip="none" rotWithShape="1">
            <a:gsLst>
              <a:gs pos="59000">
                <a:srgbClr val="EFEFEF"/>
              </a:gs>
              <a:gs pos="6000">
                <a:srgbClr val="DFDFDF"/>
              </a:gs>
              <a:gs pos="0">
                <a:schemeClr val="bg1"/>
              </a:gs>
              <a:gs pos="96000">
                <a:schemeClr val="bg1">
                  <a:lumMod val="85000"/>
                </a:schemeClr>
              </a:gs>
              <a:gs pos="100000">
                <a:schemeClr val="bg1"/>
              </a:gs>
            </a:gsLst>
            <a:lin ang="0" scaled="0"/>
            <a:tileRect/>
          </a:gradFill>
          <a:ln>
            <a:noFill/>
          </a:ln>
          <a:effectLst>
            <a:outerShdw blurRad="190500" dist="63500" dir="78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工作完成情况</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2" name="六边形 1"/>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肘形连接符 36"/>
          <p:cNvCxnSpPr/>
          <p:nvPr/>
        </p:nvCxnSpPr>
        <p:spPr>
          <a:xfrm flipH="1" flipV="1">
            <a:off x="4873178" y="1363141"/>
            <a:ext cx="2826544" cy="409575"/>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 name="肘形连接符 37"/>
          <p:cNvCxnSpPr/>
          <p:nvPr/>
        </p:nvCxnSpPr>
        <p:spPr>
          <a:xfrm flipH="1">
            <a:off x="4873178" y="3933700"/>
            <a:ext cx="2826544" cy="409575"/>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肘形连接符 38"/>
          <p:cNvCxnSpPr/>
          <p:nvPr/>
        </p:nvCxnSpPr>
        <p:spPr>
          <a:xfrm flipV="1">
            <a:off x="1685875" y="1363141"/>
            <a:ext cx="2726531" cy="409575"/>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肘形连接符 39"/>
          <p:cNvCxnSpPr/>
          <p:nvPr/>
        </p:nvCxnSpPr>
        <p:spPr>
          <a:xfrm>
            <a:off x="1685875" y="3933700"/>
            <a:ext cx="2726531" cy="409575"/>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文本框 5"/>
          <p:cNvSpPr txBox="1"/>
          <p:nvPr/>
        </p:nvSpPr>
        <p:spPr>
          <a:xfrm>
            <a:off x="2254993" y="3627288"/>
            <a:ext cx="1884959" cy="528638"/>
          </a:xfrm>
          <a:prstGeom prst="rect">
            <a:avLst/>
          </a:prstGeom>
        </p:spPr>
        <p:txBody>
          <a:bodyPr lIns="68580" tIns="34290" rIns="68580" bIns="34290"/>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defTabSz="685749" fontAlgn="auto">
              <a:lnSpc>
                <a:spcPct val="120000"/>
              </a:lnSpc>
              <a:spcBef>
                <a:spcPct val="0"/>
              </a:spcBef>
              <a:spcAft>
                <a:spcPts val="0"/>
              </a:spcAft>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输入文字内容输入文字内容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endParaRPr>
          </a:p>
          <a:p>
            <a:pPr defTabSz="685749" fontAlgn="auto">
              <a:lnSpc>
                <a:spcPct val="120000"/>
              </a:lnSpc>
              <a:spcBef>
                <a:spcPct val="0"/>
              </a:spcBef>
              <a:spcAft>
                <a:spcPts val="0"/>
              </a:spcAft>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输入文字内容输入文字内容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endParaRPr>
          </a:p>
          <a:p>
            <a:pPr lvl="0">
              <a:lnSpc>
                <a:spcPct val="130000"/>
              </a:lnSpc>
              <a:spcBef>
                <a:spcPts val="0"/>
              </a:spcBef>
              <a:defRPr/>
            </a:pPr>
            <a:r>
              <a:rPr lang="zh-CN" altLang="en-US" sz="1100" kern="0" dirty="0">
                <a:solidFill>
                  <a:schemeClr val="tx1">
                    <a:lumMod val="85000"/>
                    <a:lumOff val="15000"/>
                  </a:schemeClr>
                </a:solidFill>
                <a:latin typeface="微软雅黑" pitchFamily="34" charset="-122"/>
                <a:ea typeface="微软雅黑" pitchFamily="34" charset="-122"/>
              </a:rPr>
              <a:t>输入文字内容输入文字内容</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endParaRPr>
          </a:p>
        </p:txBody>
      </p:sp>
      <p:sp>
        <p:nvSpPr>
          <p:cNvPr id="42" name="文本框 6"/>
          <p:cNvSpPr txBox="1"/>
          <p:nvPr/>
        </p:nvSpPr>
        <p:spPr>
          <a:xfrm>
            <a:off x="2250231" y="4359944"/>
            <a:ext cx="959237" cy="315471"/>
          </a:xfrm>
          <a:prstGeom prst="rect">
            <a:avLst/>
          </a:prstGeom>
          <a:noFill/>
        </p:spPr>
        <p:txBody>
          <a:bodyPr wrap="none" lIns="68580" tIns="34290" rIns="68580" bIns="34290">
            <a:spAutoFit/>
          </a:bodyPr>
          <a:lstStyle/>
          <a:p>
            <a:pPr defTabSz="685749"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rPr>
              <a:t>输入标题</a:t>
            </a:r>
            <a:endParaRPr lang="zh-CN" altLang="en-US" sz="1600" b="1" dirty="0">
              <a:latin typeface="微软雅黑" panose="020B0503020204020204" pitchFamily="34" charset="-122"/>
              <a:ea typeface="微软雅黑" panose="020B0503020204020204" pitchFamily="34" charset="-122"/>
            </a:endParaRPr>
          </a:p>
        </p:txBody>
      </p:sp>
      <p:sp>
        <p:nvSpPr>
          <p:cNvPr id="49" name="文本框 13"/>
          <p:cNvSpPr txBox="1"/>
          <p:nvPr/>
        </p:nvSpPr>
        <p:spPr>
          <a:xfrm>
            <a:off x="5215979" y="3627288"/>
            <a:ext cx="1876301" cy="528638"/>
          </a:xfrm>
          <a:prstGeom prst="rect">
            <a:avLst/>
          </a:prstGeom>
        </p:spPr>
        <p:txBody>
          <a:bodyPr lIns="68580" tIns="34290" rIns="68580" bIns="34290"/>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defTabSz="685749" fontAlgn="auto">
              <a:lnSpc>
                <a:spcPct val="120000"/>
              </a:lnSpc>
              <a:spcBef>
                <a:spcPct val="0"/>
              </a:spcBef>
              <a:spcAft>
                <a:spcPts val="0"/>
              </a:spcAft>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输入文字内容输入文字内容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endParaRPr>
          </a:p>
          <a:p>
            <a:pPr defTabSz="685749" fontAlgn="auto">
              <a:lnSpc>
                <a:spcPct val="120000"/>
              </a:lnSpc>
              <a:spcBef>
                <a:spcPct val="0"/>
              </a:spcBef>
              <a:spcAft>
                <a:spcPts val="0"/>
              </a:spcAft>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输入文字内容输入文字内容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endParaRPr>
          </a:p>
          <a:p>
            <a:pPr lvl="0">
              <a:lnSpc>
                <a:spcPct val="130000"/>
              </a:lnSpc>
              <a:spcBef>
                <a:spcPts val="0"/>
              </a:spcBef>
              <a:defRPr/>
            </a:pPr>
            <a:r>
              <a:rPr lang="zh-CN" altLang="en-US" sz="1100" kern="0" dirty="0">
                <a:solidFill>
                  <a:schemeClr val="tx1">
                    <a:lumMod val="85000"/>
                    <a:lumOff val="15000"/>
                  </a:schemeClr>
                </a:solidFill>
                <a:latin typeface="微软雅黑" pitchFamily="34" charset="-122"/>
                <a:ea typeface="微软雅黑" pitchFamily="34" charset="-122"/>
              </a:rPr>
              <a:t>输入文字内容输入文字内容</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endParaRPr>
          </a:p>
        </p:txBody>
      </p:sp>
      <p:sp>
        <p:nvSpPr>
          <p:cNvPr id="50" name="文本框 14"/>
          <p:cNvSpPr txBox="1"/>
          <p:nvPr/>
        </p:nvSpPr>
        <p:spPr>
          <a:xfrm>
            <a:off x="6095950" y="4359944"/>
            <a:ext cx="959237" cy="315471"/>
          </a:xfrm>
          <a:prstGeom prst="rect">
            <a:avLst/>
          </a:prstGeom>
          <a:noFill/>
        </p:spPr>
        <p:txBody>
          <a:bodyPr wrap="none" lIns="68580" tIns="34290" rIns="68580" bIns="34290">
            <a:spAutoFit/>
          </a:bodyPr>
          <a:lstStyle/>
          <a:p>
            <a:pPr defTabSz="685749"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rPr>
              <a:t>输入标题</a:t>
            </a:r>
            <a:endParaRPr lang="zh-CN" altLang="en-US" sz="1600" b="1" dirty="0">
              <a:latin typeface="微软雅黑" panose="020B0503020204020204" pitchFamily="34" charset="-122"/>
              <a:ea typeface="微软雅黑" panose="020B0503020204020204" pitchFamily="34" charset="-122"/>
            </a:endParaRPr>
          </a:p>
        </p:txBody>
      </p:sp>
      <p:sp>
        <p:nvSpPr>
          <p:cNvPr id="51" name="文本框 15"/>
          <p:cNvSpPr txBox="1"/>
          <p:nvPr/>
        </p:nvSpPr>
        <p:spPr>
          <a:xfrm>
            <a:off x="2254993" y="1454762"/>
            <a:ext cx="1884959" cy="684940"/>
          </a:xfrm>
          <a:prstGeom prst="rect">
            <a:avLst/>
          </a:prstGeom>
        </p:spPr>
        <p:txBody>
          <a:bodyPr lIns="68580" tIns="34290" rIns="68580" bIns="34290"/>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defTabSz="685749" fontAlgn="auto">
              <a:lnSpc>
                <a:spcPct val="120000"/>
              </a:lnSpc>
              <a:spcBef>
                <a:spcPct val="0"/>
              </a:spcBef>
              <a:spcAft>
                <a:spcPts val="0"/>
              </a:spcAft>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输入文字内容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输入文字内容</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endParaRPr>
          </a:p>
          <a:p>
            <a:pPr defTabSz="685749" fontAlgn="auto">
              <a:lnSpc>
                <a:spcPct val="120000"/>
              </a:lnSpc>
              <a:spcBef>
                <a:spcPct val="0"/>
              </a:spcBef>
              <a:spcAft>
                <a:spcPts val="0"/>
              </a:spcAft>
              <a:defRPr/>
            </a:pP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输入文字内容</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输入文字</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内容</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endParaRPr>
          </a:p>
          <a:p>
            <a:pPr lvl="0">
              <a:lnSpc>
                <a:spcPct val="130000"/>
              </a:lnSpc>
              <a:spcBef>
                <a:spcPts val="0"/>
              </a:spcBef>
              <a:defRPr/>
            </a:pPr>
            <a:r>
              <a:rPr lang="zh-CN" altLang="en-US" sz="1100" kern="0" dirty="0">
                <a:solidFill>
                  <a:schemeClr val="tx1">
                    <a:lumMod val="85000"/>
                    <a:lumOff val="15000"/>
                  </a:schemeClr>
                </a:solidFill>
                <a:latin typeface="微软雅黑" pitchFamily="34" charset="-122"/>
                <a:ea typeface="微软雅黑" pitchFamily="34" charset="-122"/>
              </a:rPr>
              <a:t>输入文字内容</a:t>
            </a:r>
            <a:r>
              <a:rPr lang="zh-CN" altLang="en-US" sz="1100" kern="0" dirty="0" smtClean="0">
                <a:solidFill>
                  <a:schemeClr val="tx1">
                    <a:lumMod val="85000"/>
                    <a:lumOff val="15000"/>
                  </a:schemeClr>
                </a:solidFill>
                <a:latin typeface="微软雅黑" pitchFamily="34" charset="-122"/>
                <a:ea typeface="微软雅黑" pitchFamily="34" charset="-122"/>
              </a:rPr>
              <a:t>输入文字内容</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endParaRPr>
          </a:p>
        </p:txBody>
      </p:sp>
      <p:sp>
        <p:nvSpPr>
          <p:cNvPr id="52" name="文本框 16"/>
          <p:cNvSpPr txBox="1"/>
          <p:nvPr/>
        </p:nvSpPr>
        <p:spPr>
          <a:xfrm>
            <a:off x="2259756" y="1055959"/>
            <a:ext cx="959237" cy="315471"/>
          </a:xfrm>
          <a:prstGeom prst="rect">
            <a:avLst/>
          </a:prstGeom>
          <a:noFill/>
        </p:spPr>
        <p:txBody>
          <a:bodyPr wrap="none" lIns="68580" tIns="34290" rIns="68580" bIns="34290">
            <a:spAutoFit/>
          </a:bodyPr>
          <a:lstStyle/>
          <a:p>
            <a:pPr defTabSz="685749"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rPr>
              <a:t>输入标题</a:t>
            </a:r>
            <a:endParaRPr lang="zh-CN" altLang="en-US" sz="1600" b="1" dirty="0">
              <a:latin typeface="微软雅黑" panose="020B0503020204020204" pitchFamily="34" charset="-122"/>
              <a:ea typeface="微软雅黑" panose="020B0503020204020204" pitchFamily="34" charset="-122"/>
            </a:endParaRPr>
          </a:p>
        </p:txBody>
      </p:sp>
      <p:sp>
        <p:nvSpPr>
          <p:cNvPr id="53" name="文本框 17"/>
          <p:cNvSpPr txBox="1"/>
          <p:nvPr/>
        </p:nvSpPr>
        <p:spPr>
          <a:xfrm>
            <a:off x="5215979" y="1448859"/>
            <a:ext cx="1876301" cy="762851"/>
          </a:xfrm>
          <a:prstGeom prst="rect">
            <a:avLst/>
          </a:prstGeom>
        </p:spPr>
        <p:txBody>
          <a:bodyPr lIns="68580" tIns="34290" rIns="68580" bIns="34290"/>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defTabSz="685749" fontAlgn="auto">
              <a:lnSpc>
                <a:spcPct val="120000"/>
              </a:lnSpc>
              <a:spcBef>
                <a:spcPct val="0"/>
              </a:spcBef>
              <a:spcAft>
                <a:spcPts val="0"/>
              </a:spcAft>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输入文字内容输入文字内容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endParaRPr>
          </a:p>
          <a:p>
            <a:pPr defTabSz="685749" fontAlgn="auto">
              <a:lnSpc>
                <a:spcPct val="120000"/>
              </a:lnSpc>
              <a:spcBef>
                <a:spcPct val="0"/>
              </a:spcBef>
              <a:spcAft>
                <a:spcPts val="0"/>
              </a:spcAft>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输入文字内容输入文字内容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endParaRPr>
          </a:p>
          <a:p>
            <a:pPr lvl="0">
              <a:lnSpc>
                <a:spcPct val="130000"/>
              </a:lnSpc>
              <a:spcBef>
                <a:spcPts val="0"/>
              </a:spcBef>
              <a:defRPr/>
            </a:pPr>
            <a:r>
              <a:rPr lang="zh-CN" altLang="en-US" sz="1100" kern="0" dirty="0">
                <a:solidFill>
                  <a:schemeClr val="tx1">
                    <a:lumMod val="85000"/>
                    <a:lumOff val="15000"/>
                  </a:schemeClr>
                </a:solidFill>
                <a:latin typeface="微软雅黑" pitchFamily="34" charset="-122"/>
                <a:ea typeface="微软雅黑" pitchFamily="34" charset="-122"/>
              </a:rPr>
              <a:t>输入文字内容输入文字内容</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endParaRPr>
          </a:p>
        </p:txBody>
      </p:sp>
      <p:sp>
        <p:nvSpPr>
          <p:cNvPr id="54" name="文本框 18"/>
          <p:cNvSpPr txBox="1"/>
          <p:nvPr/>
        </p:nvSpPr>
        <p:spPr>
          <a:xfrm>
            <a:off x="6105475" y="1055959"/>
            <a:ext cx="959237" cy="315471"/>
          </a:xfrm>
          <a:prstGeom prst="rect">
            <a:avLst/>
          </a:prstGeom>
          <a:noFill/>
        </p:spPr>
        <p:txBody>
          <a:bodyPr wrap="none" lIns="68580" tIns="34290" rIns="68580" bIns="34290">
            <a:spAutoFit/>
          </a:bodyPr>
          <a:lstStyle/>
          <a:p>
            <a:pPr defTabSz="685749"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rPr>
              <a:t>输入标题</a:t>
            </a:r>
            <a:endParaRPr lang="zh-CN" altLang="en-US" sz="1600" b="1" dirty="0">
              <a:latin typeface="微软雅黑" panose="020B0503020204020204" pitchFamily="34" charset="-122"/>
              <a:ea typeface="微软雅黑" panose="020B0503020204020204" pitchFamily="34" charset="-122"/>
            </a:endParaRPr>
          </a:p>
        </p:txBody>
      </p:sp>
      <p:grpSp>
        <p:nvGrpSpPr>
          <p:cNvPr id="69" name="组合 24"/>
          <p:cNvGrpSpPr>
            <a:grpSpLocks/>
          </p:cNvGrpSpPr>
          <p:nvPr/>
        </p:nvGrpSpPr>
        <p:grpSpPr bwMode="auto">
          <a:xfrm>
            <a:off x="1366464" y="2017531"/>
            <a:ext cx="574161" cy="525498"/>
            <a:chOff x="2158354" y="2417495"/>
            <a:chExt cx="550987" cy="504288"/>
          </a:xfrm>
        </p:grpSpPr>
        <p:sp>
          <p:nvSpPr>
            <p:cNvPr id="71" name="Freeform 26"/>
            <p:cNvSpPr>
              <a:spLocks noEditPoints="1"/>
            </p:cNvSpPr>
            <p:nvPr/>
          </p:nvSpPr>
          <p:spPr bwMode="auto">
            <a:xfrm>
              <a:off x="2158666" y="2417930"/>
              <a:ext cx="357625" cy="358767"/>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lumMod val="95000"/>
              </a:schemeClr>
            </a:solidFill>
            <a:ln w="9525">
              <a:noFill/>
              <a:round/>
              <a:headEnd/>
              <a:tailEnd/>
            </a:ln>
          </p:spPr>
          <p:txBody>
            <a:bodyPr/>
            <a:lstStyle/>
            <a:p>
              <a:pPr defTabSz="685749" fontAlgn="auto">
                <a:spcBef>
                  <a:spcPts val="0"/>
                </a:spcBef>
                <a:spcAft>
                  <a:spcPts val="0"/>
                </a:spcAft>
                <a:defRPr/>
              </a:pPr>
              <a:endParaRPr lang="da-DK"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78" name="Freeform 27"/>
            <p:cNvSpPr>
              <a:spLocks noEditPoints="1"/>
            </p:cNvSpPr>
            <p:nvPr/>
          </p:nvSpPr>
          <p:spPr bwMode="auto">
            <a:xfrm>
              <a:off x="2454593" y="2665868"/>
              <a:ext cx="254793" cy="255936"/>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lumMod val="95000"/>
              </a:schemeClr>
            </a:solidFill>
            <a:ln w="9525">
              <a:noFill/>
              <a:round/>
              <a:headEnd/>
              <a:tailEnd/>
            </a:ln>
          </p:spPr>
          <p:txBody>
            <a:bodyPr/>
            <a:lstStyle/>
            <a:p>
              <a:pPr defTabSz="685749" fontAlgn="auto">
                <a:spcBef>
                  <a:spcPts val="0"/>
                </a:spcBef>
                <a:spcAft>
                  <a:spcPts val="0"/>
                </a:spcAft>
                <a:defRPr/>
              </a:pPr>
              <a:endParaRPr lang="da-DK" sz="18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82" name="矩形 47"/>
          <p:cNvSpPr>
            <a:spLocks noChangeArrowheads="1"/>
          </p:cNvSpPr>
          <p:nvPr/>
        </p:nvSpPr>
        <p:spPr bwMode="auto">
          <a:xfrm>
            <a:off x="3535852" y="2527513"/>
            <a:ext cx="2133804" cy="592786"/>
          </a:xfrm>
          <a:prstGeom prst="rect">
            <a:avLst/>
          </a:prstGeom>
          <a:noFill/>
          <a:ln>
            <a:noFill/>
          </a:ln>
          <a:extLst/>
        </p:spPr>
        <p:txBody>
          <a:bodyPr wrap="square" lIns="51430" tIns="25715" rIns="51430" bIns="2571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685749" fontAlgn="auto">
              <a:lnSpc>
                <a:spcPct val="120000"/>
              </a:lnSpc>
              <a:spcBef>
                <a:spcPct val="0"/>
              </a:spcBef>
              <a:spcAft>
                <a:spcPts val="0"/>
              </a:spcAft>
              <a:buNone/>
              <a:defRPr/>
            </a:pPr>
            <a:r>
              <a:rPr lang="zh-CN" altLang="en-US" b="1" dirty="0" smtClean="0">
                <a:solidFill>
                  <a:srgbClr val="C00000"/>
                </a:solidFill>
                <a:sym typeface="微软雅黑" pitchFamily="34" charset="-122"/>
              </a:rPr>
              <a:t>输入</a:t>
            </a:r>
            <a:r>
              <a:rPr lang="zh-CN" altLang="en-US" b="1" dirty="0">
                <a:solidFill>
                  <a:srgbClr val="C00000"/>
                </a:solidFill>
                <a:sym typeface="微软雅黑" pitchFamily="34" charset="-122"/>
              </a:rPr>
              <a:t>标题</a:t>
            </a:r>
          </a:p>
        </p:txBody>
      </p:sp>
      <p:grpSp>
        <p:nvGrpSpPr>
          <p:cNvPr id="84" name="组合 83"/>
          <p:cNvGrpSpPr/>
          <p:nvPr/>
        </p:nvGrpSpPr>
        <p:grpSpPr>
          <a:xfrm>
            <a:off x="1085824" y="1567928"/>
            <a:ext cx="1163191" cy="1163191"/>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7" name="椭圆 8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1085824" y="2955744"/>
            <a:ext cx="1163191" cy="1163191"/>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0" name="椭圆 9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1" name="组合 24"/>
          <p:cNvGrpSpPr>
            <a:grpSpLocks/>
          </p:cNvGrpSpPr>
          <p:nvPr/>
        </p:nvGrpSpPr>
        <p:grpSpPr bwMode="auto">
          <a:xfrm>
            <a:off x="7347994" y="2001994"/>
            <a:ext cx="574161" cy="525498"/>
            <a:chOff x="2158354" y="2417495"/>
            <a:chExt cx="550987" cy="504288"/>
          </a:xfrm>
        </p:grpSpPr>
        <p:sp>
          <p:nvSpPr>
            <p:cNvPr id="102" name="Freeform 26"/>
            <p:cNvSpPr>
              <a:spLocks noEditPoints="1"/>
            </p:cNvSpPr>
            <p:nvPr/>
          </p:nvSpPr>
          <p:spPr bwMode="auto">
            <a:xfrm>
              <a:off x="2158666" y="2417930"/>
              <a:ext cx="357625" cy="358767"/>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lumMod val="95000"/>
              </a:schemeClr>
            </a:solidFill>
            <a:ln w="9525">
              <a:noFill/>
              <a:round/>
              <a:headEnd/>
              <a:tailEnd/>
            </a:ln>
          </p:spPr>
          <p:txBody>
            <a:bodyPr/>
            <a:lstStyle/>
            <a:p>
              <a:pPr defTabSz="685749" fontAlgn="auto">
                <a:spcBef>
                  <a:spcPts val="0"/>
                </a:spcBef>
                <a:spcAft>
                  <a:spcPts val="0"/>
                </a:spcAft>
                <a:defRPr/>
              </a:pPr>
              <a:endParaRPr lang="da-DK"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03" name="Freeform 27"/>
            <p:cNvSpPr>
              <a:spLocks noEditPoints="1"/>
            </p:cNvSpPr>
            <p:nvPr/>
          </p:nvSpPr>
          <p:spPr bwMode="auto">
            <a:xfrm>
              <a:off x="2454593" y="2665868"/>
              <a:ext cx="254793" cy="255936"/>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lumMod val="95000"/>
              </a:schemeClr>
            </a:solidFill>
            <a:ln w="9525">
              <a:noFill/>
              <a:round/>
              <a:headEnd/>
              <a:tailEnd/>
            </a:ln>
          </p:spPr>
          <p:txBody>
            <a:bodyPr/>
            <a:lstStyle/>
            <a:p>
              <a:pPr defTabSz="685749" fontAlgn="auto">
                <a:spcBef>
                  <a:spcPts val="0"/>
                </a:spcBef>
                <a:spcAft>
                  <a:spcPts val="0"/>
                </a:spcAft>
                <a:defRPr/>
              </a:pPr>
              <a:endParaRPr lang="da-DK" sz="18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04" name="组合 103"/>
          <p:cNvGrpSpPr/>
          <p:nvPr/>
        </p:nvGrpSpPr>
        <p:grpSpPr>
          <a:xfrm>
            <a:off x="7067354" y="1552391"/>
            <a:ext cx="1163191" cy="1163191"/>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6" name="椭圆 10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7067354" y="2940207"/>
            <a:ext cx="1163191" cy="1163191"/>
            <a:chOff x="304800" y="673100"/>
            <a:chExt cx="4000500" cy="4000500"/>
          </a:xfrm>
          <a:effectLst>
            <a:outerShdw blurRad="444500" dist="2540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9" name="椭圆 10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Group 34"/>
          <p:cNvGrpSpPr/>
          <p:nvPr/>
        </p:nvGrpSpPr>
        <p:grpSpPr>
          <a:xfrm>
            <a:off x="1294563" y="1788418"/>
            <a:ext cx="702009" cy="571168"/>
            <a:chOff x="1550139" y="1314466"/>
            <a:chExt cx="509139" cy="414300"/>
          </a:xfrm>
          <a:solidFill>
            <a:srgbClr val="C00000"/>
          </a:solidFill>
        </p:grpSpPr>
        <p:sp>
          <p:nvSpPr>
            <p:cNvPr id="111"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base">
                <a:spcBef>
                  <a:spcPct val="0"/>
                </a:spcBef>
                <a:spcAft>
                  <a:spcPct val="0"/>
                </a:spcAft>
                <a:defRPr/>
              </a:pPr>
              <a:endParaRPr lang="en-US" kern="0">
                <a:solidFill>
                  <a:prstClr val="black"/>
                </a:solidFill>
                <a:ea typeface="宋体" charset="-122"/>
              </a:endParaRPr>
            </a:p>
          </p:txBody>
        </p:sp>
        <p:sp>
          <p:nvSpPr>
            <p:cNvPr id="112" name="Freeform 6"/>
            <p:cNvSpPr>
              <a:spLocks/>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base">
                <a:spcBef>
                  <a:spcPct val="0"/>
                </a:spcBef>
                <a:spcAft>
                  <a:spcPct val="0"/>
                </a:spcAft>
                <a:defRPr/>
              </a:pPr>
              <a:endParaRPr lang="en-US" kern="0">
                <a:solidFill>
                  <a:prstClr val="black"/>
                </a:solidFill>
                <a:ea typeface="宋体" charset="-122"/>
              </a:endParaRPr>
            </a:p>
          </p:txBody>
        </p:sp>
        <p:sp>
          <p:nvSpPr>
            <p:cNvPr id="113" name="Oval 7"/>
            <p:cNvSpPr>
              <a:spLocks noChangeArrowheads="1"/>
            </p:cNvSpPr>
            <p:nvPr/>
          </p:nvSpPr>
          <p:spPr bwMode="auto">
            <a:xfrm>
              <a:off x="1777255" y="1484179"/>
              <a:ext cx="52412" cy="54907"/>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base">
                <a:spcBef>
                  <a:spcPct val="0"/>
                </a:spcBef>
                <a:spcAft>
                  <a:spcPct val="0"/>
                </a:spcAft>
                <a:defRPr/>
              </a:pPr>
              <a:endParaRPr lang="en-US" kern="0">
                <a:solidFill>
                  <a:prstClr val="black"/>
                </a:solidFill>
                <a:ea typeface="宋体" charset="-122"/>
              </a:endParaRPr>
            </a:p>
          </p:txBody>
        </p:sp>
      </p:grpSp>
      <p:grpSp>
        <p:nvGrpSpPr>
          <p:cNvPr id="115" name="Group 92"/>
          <p:cNvGrpSpPr/>
          <p:nvPr/>
        </p:nvGrpSpPr>
        <p:grpSpPr bwMode="auto">
          <a:xfrm>
            <a:off x="1375104" y="3284555"/>
            <a:ext cx="609754" cy="380064"/>
            <a:chOff x="5172075" y="1943687"/>
            <a:chExt cx="471488" cy="293691"/>
          </a:xfrm>
          <a:solidFill>
            <a:srgbClr val="C00000"/>
          </a:solidFill>
        </p:grpSpPr>
        <p:sp>
          <p:nvSpPr>
            <p:cNvPr id="116" name="Freeform 8"/>
            <p:cNvSpPr>
              <a:spLocks noEditPoints="1"/>
            </p:cNvSpPr>
            <p:nvPr/>
          </p:nvSpPr>
          <p:spPr bwMode="auto">
            <a:xfrm>
              <a:off x="5172075" y="1943687"/>
              <a:ext cx="471488" cy="29369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p:spPr>
          <p:txBody>
            <a:bodyPr lIns="121920" tIns="60960" rIns="121920" bIns="60960"/>
            <a:lstStyle/>
            <a:p>
              <a:pPr defTabSz="685749" fontAlgn="auto">
                <a:spcBef>
                  <a:spcPts val="0"/>
                </a:spcBef>
                <a:spcAft>
                  <a:spcPts val="0"/>
                </a:spcAft>
                <a:defRPr/>
              </a:pPr>
              <a:endParaRPr lang="en-US" sz="1900">
                <a:latin typeface="+mn-lt"/>
                <a:ea typeface="+mn-ea"/>
              </a:endParaRPr>
            </a:p>
          </p:txBody>
        </p:sp>
        <p:sp>
          <p:nvSpPr>
            <p:cNvPr id="117" name="Rectangle 9"/>
            <p:cNvSpPr>
              <a:spLocks noChangeArrowheads="1"/>
            </p:cNvSpPr>
            <p:nvPr/>
          </p:nvSpPr>
          <p:spPr bwMode="auto">
            <a:xfrm>
              <a:off x="5235576" y="2007182"/>
              <a:ext cx="90488" cy="166688"/>
            </a:xfrm>
            <a:prstGeom prst="rect">
              <a:avLst/>
            </a:prstGeom>
            <a:grpFill/>
            <a:ln>
              <a:noFill/>
            </a:ln>
            <a:extLst/>
          </p:spPr>
          <p:txBody>
            <a:bodyPr lIns="121920" tIns="60960" rIns="121920" bIns="60960"/>
            <a:lstStyle/>
            <a:p>
              <a:pPr defTabSz="685749" fontAlgn="auto">
                <a:spcBef>
                  <a:spcPts val="0"/>
                </a:spcBef>
                <a:spcAft>
                  <a:spcPts val="0"/>
                </a:spcAft>
                <a:defRPr/>
              </a:pPr>
              <a:endParaRPr lang="en-US" sz="1900">
                <a:latin typeface="+mn-lt"/>
                <a:ea typeface="+mn-ea"/>
              </a:endParaRPr>
            </a:p>
          </p:txBody>
        </p:sp>
        <p:sp>
          <p:nvSpPr>
            <p:cNvPr id="118" name="Rectangle 10"/>
            <p:cNvSpPr>
              <a:spLocks noChangeArrowheads="1"/>
            </p:cNvSpPr>
            <p:nvPr/>
          </p:nvSpPr>
          <p:spPr bwMode="auto">
            <a:xfrm>
              <a:off x="5341938" y="2007182"/>
              <a:ext cx="85725" cy="166688"/>
            </a:xfrm>
            <a:prstGeom prst="rect">
              <a:avLst/>
            </a:prstGeom>
            <a:grpFill/>
            <a:ln>
              <a:noFill/>
            </a:ln>
            <a:extLst/>
          </p:spPr>
          <p:txBody>
            <a:bodyPr lIns="121920" tIns="60960" rIns="121920" bIns="60960"/>
            <a:lstStyle/>
            <a:p>
              <a:pPr defTabSz="685749" fontAlgn="auto">
                <a:spcBef>
                  <a:spcPts val="0"/>
                </a:spcBef>
                <a:spcAft>
                  <a:spcPts val="0"/>
                </a:spcAft>
                <a:defRPr/>
              </a:pPr>
              <a:endParaRPr lang="en-US" sz="1900">
                <a:latin typeface="+mn-lt"/>
                <a:ea typeface="+mn-ea"/>
              </a:endParaRPr>
            </a:p>
          </p:txBody>
        </p:sp>
      </p:grpSp>
      <p:grpSp>
        <p:nvGrpSpPr>
          <p:cNvPr id="119" name="Group 2"/>
          <p:cNvGrpSpPr>
            <a:grpSpLocks/>
          </p:cNvGrpSpPr>
          <p:nvPr/>
        </p:nvGrpSpPr>
        <p:grpSpPr bwMode="auto">
          <a:xfrm>
            <a:off x="7391720" y="1813060"/>
            <a:ext cx="514458" cy="521884"/>
            <a:chOff x="1569458" y="688424"/>
            <a:chExt cx="334962" cy="331788"/>
          </a:xfrm>
          <a:solidFill>
            <a:srgbClr val="C00000"/>
          </a:solidFill>
        </p:grpSpPr>
        <p:sp>
          <p:nvSpPr>
            <p:cNvPr id="120"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mn-ea"/>
              </a:endParaRPr>
            </a:p>
          </p:txBody>
        </p:sp>
        <p:sp>
          <p:nvSpPr>
            <p:cNvPr id="121"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mn-ea"/>
              </a:endParaRPr>
            </a:p>
          </p:txBody>
        </p:sp>
        <p:sp>
          <p:nvSpPr>
            <p:cNvPr id="122"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mn-ea"/>
              </a:endParaRPr>
            </a:p>
          </p:txBody>
        </p:sp>
        <p:sp>
          <p:nvSpPr>
            <p:cNvPr id="123"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mn-ea"/>
              </a:endParaRPr>
            </a:p>
          </p:txBody>
        </p:sp>
        <p:sp>
          <p:nvSpPr>
            <p:cNvPr id="124"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mn-ea"/>
              </a:endParaRPr>
            </a:p>
          </p:txBody>
        </p:sp>
        <p:sp>
          <p:nvSpPr>
            <p:cNvPr id="125"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mn-ea"/>
              </a:endParaRPr>
            </a:p>
          </p:txBody>
        </p:sp>
      </p:grpSp>
      <p:grpSp>
        <p:nvGrpSpPr>
          <p:cNvPr id="126" name="组合 24"/>
          <p:cNvGrpSpPr>
            <a:grpSpLocks/>
          </p:cNvGrpSpPr>
          <p:nvPr/>
        </p:nvGrpSpPr>
        <p:grpSpPr bwMode="auto">
          <a:xfrm>
            <a:off x="7289187" y="3173351"/>
            <a:ext cx="735011" cy="672715"/>
            <a:chOff x="2158354" y="2417495"/>
            <a:chExt cx="550987" cy="504288"/>
          </a:xfrm>
          <a:solidFill>
            <a:srgbClr val="C00000"/>
          </a:solidFill>
        </p:grpSpPr>
        <p:sp>
          <p:nvSpPr>
            <p:cNvPr id="127" name="Freeform 26"/>
            <p:cNvSpPr>
              <a:spLocks noEditPoints="1"/>
            </p:cNvSpPr>
            <p:nvPr/>
          </p:nvSpPr>
          <p:spPr bwMode="auto">
            <a:xfrm>
              <a:off x="2158666" y="2417930"/>
              <a:ext cx="357625" cy="358767"/>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grpFill/>
            <a:ln w="9525">
              <a:noFill/>
              <a:round/>
              <a:headEnd/>
              <a:tailEnd/>
            </a:ln>
          </p:spPr>
          <p:txBody>
            <a:bodyPr/>
            <a:lstStyle/>
            <a:p>
              <a:pPr defTabSz="685749" fontAlgn="auto">
                <a:spcBef>
                  <a:spcPts val="0"/>
                </a:spcBef>
                <a:spcAft>
                  <a:spcPts val="0"/>
                </a:spcAft>
                <a:defRPr/>
              </a:pPr>
              <a:endParaRPr lang="da-DK"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28" name="Freeform 27"/>
            <p:cNvSpPr>
              <a:spLocks noEditPoints="1"/>
            </p:cNvSpPr>
            <p:nvPr/>
          </p:nvSpPr>
          <p:spPr bwMode="auto">
            <a:xfrm>
              <a:off x="2454593" y="2665868"/>
              <a:ext cx="254793" cy="255936"/>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grpFill/>
            <a:ln w="9525">
              <a:noFill/>
              <a:round/>
              <a:headEnd/>
              <a:tailEnd/>
            </a:ln>
          </p:spPr>
          <p:txBody>
            <a:bodyPr/>
            <a:lstStyle/>
            <a:p>
              <a:pPr defTabSz="685749" fontAlgn="auto">
                <a:spcBef>
                  <a:spcPts val="0"/>
                </a:spcBef>
                <a:spcAft>
                  <a:spcPts val="0"/>
                </a:spcAft>
                <a:defRPr/>
              </a:pPr>
              <a:endParaRPr lang="da-DK" sz="1800" kern="0" dirty="0">
                <a:solidFill>
                  <a:sysClr val="windowText" lastClr="000000"/>
                </a:solidFill>
                <a:latin typeface="微软雅黑" panose="020B0503020204020204" pitchFamily="34" charset="-122"/>
                <a:ea typeface="微软雅黑" panose="020B0503020204020204" pitchFamily="34" charset="-122"/>
              </a:endParaRPr>
            </a:p>
          </p:txBody>
        </p:sp>
      </p:grpSp>
    </p:spTree>
    <p:custDataLst>
      <p:tags r:id="rId1"/>
    </p:custDataLst>
    <p:extLst>
      <p:ext uri="{BB962C8B-B14F-4D97-AF65-F5344CB8AC3E}">
        <p14:creationId xmlns="" xmlns:p14="http://schemas.microsoft.com/office/powerpoint/2010/main" val="524428781"/>
      </p:ext>
    </p:extLst>
  </p:cSld>
  <p:clrMapOvr>
    <a:masterClrMapping/>
  </p:clrMapOvr>
  <p:transition spd="slow" advTm="5321">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down)">
                                      <p:cBhvr>
                                        <p:cTn id="21" dur="500"/>
                                        <p:tgtEl>
                                          <p:spTgt spid="37"/>
                                        </p:tgtEl>
                                      </p:cBhvr>
                                    </p:animEffect>
                                  </p:childTnLst>
                                </p:cTn>
                              </p:par>
                              <p:par>
                                <p:cTn id="22" presetID="22" presetClass="entr" presetSubtype="1"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up)">
                                      <p:cBhvr>
                                        <p:cTn id="24" dur="500"/>
                                        <p:tgtEl>
                                          <p:spTgt spid="38"/>
                                        </p:tgtEl>
                                      </p:cBhvr>
                                    </p:animEffect>
                                  </p:childTnLst>
                                </p:cTn>
                              </p:par>
                              <p:par>
                                <p:cTn id="25" presetID="22" presetClass="entr" presetSubtype="4"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par>
                                <p:cTn id="28" presetID="22" presetClass="entr" presetSubtype="1"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up)">
                                      <p:cBhvr>
                                        <p:cTn id="30" dur="500"/>
                                        <p:tgtEl>
                                          <p:spTgt spid="40"/>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up)">
                                      <p:cBhvr>
                                        <p:cTn id="60" dur="500"/>
                                        <p:tgtEl>
                                          <p:spTgt spid="129"/>
                                        </p:tgtEl>
                                      </p:cBhvr>
                                    </p:animEffect>
                                  </p:childTnLst>
                                </p:cTn>
                              </p:par>
                            </p:childTnLst>
                          </p:cTn>
                        </p:par>
                        <p:par>
                          <p:cTn id="61" fill="hold">
                            <p:stCondLst>
                              <p:cond delay="500"/>
                            </p:stCondLst>
                            <p:childTnLst>
                              <p:par>
                                <p:cTn id="62" presetID="16" presetClass="entr" presetSubtype="37"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barn(outVertical)">
                                      <p:cBhvr>
                                        <p:cTn id="64" dur="500"/>
                                        <p:tgtEl>
                                          <p:spTgt spid="82"/>
                                        </p:tgtEl>
                                      </p:cBhvr>
                                    </p:animEffect>
                                  </p:childTnLst>
                                </p:cTn>
                              </p:par>
                            </p:childTnLst>
                          </p:cTn>
                        </p:par>
                        <p:par>
                          <p:cTn id="65" fill="hold">
                            <p:stCondLst>
                              <p:cond delay="1000"/>
                            </p:stCondLst>
                            <p:childTnLst>
                              <p:par>
                                <p:cTn id="66" presetID="31" presetClass="entr" presetSubtype="0" fill="hold" nodeType="afterEffect">
                                  <p:stCondLst>
                                    <p:cond delay="0"/>
                                  </p:stCondLst>
                                  <p:childTnLst>
                                    <p:set>
                                      <p:cBhvr>
                                        <p:cTn id="67" dur="1" fill="hold">
                                          <p:stCondLst>
                                            <p:cond delay="0"/>
                                          </p:stCondLst>
                                        </p:cTn>
                                        <p:tgtEl>
                                          <p:spTgt spid="84"/>
                                        </p:tgtEl>
                                        <p:attrNameLst>
                                          <p:attrName>style.visibility</p:attrName>
                                        </p:attrNameLst>
                                      </p:cBhvr>
                                      <p:to>
                                        <p:strVal val="visible"/>
                                      </p:to>
                                    </p:set>
                                    <p:anim calcmode="lin" valueType="num">
                                      <p:cBhvr>
                                        <p:cTn id="68" dur="750" fill="hold"/>
                                        <p:tgtEl>
                                          <p:spTgt spid="84"/>
                                        </p:tgtEl>
                                        <p:attrNameLst>
                                          <p:attrName>ppt_w</p:attrName>
                                        </p:attrNameLst>
                                      </p:cBhvr>
                                      <p:tavLst>
                                        <p:tav tm="0">
                                          <p:val>
                                            <p:fltVal val="0"/>
                                          </p:val>
                                        </p:tav>
                                        <p:tav tm="100000">
                                          <p:val>
                                            <p:strVal val="#ppt_w"/>
                                          </p:val>
                                        </p:tav>
                                      </p:tavLst>
                                    </p:anim>
                                    <p:anim calcmode="lin" valueType="num">
                                      <p:cBhvr>
                                        <p:cTn id="69" dur="750" fill="hold"/>
                                        <p:tgtEl>
                                          <p:spTgt spid="84"/>
                                        </p:tgtEl>
                                        <p:attrNameLst>
                                          <p:attrName>ppt_h</p:attrName>
                                        </p:attrNameLst>
                                      </p:cBhvr>
                                      <p:tavLst>
                                        <p:tav tm="0">
                                          <p:val>
                                            <p:fltVal val="0"/>
                                          </p:val>
                                        </p:tav>
                                        <p:tav tm="100000">
                                          <p:val>
                                            <p:strVal val="#ppt_h"/>
                                          </p:val>
                                        </p:tav>
                                      </p:tavLst>
                                    </p:anim>
                                    <p:anim calcmode="lin" valueType="num">
                                      <p:cBhvr>
                                        <p:cTn id="70" dur="750" fill="hold"/>
                                        <p:tgtEl>
                                          <p:spTgt spid="84"/>
                                        </p:tgtEl>
                                        <p:attrNameLst>
                                          <p:attrName>style.rotation</p:attrName>
                                        </p:attrNameLst>
                                      </p:cBhvr>
                                      <p:tavLst>
                                        <p:tav tm="0">
                                          <p:val>
                                            <p:fltVal val="90"/>
                                          </p:val>
                                        </p:tav>
                                        <p:tav tm="100000">
                                          <p:val>
                                            <p:fltVal val="0"/>
                                          </p:val>
                                        </p:tav>
                                      </p:tavLst>
                                    </p:anim>
                                    <p:animEffect transition="in" filter="fade">
                                      <p:cBhvr>
                                        <p:cTn id="71" dur="750"/>
                                        <p:tgtEl>
                                          <p:spTgt spid="84"/>
                                        </p:tgtEl>
                                      </p:cBhvr>
                                    </p:animEffect>
                                  </p:childTnLst>
                                </p:cTn>
                              </p:par>
                            </p:childTnLst>
                          </p:cTn>
                        </p:par>
                        <p:par>
                          <p:cTn id="72" fill="hold">
                            <p:stCondLst>
                              <p:cond delay="1750"/>
                            </p:stCondLst>
                            <p:childTnLst>
                              <p:par>
                                <p:cTn id="73" presetID="31" presetClass="entr" presetSubtype="0" fill="hold" nodeType="afterEffect">
                                  <p:stCondLst>
                                    <p:cond delay="0"/>
                                  </p:stCondLst>
                                  <p:childTnLst>
                                    <p:set>
                                      <p:cBhvr>
                                        <p:cTn id="74" dur="1" fill="hold">
                                          <p:stCondLst>
                                            <p:cond delay="0"/>
                                          </p:stCondLst>
                                        </p:cTn>
                                        <p:tgtEl>
                                          <p:spTgt spid="88"/>
                                        </p:tgtEl>
                                        <p:attrNameLst>
                                          <p:attrName>style.visibility</p:attrName>
                                        </p:attrNameLst>
                                      </p:cBhvr>
                                      <p:to>
                                        <p:strVal val="visible"/>
                                      </p:to>
                                    </p:set>
                                    <p:anim calcmode="lin" valueType="num">
                                      <p:cBhvr>
                                        <p:cTn id="75" dur="750" fill="hold"/>
                                        <p:tgtEl>
                                          <p:spTgt spid="88"/>
                                        </p:tgtEl>
                                        <p:attrNameLst>
                                          <p:attrName>ppt_w</p:attrName>
                                        </p:attrNameLst>
                                      </p:cBhvr>
                                      <p:tavLst>
                                        <p:tav tm="0">
                                          <p:val>
                                            <p:fltVal val="0"/>
                                          </p:val>
                                        </p:tav>
                                        <p:tav tm="100000">
                                          <p:val>
                                            <p:strVal val="#ppt_w"/>
                                          </p:val>
                                        </p:tav>
                                      </p:tavLst>
                                    </p:anim>
                                    <p:anim calcmode="lin" valueType="num">
                                      <p:cBhvr>
                                        <p:cTn id="76" dur="750" fill="hold"/>
                                        <p:tgtEl>
                                          <p:spTgt spid="88"/>
                                        </p:tgtEl>
                                        <p:attrNameLst>
                                          <p:attrName>ppt_h</p:attrName>
                                        </p:attrNameLst>
                                      </p:cBhvr>
                                      <p:tavLst>
                                        <p:tav tm="0">
                                          <p:val>
                                            <p:fltVal val="0"/>
                                          </p:val>
                                        </p:tav>
                                        <p:tav tm="100000">
                                          <p:val>
                                            <p:strVal val="#ppt_h"/>
                                          </p:val>
                                        </p:tav>
                                      </p:tavLst>
                                    </p:anim>
                                    <p:anim calcmode="lin" valueType="num">
                                      <p:cBhvr>
                                        <p:cTn id="77" dur="750" fill="hold"/>
                                        <p:tgtEl>
                                          <p:spTgt spid="88"/>
                                        </p:tgtEl>
                                        <p:attrNameLst>
                                          <p:attrName>style.rotation</p:attrName>
                                        </p:attrNameLst>
                                      </p:cBhvr>
                                      <p:tavLst>
                                        <p:tav tm="0">
                                          <p:val>
                                            <p:fltVal val="90"/>
                                          </p:val>
                                        </p:tav>
                                        <p:tav tm="100000">
                                          <p:val>
                                            <p:fltVal val="0"/>
                                          </p:val>
                                        </p:tav>
                                      </p:tavLst>
                                    </p:anim>
                                    <p:animEffect transition="in" filter="fade">
                                      <p:cBhvr>
                                        <p:cTn id="78" dur="750"/>
                                        <p:tgtEl>
                                          <p:spTgt spid="88"/>
                                        </p:tgtEl>
                                      </p:cBhvr>
                                    </p:animEffect>
                                  </p:childTnLst>
                                </p:cTn>
                              </p:par>
                            </p:childTnLst>
                          </p:cTn>
                        </p:par>
                        <p:par>
                          <p:cTn id="79" fill="hold">
                            <p:stCondLst>
                              <p:cond delay="2500"/>
                            </p:stCondLst>
                            <p:childTnLst>
                              <p:par>
                                <p:cTn id="80" presetID="31" presetClass="entr" presetSubtype="0" fill="hold" nodeType="afterEffect">
                                  <p:stCondLst>
                                    <p:cond delay="0"/>
                                  </p:stCondLst>
                                  <p:childTnLst>
                                    <p:set>
                                      <p:cBhvr>
                                        <p:cTn id="81" dur="1" fill="hold">
                                          <p:stCondLst>
                                            <p:cond delay="0"/>
                                          </p:stCondLst>
                                        </p:cTn>
                                        <p:tgtEl>
                                          <p:spTgt spid="104"/>
                                        </p:tgtEl>
                                        <p:attrNameLst>
                                          <p:attrName>style.visibility</p:attrName>
                                        </p:attrNameLst>
                                      </p:cBhvr>
                                      <p:to>
                                        <p:strVal val="visible"/>
                                      </p:to>
                                    </p:set>
                                    <p:anim calcmode="lin" valueType="num">
                                      <p:cBhvr>
                                        <p:cTn id="82" dur="750" fill="hold"/>
                                        <p:tgtEl>
                                          <p:spTgt spid="104"/>
                                        </p:tgtEl>
                                        <p:attrNameLst>
                                          <p:attrName>ppt_w</p:attrName>
                                        </p:attrNameLst>
                                      </p:cBhvr>
                                      <p:tavLst>
                                        <p:tav tm="0">
                                          <p:val>
                                            <p:fltVal val="0"/>
                                          </p:val>
                                        </p:tav>
                                        <p:tav tm="100000">
                                          <p:val>
                                            <p:strVal val="#ppt_w"/>
                                          </p:val>
                                        </p:tav>
                                      </p:tavLst>
                                    </p:anim>
                                    <p:anim calcmode="lin" valueType="num">
                                      <p:cBhvr>
                                        <p:cTn id="83" dur="750" fill="hold"/>
                                        <p:tgtEl>
                                          <p:spTgt spid="104"/>
                                        </p:tgtEl>
                                        <p:attrNameLst>
                                          <p:attrName>ppt_h</p:attrName>
                                        </p:attrNameLst>
                                      </p:cBhvr>
                                      <p:tavLst>
                                        <p:tav tm="0">
                                          <p:val>
                                            <p:fltVal val="0"/>
                                          </p:val>
                                        </p:tav>
                                        <p:tav tm="100000">
                                          <p:val>
                                            <p:strVal val="#ppt_h"/>
                                          </p:val>
                                        </p:tav>
                                      </p:tavLst>
                                    </p:anim>
                                    <p:anim calcmode="lin" valueType="num">
                                      <p:cBhvr>
                                        <p:cTn id="84" dur="750" fill="hold"/>
                                        <p:tgtEl>
                                          <p:spTgt spid="104"/>
                                        </p:tgtEl>
                                        <p:attrNameLst>
                                          <p:attrName>style.rotation</p:attrName>
                                        </p:attrNameLst>
                                      </p:cBhvr>
                                      <p:tavLst>
                                        <p:tav tm="0">
                                          <p:val>
                                            <p:fltVal val="90"/>
                                          </p:val>
                                        </p:tav>
                                        <p:tav tm="100000">
                                          <p:val>
                                            <p:fltVal val="0"/>
                                          </p:val>
                                        </p:tav>
                                      </p:tavLst>
                                    </p:anim>
                                    <p:animEffect transition="in" filter="fade">
                                      <p:cBhvr>
                                        <p:cTn id="85" dur="750"/>
                                        <p:tgtEl>
                                          <p:spTgt spid="104"/>
                                        </p:tgtEl>
                                      </p:cBhvr>
                                    </p:animEffect>
                                  </p:childTnLst>
                                </p:cTn>
                              </p:par>
                            </p:childTnLst>
                          </p:cTn>
                        </p:par>
                        <p:par>
                          <p:cTn id="86" fill="hold">
                            <p:stCondLst>
                              <p:cond delay="3250"/>
                            </p:stCondLst>
                            <p:childTnLst>
                              <p:par>
                                <p:cTn id="87" presetID="31" presetClass="entr" presetSubtype="0" fill="hold" nodeType="afterEffect">
                                  <p:stCondLst>
                                    <p:cond delay="0"/>
                                  </p:stCondLst>
                                  <p:childTnLst>
                                    <p:set>
                                      <p:cBhvr>
                                        <p:cTn id="88" dur="1" fill="hold">
                                          <p:stCondLst>
                                            <p:cond delay="0"/>
                                          </p:stCondLst>
                                        </p:cTn>
                                        <p:tgtEl>
                                          <p:spTgt spid="107"/>
                                        </p:tgtEl>
                                        <p:attrNameLst>
                                          <p:attrName>style.visibility</p:attrName>
                                        </p:attrNameLst>
                                      </p:cBhvr>
                                      <p:to>
                                        <p:strVal val="visible"/>
                                      </p:to>
                                    </p:set>
                                    <p:anim calcmode="lin" valueType="num">
                                      <p:cBhvr>
                                        <p:cTn id="89" dur="750" fill="hold"/>
                                        <p:tgtEl>
                                          <p:spTgt spid="107"/>
                                        </p:tgtEl>
                                        <p:attrNameLst>
                                          <p:attrName>ppt_w</p:attrName>
                                        </p:attrNameLst>
                                      </p:cBhvr>
                                      <p:tavLst>
                                        <p:tav tm="0">
                                          <p:val>
                                            <p:fltVal val="0"/>
                                          </p:val>
                                        </p:tav>
                                        <p:tav tm="100000">
                                          <p:val>
                                            <p:strVal val="#ppt_w"/>
                                          </p:val>
                                        </p:tav>
                                      </p:tavLst>
                                    </p:anim>
                                    <p:anim calcmode="lin" valueType="num">
                                      <p:cBhvr>
                                        <p:cTn id="90" dur="750" fill="hold"/>
                                        <p:tgtEl>
                                          <p:spTgt spid="107"/>
                                        </p:tgtEl>
                                        <p:attrNameLst>
                                          <p:attrName>ppt_h</p:attrName>
                                        </p:attrNameLst>
                                      </p:cBhvr>
                                      <p:tavLst>
                                        <p:tav tm="0">
                                          <p:val>
                                            <p:fltVal val="0"/>
                                          </p:val>
                                        </p:tav>
                                        <p:tav tm="100000">
                                          <p:val>
                                            <p:strVal val="#ppt_h"/>
                                          </p:val>
                                        </p:tav>
                                      </p:tavLst>
                                    </p:anim>
                                    <p:anim calcmode="lin" valueType="num">
                                      <p:cBhvr>
                                        <p:cTn id="91" dur="750" fill="hold"/>
                                        <p:tgtEl>
                                          <p:spTgt spid="107"/>
                                        </p:tgtEl>
                                        <p:attrNameLst>
                                          <p:attrName>style.rotation</p:attrName>
                                        </p:attrNameLst>
                                      </p:cBhvr>
                                      <p:tavLst>
                                        <p:tav tm="0">
                                          <p:val>
                                            <p:fltVal val="90"/>
                                          </p:val>
                                        </p:tav>
                                        <p:tav tm="100000">
                                          <p:val>
                                            <p:fltVal val="0"/>
                                          </p:val>
                                        </p:tav>
                                      </p:tavLst>
                                    </p:anim>
                                    <p:animEffect transition="in" filter="fade">
                                      <p:cBhvr>
                                        <p:cTn id="92" dur="750"/>
                                        <p:tgtEl>
                                          <p:spTgt spid="107"/>
                                        </p:tgtEl>
                                      </p:cBhvr>
                                    </p:animEffect>
                                  </p:childTnLst>
                                </p:cTn>
                              </p:par>
                            </p:childTnLst>
                          </p:cTn>
                        </p:par>
                        <p:par>
                          <p:cTn id="93" fill="hold">
                            <p:stCondLst>
                              <p:cond delay="4000"/>
                            </p:stCondLst>
                            <p:childTnLst>
                              <p:par>
                                <p:cTn id="94" presetID="31" presetClass="entr" presetSubtype="0" fill="hold" nodeType="afterEffect">
                                  <p:stCondLst>
                                    <p:cond delay="0"/>
                                  </p:stCondLst>
                                  <p:childTnLst>
                                    <p:set>
                                      <p:cBhvr>
                                        <p:cTn id="95" dur="1" fill="hold">
                                          <p:stCondLst>
                                            <p:cond delay="0"/>
                                          </p:stCondLst>
                                        </p:cTn>
                                        <p:tgtEl>
                                          <p:spTgt spid="110"/>
                                        </p:tgtEl>
                                        <p:attrNameLst>
                                          <p:attrName>style.visibility</p:attrName>
                                        </p:attrNameLst>
                                      </p:cBhvr>
                                      <p:to>
                                        <p:strVal val="visible"/>
                                      </p:to>
                                    </p:set>
                                    <p:anim calcmode="lin" valueType="num">
                                      <p:cBhvr>
                                        <p:cTn id="96" dur="500" fill="hold"/>
                                        <p:tgtEl>
                                          <p:spTgt spid="110"/>
                                        </p:tgtEl>
                                        <p:attrNameLst>
                                          <p:attrName>ppt_w</p:attrName>
                                        </p:attrNameLst>
                                      </p:cBhvr>
                                      <p:tavLst>
                                        <p:tav tm="0">
                                          <p:val>
                                            <p:fltVal val="0"/>
                                          </p:val>
                                        </p:tav>
                                        <p:tav tm="100000">
                                          <p:val>
                                            <p:strVal val="#ppt_w"/>
                                          </p:val>
                                        </p:tav>
                                      </p:tavLst>
                                    </p:anim>
                                    <p:anim calcmode="lin" valueType="num">
                                      <p:cBhvr>
                                        <p:cTn id="97" dur="500" fill="hold"/>
                                        <p:tgtEl>
                                          <p:spTgt spid="110"/>
                                        </p:tgtEl>
                                        <p:attrNameLst>
                                          <p:attrName>ppt_h</p:attrName>
                                        </p:attrNameLst>
                                      </p:cBhvr>
                                      <p:tavLst>
                                        <p:tav tm="0">
                                          <p:val>
                                            <p:fltVal val="0"/>
                                          </p:val>
                                        </p:tav>
                                        <p:tav tm="100000">
                                          <p:val>
                                            <p:strVal val="#ppt_h"/>
                                          </p:val>
                                        </p:tav>
                                      </p:tavLst>
                                    </p:anim>
                                    <p:anim calcmode="lin" valueType="num">
                                      <p:cBhvr>
                                        <p:cTn id="98" dur="500" fill="hold"/>
                                        <p:tgtEl>
                                          <p:spTgt spid="110"/>
                                        </p:tgtEl>
                                        <p:attrNameLst>
                                          <p:attrName>style.rotation</p:attrName>
                                        </p:attrNameLst>
                                      </p:cBhvr>
                                      <p:tavLst>
                                        <p:tav tm="0">
                                          <p:val>
                                            <p:fltVal val="90"/>
                                          </p:val>
                                        </p:tav>
                                        <p:tav tm="100000">
                                          <p:val>
                                            <p:fltVal val="0"/>
                                          </p:val>
                                        </p:tav>
                                      </p:tavLst>
                                    </p:anim>
                                    <p:animEffect transition="in" filter="fade">
                                      <p:cBhvr>
                                        <p:cTn id="99" dur="500"/>
                                        <p:tgtEl>
                                          <p:spTgt spid="110"/>
                                        </p:tgtEl>
                                      </p:cBhvr>
                                    </p:animEffect>
                                  </p:childTnLst>
                                </p:cTn>
                              </p:par>
                              <p:par>
                                <p:cTn id="100" presetID="31" presetClass="entr" presetSubtype="0" fill="hold" nodeType="withEffect">
                                  <p:stCondLst>
                                    <p:cond delay="0"/>
                                  </p:stCondLst>
                                  <p:childTnLst>
                                    <p:set>
                                      <p:cBhvr>
                                        <p:cTn id="101" dur="1" fill="hold">
                                          <p:stCondLst>
                                            <p:cond delay="0"/>
                                          </p:stCondLst>
                                        </p:cTn>
                                        <p:tgtEl>
                                          <p:spTgt spid="119"/>
                                        </p:tgtEl>
                                        <p:attrNameLst>
                                          <p:attrName>style.visibility</p:attrName>
                                        </p:attrNameLst>
                                      </p:cBhvr>
                                      <p:to>
                                        <p:strVal val="visible"/>
                                      </p:to>
                                    </p:set>
                                    <p:anim calcmode="lin" valueType="num">
                                      <p:cBhvr>
                                        <p:cTn id="102" dur="500" fill="hold"/>
                                        <p:tgtEl>
                                          <p:spTgt spid="119"/>
                                        </p:tgtEl>
                                        <p:attrNameLst>
                                          <p:attrName>ppt_w</p:attrName>
                                        </p:attrNameLst>
                                      </p:cBhvr>
                                      <p:tavLst>
                                        <p:tav tm="0">
                                          <p:val>
                                            <p:fltVal val="0"/>
                                          </p:val>
                                        </p:tav>
                                        <p:tav tm="100000">
                                          <p:val>
                                            <p:strVal val="#ppt_w"/>
                                          </p:val>
                                        </p:tav>
                                      </p:tavLst>
                                    </p:anim>
                                    <p:anim calcmode="lin" valueType="num">
                                      <p:cBhvr>
                                        <p:cTn id="103" dur="500" fill="hold"/>
                                        <p:tgtEl>
                                          <p:spTgt spid="119"/>
                                        </p:tgtEl>
                                        <p:attrNameLst>
                                          <p:attrName>ppt_h</p:attrName>
                                        </p:attrNameLst>
                                      </p:cBhvr>
                                      <p:tavLst>
                                        <p:tav tm="0">
                                          <p:val>
                                            <p:fltVal val="0"/>
                                          </p:val>
                                        </p:tav>
                                        <p:tav tm="100000">
                                          <p:val>
                                            <p:strVal val="#ppt_h"/>
                                          </p:val>
                                        </p:tav>
                                      </p:tavLst>
                                    </p:anim>
                                    <p:anim calcmode="lin" valueType="num">
                                      <p:cBhvr>
                                        <p:cTn id="104" dur="500" fill="hold"/>
                                        <p:tgtEl>
                                          <p:spTgt spid="119"/>
                                        </p:tgtEl>
                                        <p:attrNameLst>
                                          <p:attrName>style.rotation</p:attrName>
                                        </p:attrNameLst>
                                      </p:cBhvr>
                                      <p:tavLst>
                                        <p:tav tm="0">
                                          <p:val>
                                            <p:fltVal val="90"/>
                                          </p:val>
                                        </p:tav>
                                        <p:tav tm="100000">
                                          <p:val>
                                            <p:fltVal val="0"/>
                                          </p:val>
                                        </p:tav>
                                      </p:tavLst>
                                    </p:anim>
                                    <p:animEffect transition="in" filter="fade">
                                      <p:cBhvr>
                                        <p:cTn id="105" dur="500"/>
                                        <p:tgtEl>
                                          <p:spTgt spid="119"/>
                                        </p:tgtEl>
                                      </p:cBhvr>
                                    </p:animEffect>
                                  </p:childTnLst>
                                </p:cTn>
                              </p:par>
                              <p:par>
                                <p:cTn id="106" presetID="31" presetClass="entr" presetSubtype="0" fill="hold" nodeType="withEffect">
                                  <p:stCondLst>
                                    <p:cond delay="0"/>
                                  </p:stCondLst>
                                  <p:childTnLst>
                                    <p:set>
                                      <p:cBhvr>
                                        <p:cTn id="107" dur="1" fill="hold">
                                          <p:stCondLst>
                                            <p:cond delay="0"/>
                                          </p:stCondLst>
                                        </p:cTn>
                                        <p:tgtEl>
                                          <p:spTgt spid="115"/>
                                        </p:tgtEl>
                                        <p:attrNameLst>
                                          <p:attrName>style.visibility</p:attrName>
                                        </p:attrNameLst>
                                      </p:cBhvr>
                                      <p:to>
                                        <p:strVal val="visible"/>
                                      </p:to>
                                    </p:set>
                                    <p:anim calcmode="lin" valueType="num">
                                      <p:cBhvr>
                                        <p:cTn id="108" dur="500" fill="hold"/>
                                        <p:tgtEl>
                                          <p:spTgt spid="115"/>
                                        </p:tgtEl>
                                        <p:attrNameLst>
                                          <p:attrName>ppt_w</p:attrName>
                                        </p:attrNameLst>
                                      </p:cBhvr>
                                      <p:tavLst>
                                        <p:tav tm="0">
                                          <p:val>
                                            <p:fltVal val="0"/>
                                          </p:val>
                                        </p:tav>
                                        <p:tav tm="100000">
                                          <p:val>
                                            <p:strVal val="#ppt_w"/>
                                          </p:val>
                                        </p:tav>
                                      </p:tavLst>
                                    </p:anim>
                                    <p:anim calcmode="lin" valueType="num">
                                      <p:cBhvr>
                                        <p:cTn id="109" dur="500" fill="hold"/>
                                        <p:tgtEl>
                                          <p:spTgt spid="115"/>
                                        </p:tgtEl>
                                        <p:attrNameLst>
                                          <p:attrName>ppt_h</p:attrName>
                                        </p:attrNameLst>
                                      </p:cBhvr>
                                      <p:tavLst>
                                        <p:tav tm="0">
                                          <p:val>
                                            <p:fltVal val="0"/>
                                          </p:val>
                                        </p:tav>
                                        <p:tav tm="100000">
                                          <p:val>
                                            <p:strVal val="#ppt_h"/>
                                          </p:val>
                                        </p:tav>
                                      </p:tavLst>
                                    </p:anim>
                                    <p:anim calcmode="lin" valueType="num">
                                      <p:cBhvr>
                                        <p:cTn id="110" dur="500" fill="hold"/>
                                        <p:tgtEl>
                                          <p:spTgt spid="115"/>
                                        </p:tgtEl>
                                        <p:attrNameLst>
                                          <p:attrName>style.rotation</p:attrName>
                                        </p:attrNameLst>
                                      </p:cBhvr>
                                      <p:tavLst>
                                        <p:tav tm="0">
                                          <p:val>
                                            <p:fltVal val="90"/>
                                          </p:val>
                                        </p:tav>
                                        <p:tav tm="100000">
                                          <p:val>
                                            <p:fltVal val="0"/>
                                          </p:val>
                                        </p:tav>
                                      </p:tavLst>
                                    </p:anim>
                                    <p:animEffect transition="in" filter="fade">
                                      <p:cBhvr>
                                        <p:cTn id="111" dur="500"/>
                                        <p:tgtEl>
                                          <p:spTgt spid="115"/>
                                        </p:tgtEl>
                                      </p:cBhvr>
                                    </p:animEffect>
                                  </p:childTnLst>
                                </p:cTn>
                              </p:par>
                              <p:par>
                                <p:cTn id="112" presetID="31" presetClass="entr" presetSubtype="0" fill="hold" nodeType="withEffect">
                                  <p:stCondLst>
                                    <p:cond delay="0"/>
                                  </p:stCondLst>
                                  <p:childTnLst>
                                    <p:set>
                                      <p:cBhvr>
                                        <p:cTn id="113" dur="1" fill="hold">
                                          <p:stCondLst>
                                            <p:cond delay="0"/>
                                          </p:stCondLst>
                                        </p:cTn>
                                        <p:tgtEl>
                                          <p:spTgt spid="126"/>
                                        </p:tgtEl>
                                        <p:attrNameLst>
                                          <p:attrName>style.visibility</p:attrName>
                                        </p:attrNameLst>
                                      </p:cBhvr>
                                      <p:to>
                                        <p:strVal val="visible"/>
                                      </p:to>
                                    </p:set>
                                    <p:anim calcmode="lin" valueType="num">
                                      <p:cBhvr>
                                        <p:cTn id="114" dur="500" fill="hold"/>
                                        <p:tgtEl>
                                          <p:spTgt spid="126"/>
                                        </p:tgtEl>
                                        <p:attrNameLst>
                                          <p:attrName>ppt_w</p:attrName>
                                        </p:attrNameLst>
                                      </p:cBhvr>
                                      <p:tavLst>
                                        <p:tav tm="0">
                                          <p:val>
                                            <p:fltVal val="0"/>
                                          </p:val>
                                        </p:tav>
                                        <p:tav tm="100000">
                                          <p:val>
                                            <p:strVal val="#ppt_w"/>
                                          </p:val>
                                        </p:tav>
                                      </p:tavLst>
                                    </p:anim>
                                    <p:anim calcmode="lin" valueType="num">
                                      <p:cBhvr>
                                        <p:cTn id="115" dur="500" fill="hold"/>
                                        <p:tgtEl>
                                          <p:spTgt spid="126"/>
                                        </p:tgtEl>
                                        <p:attrNameLst>
                                          <p:attrName>ppt_h</p:attrName>
                                        </p:attrNameLst>
                                      </p:cBhvr>
                                      <p:tavLst>
                                        <p:tav tm="0">
                                          <p:val>
                                            <p:fltVal val="0"/>
                                          </p:val>
                                        </p:tav>
                                        <p:tav tm="100000">
                                          <p:val>
                                            <p:strVal val="#ppt_h"/>
                                          </p:val>
                                        </p:tav>
                                      </p:tavLst>
                                    </p:anim>
                                    <p:anim calcmode="lin" valueType="num">
                                      <p:cBhvr>
                                        <p:cTn id="116" dur="500" fill="hold"/>
                                        <p:tgtEl>
                                          <p:spTgt spid="126"/>
                                        </p:tgtEl>
                                        <p:attrNameLst>
                                          <p:attrName>style.rotation</p:attrName>
                                        </p:attrNameLst>
                                      </p:cBhvr>
                                      <p:tavLst>
                                        <p:tav tm="0">
                                          <p:val>
                                            <p:fltVal val="90"/>
                                          </p:val>
                                        </p:tav>
                                        <p:tav tm="100000">
                                          <p:val>
                                            <p:fltVal val="0"/>
                                          </p:val>
                                        </p:tav>
                                      </p:tavLst>
                                    </p:anim>
                                    <p:animEffect transition="in" filter="fade">
                                      <p:cBhvr>
                                        <p:cTn id="11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8" grpId="0"/>
      <p:bldP spid="2" grpId="0" animBg="1"/>
      <p:bldP spid="41" grpId="0"/>
      <p:bldP spid="42" grpId="0"/>
      <p:bldP spid="49" grpId="0"/>
      <p:bldP spid="50" grpId="0"/>
      <p:bldP spid="51" grpId="0"/>
      <p:bldP spid="52" grpId="0"/>
      <p:bldP spid="53" grpId="0"/>
      <p:bldP spid="54"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TextBox 38"/>
          <p:cNvSpPr txBox="1"/>
          <p:nvPr/>
        </p:nvSpPr>
        <p:spPr>
          <a:xfrm>
            <a:off x="2136341" y="699542"/>
            <a:ext cx="2646878" cy="584775"/>
          </a:xfrm>
          <a:prstGeom prst="rect">
            <a:avLst/>
          </a:prstGeom>
          <a:noFill/>
        </p:spPr>
        <p:txBody>
          <a:bodyPr wrap="none" rtlCol="0">
            <a:spAutoFit/>
          </a:bodyPr>
          <a:lstStyle/>
          <a:p>
            <a:r>
              <a:rPr lang="zh-CN" altLang="en-US" sz="3200" b="1" dirty="0" smtClean="0">
                <a:solidFill>
                  <a:srgbClr val="C00000"/>
                </a:solidFill>
                <a:latin typeface="微软雅黑" pitchFamily="34" charset="-122"/>
                <a:ea typeface="微软雅黑" pitchFamily="34" charset="-122"/>
              </a:rPr>
              <a:t>成功项目展示</a:t>
            </a:r>
            <a:endParaRPr lang="zh-CN" altLang="en-US" sz="3200" b="1" dirty="0">
              <a:solidFill>
                <a:srgbClr val="C00000"/>
              </a:solidFill>
              <a:latin typeface="微软雅黑" pitchFamily="34" charset="-122"/>
              <a:ea typeface="微软雅黑" pitchFamily="34" charset="-122"/>
            </a:endParaRPr>
          </a:p>
        </p:txBody>
      </p:sp>
      <p:pic>
        <p:nvPicPr>
          <p:cNvPr id="5" name="图片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99592" y="505863"/>
            <a:ext cx="1236749" cy="1225948"/>
          </a:xfrm>
          <a:prstGeom prst="rect">
            <a:avLst/>
          </a:prstGeom>
        </p:spPr>
      </p:pic>
      <p:sp>
        <p:nvSpPr>
          <p:cNvPr id="24" name="TextBox 23"/>
          <p:cNvSpPr txBox="1"/>
          <p:nvPr/>
        </p:nvSpPr>
        <p:spPr>
          <a:xfrm>
            <a:off x="2219668" y="1273377"/>
            <a:ext cx="984180" cy="338554"/>
          </a:xfrm>
          <a:prstGeom prst="rect">
            <a:avLst/>
          </a:prstGeom>
          <a:noFill/>
        </p:spPr>
        <p:txBody>
          <a:bodyPr wrap="none" rtlCol="0">
            <a:spAutoFit/>
          </a:bodyPr>
          <a:lstStyle/>
          <a:p>
            <a:r>
              <a:rPr lang="en-US" altLang="zh-CN" sz="1600" dirty="0" smtClean="0">
                <a:solidFill>
                  <a:schemeClr val="tx1">
                    <a:lumMod val="75000"/>
                    <a:lumOff val="25000"/>
                  </a:schemeClr>
                </a:solidFill>
                <a:latin typeface="微软雅黑" pitchFamily="34" charset="-122"/>
                <a:ea typeface="微软雅黑" pitchFamily="34" charset="-122"/>
              </a:rPr>
              <a:t>PART 03</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25" name="TextBox 24"/>
          <p:cNvSpPr txBox="1"/>
          <p:nvPr/>
        </p:nvSpPr>
        <p:spPr>
          <a:xfrm>
            <a:off x="2267744" y="1995686"/>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27" name="TextBox 26"/>
          <p:cNvSpPr txBox="1"/>
          <p:nvPr/>
        </p:nvSpPr>
        <p:spPr>
          <a:xfrm>
            <a:off x="4452372" y="1995686"/>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28" name="TextBox 27"/>
          <p:cNvSpPr txBox="1"/>
          <p:nvPr/>
        </p:nvSpPr>
        <p:spPr>
          <a:xfrm>
            <a:off x="2267744" y="2499742"/>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29" name="TextBox 28"/>
          <p:cNvSpPr txBox="1"/>
          <p:nvPr/>
        </p:nvSpPr>
        <p:spPr>
          <a:xfrm>
            <a:off x="4452372" y="2499742"/>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pic>
        <p:nvPicPr>
          <p:cNvPr id="6" name="图片 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275904" y="771550"/>
            <a:ext cx="199331" cy="204647"/>
          </a:xfrm>
          <a:prstGeom prst="rect">
            <a:avLst/>
          </a:prstGeom>
          <a:effectLst>
            <a:outerShdw blurRad="50800" dist="38100" dir="5400000" algn="t" rotWithShape="0">
              <a:prstClr val="black">
                <a:alpha val="40000"/>
              </a:prstClr>
            </a:outerShdw>
          </a:effectLst>
        </p:spPr>
      </p:pic>
      <p:pic>
        <p:nvPicPr>
          <p:cNvPr id="30" name="图片 29"/>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517965" y="1049606"/>
            <a:ext cx="199331" cy="204647"/>
          </a:xfrm>
          <a:prstGeom prst="rect">
            <a:avLst/>
          </a:prstGeom>
          <a:effectLst>
            <a:outerShdw blurRad="50800" dist="38100" dir="5400000" algn="t" rotWithShape="0">
              <a:prstClr val="black">
                <a:alpha val="40000"/>
              </a:prstClr>
            </a:outerShdw>
          </a:effectLst>
        </p:spPr>
      </p:pic>
      <p:pic>
        <p:nvPicPr>
          <p:cNvPr id="31" name="图片 30"/>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17817184">
            <a:off x="1584381" y="873873"/>
            <a:ext cx="199331" cy="204647"/>
          </a:xfrm>
          <a:prstGeom prst="rect">
            <a:avLst/>
          </a:prstGeom>
          <a:effectLst>
            <a:outerShdw blurRad="50800" dist="38100" dir="5400000" algn="t" rotWithShape="0">
              <a:prstClr val="black">
                <a:alpha val="40000"/>
              </a:prstClr>
            </a:outerShdw>
          </a:effectLst>
        </p:spPr>
      </p:pic>
      <p:pic>
        <p:nvPicPr>
          <p:cNvPr id="32" name="图片 31"/>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14757362">
            <a:off x="1457866" y="738654"/>
            <a:ext cx="199331" cy="204647"/>
          </a:xfrm>
          <a:prstGeom prst="rect">
            <a:avLst/>
          </a:prstGeom>
          <a:effectLst>
            <a:outerShdw blurRad="50800" dist="38100" dir="5400000" algn="t" rotWithShape="0">
              <a:prstClr val="black">
                <a:alpha val="40000"/>
              </a:prstClr>
            </a:outerShdw>
          </a:effectLst>
        </p:spPr>
      </p:pic>
      <p:pic>
        <p:nvPicPr>
          <p:cNvPr id="33" name="图片 3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18009965">
            <a:off x="1217330" y="942399"/>
            <a:ext cx="199331" cy="204647"/>
          </a:xfrm>
          <a:prstGeom prst="rect">
            <a:avLst/>
          </a:prstGeom>
          <a:effectLst>
            <a:outerShdw blurRad="50800" dist="38100" dir="5400000" algn="t" rotWithShape="0">
              <a:prstClr val="black">
                <a:alpha val="40000"/>
              </a:prstClr>
            </a:outerShdw>
          </a:effectLst>
        </p:spPr>
      </p:pic>
      <p:pic>
        <p:nvPicPr>
          <p:cNvPr id="34" name="图片 33"/>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14926030">
            <a:off x="1332998" y="1077240"/>
            <a:ext cx="199331" cy="204647"/>
          </a:xfrm>
          <a:prstGeom prst="rect">
            <a:avLst/>
          </a:prstGeom>
          <a:effectLst>
            <a:outerShdw blurRad="50800" dist="38100" dir="5400000" algn="t" rotWithShape="0">
              <a:prstClr val="black">
                <a:alpha val="40000"/>
              </a:prstClr>
            </a:outerShdw>
          </a:effectLst>
        </p:spPr>
      </p:pic>
      <p:sp>
        <p:nvSpPr>
          <p:cNvPr id="35" name="TextBox 34"/>
          <p:cNvSpPr txBox="1"/>
          <p:nvPr/>
        </p:nvSpPr>
        <p:spPr>
          <a:xfrm>
            <a:off x="2267744" y="3075806"/>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36" name="TextBox 35"/>
          <p:cNvSpPr txBox="1"/>
          <p:nvPr/>
        </p:nvSpPr>
        <p:spPr>
          <a:xfrm>
            <a:off x="4452372" y="3075806"/>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spTree>
    <p:custDataLst>
      <p:tags r:id="rId1"/>
    </p:custDataLst>
    <p:extLst>
      <p:ext uri="{BB962C8B-B14F-4D97-AF65-F5344CB8AC3E}">
        <p14:creationId xmlns="" xmlns:p14="http://schemas.microsoft.com/office/powerpoint/2010/main" val="1833819608"/>
      </p:ext>
    </p:extLst>
  </p:cSld>
  <p:clrMapOvr>
    <a:masterClrMapping/>
  </p:clrMapOvr>
  <mc:AlternateContent xmlns:mc="http://schemas.openxmlformats.org/markup-compatibility/2006">
    <mc:Choice xmlns="" xmlns:p14="http://schemas.microsoft.com/office/powerpoint/2010/main" Requires="p14">
      <p:transition spd="slow" p14:dur="1200" advTm="7037">
        <p14:prism/>
      </p:transition>
    </mc:Choice>
    <mc:Fallback>
      <p:transition spd="slow" advTm="703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anim calcmode="lin" valueType="num">
                                      <p:cBhvr>
                                        <p:cTn id="39" dur="500" fill="hold"/>
                                        <p:tgtEl>
                                          <p:spTgt spid="24"/>
                                        </p:tgtEl>
                                        <p:attrNameLst>
                                          <p:attrName>ppt_x</p:attrName>
                                        </p:attrNameLst>
                                      </p:cBhvr>
                                      <p:tavLst>
                                        <p:tav tm="0">
                                          <p:val>
                                            <p:strVal val="#ppt_x"/>
                                          </p:val>
                                        </p:tav>
                                        <p:tav tm="100000">
                                          <p:val>
                                            <p:strVal val="#ppt_x"/>
                                          </p:val>
                                        </p:tav>
                                      </p:tavLst>
                                    </p:anim>
                                    <p:anim calcmode="lin" valueType="num">
                                      <p:cBhvr>
                                        <p:cTn id="40"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2.77778E-6 4.50448E-6 L 0.08194 0.24637 " pathEditMode="relative" rAng="0" ptsTypes="AA">
                                      <p:cBhvr>
                                        <p:cTn id="44" dur="2000" fill="hold"/>
                                        <p:tgtEl>
                                          <p:spTgt spid="6"/>
                                        </p:tgtEl>
                                        <p:attrNameLst>
                                          <p:attrName>ppt_x</p:attrName>
                                          <p:attrName>ppt_y</p:attrName>
                                        </p:attrNameLst>
                                      </p:cBhvr>
                                      <p:rCtr x="4097" y="12319"/>
                                    </p:animMotion>
                                  </p:childTnLst>
                                </p:cTn>
                              </p:par>
                              <p:par>
                                <p:cTn id="45" presetID="42" presetClass="path" presetSubtype="0" accel="50000" decel="50000" fill="hold" nodeType="withEffect">
                                  <p:stCondLst>
                                    <p:cond delay="0"/>
                                  </p:stCondLst>
                                  <p:childTnLst>
                                    <p:animMotion origin="layout" path="M -2.5E-6 -2.01297E-6 L 0.29827 0.25286 " pathEditMode="relative" rAng="0" ptsTypes="AA">
                                      <p:cBhvr>
                                        <p:cTn id="46" dur="2000" fill="hold"/>
                                        <p:tgtEl>
                                          <p:spTgt spid="32"/>
                                        </p:tgtEl>
                                        <p:attrNameLst>
                                          <p:attrName>ppt_x</p:attrName>
                                          <p:attrName>ppt_y</p:attrName>
                                        </p:attrNameLst>
                                      </p:cBhvr>
                                      <p:rCtr x="14913" y="12627"/>
                                    </p:animMotion>
                                  </p:childTnLst>
                                </p:cTn>
                              </p:par>
                              <p:par>
                                <p:cTn id="47" presetID="42" presetClass="path" presetSubtype="0" accel="50000" decel="50000" fill="hold" nodeType="withEffect">
                                  <p:stCondLst>
                                    <p:cond delay="0"/>
                                  </p:stCondLst>
                                  <p:childTnLst>
                                    <p:animMotion origin="layout" path="M 2.77778E-7 2.24452E-6 L 0.08663 0.32232 " pathEditMode="relative" rAng="0" ptsTypes="AA">
                                      <p:cBhvr>
                                        <p:cTn id="48" dur="2000" fill="hold"/>
                                        <p:tgtEl>
                                          <p:spTgt spid="33"/>
                                        </p:tgtEl>
                                        <p:attrNameLst>
                                          <p:attrName>ppt_x</p:attrName>
                                          <p:attrName>ppt_y</p:attrName>
                                        </p:attrNameLst>
                                      </p:cBhvr>
                                      <p:rCtr x="4323" y="16116"/>
                                    </p:animMotion>
                                  </p:childTnLst>
                                </p:cTn>
                              </p:par>
                              <p:par>
                                <p:cTn id="49" presetID="42" presetClass="path" presetSubtype="0" accel="50000" decel="50000" fill="hold" nodeType="withEffect">
                                  <p:stCondLst>
                                    <p:cond delay="0"/>
                                  </p:stCondLst>
                                  <p:childTnLst>
                                    <p:animMotion origin="layout" path="M -1.38889E-6 -4.68046E-6 L 0.28438 0.32449 " pathEditMode="relative" rAng="0" ptsTypes="AA">
                                      <p:cBhvr>
                                        <p:cTn id="50" dur="2000" fill="hold"/>
                                        <p:tgtEl>
                                          <p:spTgt spid="31"/>
                                        </p:tgtEl>
                                        <p:attrNameLst>
                                          <p:attrName>ppt_x</p:attrName>
                                          <p:attrName>ppt_y</p:attrName>
                                        </p:attrNameLst>
                                      </p:cBhvr>
                                      <p:rCtr x="14219" y="16209"/>
                                    </p:animMotion>
                                  </p:childTnLst>
                                </p:cTn>
                              </p:par>
                              <p:par>
                                <p:cTn id="51" presetID="42" presetClass="path" presetSubtype="0" accel="50000" decel="50000" fill="hold" nodeType="withEffect">
                                  <p:stCondLst>
                                    <p:cond delay="0"/>
                                  </p:stCondLst>
                                  <p:childTnLst>
                                    <p:animMotion origin="layout" path="M 2.77778E-6 -1.78759E-6 L 0.07569 0.41093 " pathEditMode="relative" rAng="0" ptsTypes="AA">
                                      <p:cBhvr>
                                        <p:cTn id="52" dur="2000" fill="hold"/>
                                        <p:tgtEl>
                                          <p:spTgt spid="34"/>
                                        </p:tgtEl>
                                        <p:attrNameLst>
                                          <p:attrName>ppt_x</p:attrName>
                                          <p:attrName>ppt_y</p:attrName>
                                        </p:attrNameLst>
                                      </p:cBhvr>
                                      <p:rCtr x="3785" y="20531"/>
                                    </p:animMotion>
                                  </p:childTnLst>
                                </p:cTn>
                              </p:par>
                              <p:par>
                                <p:cTn id="53" presetID="42" presetClass="path" presetSubtype="0" accel="50000" decel="50000" fill="hold" nodeType="withEffect">
                                  <p:stCondLst>
                                    <p:cond delay="0"/>
                                  </p:stCondLst>
                                  <p:childTnLst>
                                    <p:animMotion origin="layout" path="M 2.77778E-7 -4.51683E-6 L 0.29167 0.41649 " pathEditMode="relative" rAng="0" ptsTypes="AA">
                                      <p:cBhvr>
                                        <p:cTn id="54" dur="2000" fill="hold"/>
                                        <p:tgtEl>
                                          <p:spTgt spid="30"/>
                                        </p:tgtEl>
                                        <p:attrNameLst>
                                          <p:attrName>ppt_x</p:attrName>
                                          <p:attrName>ppt_y</p:attrName>
                                        </p:attrNameLst>
                                      </p:cBhvr>
                                      <p:rCtr x="14583" y="20809"/>
                                    </p:animMotion>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left)">
                                      <p:cBhvr>
                                        <p:cTn id="68" dur="500"/>
                                        <p:tgtEl>
                                          <p:spTgt spid="29"/>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left)">
                                      <p:cBhvr>
                                        <p:cTn id="71" dur="500"/>
                                        <p:tgtEl>
                                          <p:spTgt spid="35"/>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left)">
                                      <p:cBhvr>
                                        <p:cTn id="7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4" grpId="0"/>
      <p:bldP spid="25" grpId="0"/>
      <p:bldP spid="27" grpId="0"/>
      <p:bldP spid="28" grpId="0"/>
      <p:bldP spid="29"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直接连接符 1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成功项目展示</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2" name="六边形 1"/>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940196" y="1254019"/>
            <a:ext cx="2787774" cy="2787774"/>
          </a:xfrm>
          <a:prstGeom prst="rect">
            <a:avLst/>
          </a:prstGeom>
        </p:spPr>
      </p:pic>
      <p:sp>
        <p:nvSpPr>
          <p:cNvPr id="54" name="TextBox 53"/>
          <p:cNvSpPr txBox="1"/>
          <p:nvPr/>
        </p:nvSpPr>
        <p:spPr>
          <a:xfrm>
            <a:off x="5655339" y="1347614"/>
            <a:ext cx="2637693" cy="615553"/>
          </a:xfrm>
          <a:prstGeom prst="rect">
            <a:avLst/>
          </a:prstGeom>
          <a:noFill/>
        </p:spPr>
        <p:txBody>
          <a:bodyPr wrap="square" rtlCol="0">
            <a:spAutoFit/>
          </a:bodyPr>
          <a:lstStyle/>
          <a:p>
            <a:r>
              <a:rPr lang="zh-CN" altLang="en-US" sz="1400" b="1" dirty="0" smtClean="0">
                <a:solidFill>
                  <a:schemeClr val="tx1">
                    <a:lumMod val="65000"/>
                    <a:lumOff val="35000"/>
                  </a:schemeClr>
                </a:solidFill>
                <a:latin typeface="微软雅黑" pitchFamily="34" charset="-122"/>
                <a:ea typeface="微软雅黑" pitchFamily="34" charset="-122"/>
              </a:rPr>
              <a:t>此处输入标题</a:t>
            </a:r>
            <a:endParaRPr lang="en-US" altLang="zh-CN" sz="1400" b="1" dirty="0" smtClean="0">
              <a:solidFill>
                <a:schemeClr val="tx1">
                  <a:lumMod val="65000"/>
                  <a:lumOff val="35000"/>
                </a:schemeClr>
              </a:solidFill>
              <a:latin typeface="微软雅黑" pitchFamily="34" charset="-122"/>
              <a:ea typeface="微软雅黑" pitchFamily="34" charset="-122"/>
            </a:endParaRPr>
          </a:p>
          <a:p>
            <a:r>
              <a:rPr lang="zh-CN" altLang="en-US" sz="1000" dirty="0">
                <a:solidFill>
                  <a:schemeClr val="tx1">
                    <a:lumMod val="65000"/>
                    <a:lumOff val="35000"/>
                  </a:schemeClr>
                </a:solidFill>
                <a:latin typeface="微软雅黑" pitchFamily="34" charset="-122"/>
                <a:ea typeface="微软雅黑" pitchFamily="34" charset="-122"/>
              </a:rPr>
              <a:t>输入文字</a:t>
            </a:r>
            <a:r>
              <a:rPr lang="zh-CN" altLang="en-US" sz="1000" dirty="0" smtClean="0">
                <a:solidFill>
                  <a:schemeClr val="tx1">
                    <a:lumMod val="65000"/>
                    <a:lumOff val="35000"/>
                  </a:schemeClr>
                </a:solidFill>
                <a:latin typeface="微软雅黑" pitchFamily="34" charset="-122"/>
                <a:ea typeface="微软雅黑" pitchFamily="34" charset="-122"/>
              </a:rPr>
              <a:t>内容</a:t>
            </a:r>
            <a:r>
              <a:rPr lang="zh-CN" altLang="en-US" sz="1000" dirty="0">
                <a:solidFill>
                  <a:schemeClr val="tx1">
                    <a:lumMod val="75000"/>
                    <a:lumOff val="25000"/>
                  </a:schemeClr>
                </a:solidFill>
                <a:latin typeface="微软雅黑" pitchFamily="34" charset="-122"/>
                <a:ea typeface="微软雅黑" pitchFamily="34" charset="-122"/>
              </a:rPr>
              <a:t>输入文字</a:t>
            </a:r>
            <a:r>
              <a:rPr lang="zh-CN" altLang="en-US" sz="1000" dirty="0" smtClean="0">
                <a:solidFill>
                  <a:schemeClr val="tx1">
                    <a:lumMod val="75000"/>
                    <a:lumOff val="25000"/>
                  </a:schemeClr>
                </a:solidFill>
                <a:latin typeface="微软雅黑" pitchFamily="34" charset="-122"/>
                <a:ea typeface="微软雅黑" pitchFamily="34" charset="-122"/>
              </a:rPr>
              <a:t>内容</a:t>
            </a:r>
            <a:r>
              <a:rPr lang="zh-CN" altLang="en-US" sz="1000" dirty="0">
                <a:solidFill>
                  <a:schemeClr val="tx1">
                    <a:lumMod val="75000"/>
                    <a:lumOff val="25000"/>
                  </a:schemeClr>
                </a:solidFill>
                <a:latin typeface="微软雅黑" pitchFamily="34" charset="-122"/>
                <a:ea typeface="微软雅黑" pitchFamily="34" charset="-122"/>
              </a:rPr>
              <a:t>输入文字</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smtClean="0">
              <a:solidFill>
                <a:schemeClr val="tx1">
                  <a:lumMod val="75000"/>
                  <a:lumOff val="25000"/>
                </a:schemeClr>
              </a:solidFill>
              <a:latin typeface="微软雅黑" pitchFamily="34" charset="-122"/>
              <a:ea typeface="微软雅黑" pitchFamily="34" charset="-122"/>
            </a:endParaRPr>
          </a:p>
          <a:p>
            <a:r>
              <a:rPr lang="zh-CN" altLang="en-US" sz="1000" dirty="0">
                <a:solidFill>
                  <a:schemeClr val="tx1">
                    <a:lumMod val="75000"/>
                    <a:lumOff val="25000"/>
                  </a:schemeClr>
                </a:solidFill>
                <a:latin typeface="微软雅黑" pitchFamily="34" charset="-122"/>
                <a:ea typeface="微软雅黑" pitchFamily="34" charset="-122"/>
              </a:rPr>
              <a:t>输入文字</a:t>
            </a:r>
            <a:r>
              <a:rPr lang="zh-CN" altLang="en-US" sz="1000" dirty="0" smtClean="0">
                <a:solidFill>
                  <a:schemeClr val="tx1">
                    <a:lumMod val="75000"/>
                    <a:lumOff val="25000"/>
                  </a:schemeClr>
                </a:solidFill>
                <a:latin typeface="微软雅黑" pitchFamily="34" charset="-122"/>
                <a:ea typeface="微软雅黑" pitchFamily="34" charset="-122"/>
              </a:rPr>
              <a:t>内容</a:t>
            </a:r>
            <a:r>
              <a:rPr lang="zh-CN" altLang="en-US" sz="1000" dirty="0">
                <a:solidFill>
                  <a:schemeClr val="tx1">
                    <a:lumMod val="75000"/>
                    <a:lumOff val="25000"/>
                  </a:schemeClr>
                </a:solidFill>
                <a:latin typeface="微软雅黑" pitchFamily="34" charset="-122"/>
                <a:ea typeface="微软雅黑" pitchFamily="34" charset="-122"/>
              </a:rPr>
              <a:t>输入文字</a:t>
            </a:r>
            <a:r>
              <a:rPr lang="zh-CN" altLang="en-US" sz="1000" dirty="0" smtClean="0">
                <a:solidFill>
                  <a:schemeClr val="tx1">
                    <a:lumMod val="75000"/>
                    <a:lumOff val="25000"/>
                  </a:schemeClr>
                </a:solidFill>
                <a:latin typeface="微软雅黑" pitchFamily="34" charset="-122"/>
                <a:ea typeface="微软雅黑" pitchFamily="34" charset="-122"/>
              </a:rPr>
              <a:t>内容</a:t>
            </a:r>
            <a:r>
              <a:rPr lang="zh-CN" altLang="en-US" sz="1000" dirty="0">
                <a:solidFill>
                  <a:schemeClr val="tx1">
                    <a:lumMod val="75000"/>
                    <a:lumOff val="25000"/>
                  </a:schemeClr>
                </a:solidFill>
                <a:latin typeface="微软雅黑" pitchFamily="34" charset="-122"/>
                <a:ea typeface="微软雅黑" pitchFamily="34" charset="-122"/>
              </a:rPr>
              <a:t>输入文字</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55" name="TextBox 54"/>
          <p:cNvSpPr txBox="1"/>
          <p:nvPr/>
        </p:nvSpPr>
        <p:spPr>
          <a:xfrm>
            <a:off x="5657241" y="2380652"/>
            <a:ext cx="2515159" cy="615553"/>
          </a:xfrm>
          <a:prstGeom prst="rect">
            <a:avLst/>
          </a:prstGeom>
          <a:noFill/>
        </p:spPr>
        <p:txBody>
          <a:bodyPr wrap="square" rtlCol="0">
            <a:spAutoFit/>
          </a:bodyPr>
          <a:lstStyle/>
          <a:p>
            <a:r>
              <a:rPr lang="zh-CN" altLang="en-US" sz="1400" b="1" dirty="0" smtClean="0">
                <a:solidFill>
                  <a:schemeClr val="tx1">
                    <a:lumMod val="65000"/>
                    <a:lumOff val="35000"/>
                  </a:schemeClr>
                </a:solidFill>
                <a:latin typeface="微软雅黑" pitchFamily="34" charset="-122"/>
                <a:ea typeface="微软雅黑" pitchFamily="34" charset="-122"/>
              </a:rPr>
              <a:t>此处输入标题</a:t>
            </a:r>
            <a:endParaRPr lang="en-US" altLang="zh-CN" sz="1400" b="1" dirty="0" smtClean="0">
              <a:solidFill>
                <a:schemeClr val="tx1">
                  <a:lumMod val="65000"/>
                  <a:lumOff val="35000"/>
                </a:schemeClr>
              </a:solidFill>
              <a:latin typeface="微软雅黑" pitchFamily="34" charset="-122"/>
              <a:ea typeface="微软雅黑" pitchFamily="34" charset="-122"/>
            </a:endParaRPr>
          </a:p>
          <a:p>
            <a:r>
              <a:rPr lang="zh-CN" altLang="en-US" sz="1000" dirty="0">
                <a:solidFill>
                  <a:schemeClr val="tx1">
                    <a:lumMod val="65000"/>
                    <a:lumOff val="35000"/>
                  </a:schemeClr>
                </a:solidFill>
                <a:latin typeface="微软雅黑" pitchFamily="34" charset="-122"/>
                <a:ea typeface="微软雅黑" pitchFamily="34" charset="-122"/>
              </a:rPr>
              <a:t>输入文字内容输入文字内容输入文字内容</a:t>
            </a:r>
          </a:p>
          <a:p>
            <a:r>
              <a:rPr lang="zh-CN" altLang="en-US" sz="1000" dirty="0">
                <a:solidFill>
                  <a:schemeClr val="tx1">
                    <a:lumMod val="65000"/>
                    <a:lumOff val="35000"/>
                  </a:schemeClr>
                </a:solidFill>
                <a:latin typeface="微软雅黑" pitchFamily="34" charset="-122"/>
                <a:ea typeface="微软雅黑" pitchFamily="34" charset="-122"/>
              </a:rPr>
              <a:t>输入文字内容输入文字内容输入文字内容</a:t>
            </a:r>
          </a:p>
        </p:txBody>
      </p:sp>
      <p:sp>
        <p:nvSpPr>
          <p:cNvPr id="56" name="TextBox 55"/>
          <p:cNvSpPr txBox="1"/>
          <p:nvPr/>
        </p:nvSpPr>
        <p:spPr>
          <a:xfrm>
            <a:off x="5657241" y="3364685"/>
            <a:ext cx="2515159" cy="615553"/>
          </a:xfrm>
          <a:prstGeom prst="rect">
            <a:avLst/>
          </a:prstGeom>
          <a:noFill/>
        </p:spPr>
        <p:txBody>
          <a:bodyPr wrap="square" rtlCol="0">
            <a:spAutoFit/>
          </a:bodyPr>
          <a:lstStyle/>
          <a:p>
            <a:r>
              <a:rPr lang="zh-CN" altLang="en-US" sz="1400" b="1" dirty="0" smtClean="0">
                <a:solidFill>
                  <a:schemeClr val="tx1">
                    <a:lumMod val="65000"/>
                    <a:lumOff val="35000"/>
                  </a:schemeClr>
                </a:solidFill>
                <a:latin typeface="微软雅黑" pitchFamily="34" charset="-122"/>
                <a:ea typeface="微软雅黑" pitchFamily="34" charset="-122"/>
              </a:rPr>
              <a:t>此处输入标题</a:t>
            </a:r>
            <a:endParaRPr lang="en-US" altLang="zh-CN" sz="1400" b="1" dirty="0" smtClean="0">
              <a:solidFill>
                <a:schemeClr val="tx1">
                  <a:lumMod val="65000"/>
                  <a:lumOff val="35000"/>
                </a:schemeClr>
              </a:solidFill>
              <a:latin typeface="微软雅黑" pitchFamily="34" charset="-122"/>
              <a:ea typeface="微软雅黑" pitchFamily="34" charset="-122"/>
            </a:endParaRPr>
          </a:p>
          <a:p>
            <a:r>
              <a:rPr lang="zh-CN" altLang="en-US" sz="1000" dirty="0" smtClean="0">
                <a:solidFill>
                  <a:schemeClr val="tx1">
                    <a:lumMod val="65000"/>
                    <a:lumOff val="35000"/>
                  </a:schemeClr>
                </a:solidFill>
                <a:latin typeface="微软雅黑" pitchFamily="34" charset="-122"/>
                <a:ea typeface="微软雅黑" pitchFamily="34" charset="-122"/>
              </a:rPr>
              <a:t>输入</a:t>
            </a:r>
            <a:r>
              <a:rPr lang="zh-CN" altLang="en-US" sz="1000" dirty="0">
                <a:solidFill>
                  <a:schemeClr val="tx1">
                    <a:lumMod val="65000"/>
                    <a:lumOff val="35000"/>
                  </a:schemeClr>
                </a:solidFill>
                <a:latin typeface="微软雅黑" pitchFamily="34" charset="-122"/>
                <a:ea typeface="微软雅黑" pitchFamily="34" charset="-122"/>
              </a:rPr>
              <a:t>文字内容输入文字内容输入文字内容</a:t>
            </a:r>
          </a:p>
          <a:p>
            <a:r>
              <a:rPr lang="zh-CN" altLang="en-US" sz="1000" dirty="0">
                <a:solidFill>
                  <a:schemeClr val="tx1">
                    <a:lumMod val="65000"/>
                    <a:lumOff val="35000"/>
                  </a:schemeClr>
                </a:solidFill>
                <a:latin typeface="微软雅黑" pitchFamily="34" charset="-122"/>
                <a:ea typeface="微软雅黑" pitchFamily="34" charset="-122"/>
              </a:rPr>
              <a:t>输入文字内容输入文字内容输入文字内容</a:t>
            </a:r>
          </a:p>
        </p:txBody>
      </p:sp>
      <p:cxnSp>
        <p:nvCxnSpPr>
          <p:cNvPr id="57" name="直接连接符 56"/>
          <p:cNvCxnSpPr/>
          <p:nvPr/>
        </p:nvCxnSpPr>
        <p:spPr>
          <a:xfrm>
            <a:off x="4973852" y="2139702"/>
            <a:ext cx="3319180" cy="0"/>
          </a:xfrm>
          <a:prstGeom prst="line">
            <a:avLst/>
          </a:prstGeom>
          <a:noFill/>
          <a:ln w="9525" cap="flat" cmpd="sng" algn="ctr">
            <a:solidFill>
              <a:schemeClr val="tx1">
                <a:lumMod val="50000"/>
                <a:lumOff val="50000"/>
              </a:schemeClr>
            </a:solidFill>
            <a:prstDash val="dash"/>
          </a:ln>
          <a:effectLst/>
        </p:spPr>
      </p:cxnSp>
      <p:cxnSp>
        <p:nvCxnSpPr>
          <p:cNvPr id="58" name="直接连接符 57"/>
          <p:cNvCxnSpPr/>
          <p:nvPr/>
        </p:nvCxnSpPr>
        <p:spPr>
          <a:xfrm>
            <a:off x="4973241" y="3219822"/>
            <a:ext cx="3319791" cy="0"/>
          </a:xfrm>
          <a:prstGeom prst="line">
            <a:avLst/>
          </a:prstGeom>
          <a:noFill/>
          <a:ln w="9525" cap="flat" cmpd="sng" algn="ctr">
            <a:solidFill>
              <a:schemeClr val="tx1">
                <a:lumMod val="50000"/>
                <a:lumOff val="50000"/>
              </a:schemeClr>
            </a:solidFill>
            <a:prstDash val="dash"/>
          </a:ln>
          <a:effectLst/>
        </p:spPr>
      </p:cxnSp>
      <p:sp>
        <p:nvSpPr>
          <p:cNvPr id="64" name="椭圆 63"/>
          <p:cNvSpPr/>
          <p:nvPr/>
        </p:nvSpPr>
        <p:spPr>
          <a:xfrm>
            <a:off x="4932040" y="1385556"/>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67" name="椭圆 66"/>
          <p:cNvSpPr/>
          <p:nvPr/>
        </p:nvSpPr>
        <p:spPr>
          <a:xfrm>
            <a:off x="4947470" y="2380652"/>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70" name="椭圆 69"/>
          <p:cNvSpPr/>
          <p:nvPr/>
        </p:nvSpPr>
        <p:spPr>
          <a:xfrm>
            <a:off x="4965225" y="3343741"/>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20" name="Freeform 18"/>
          <p:cNvSpPr>
            <a:spLocks noEditPoints="1"/>
          </p:cNvSpPr>
          <p:nvPr/>
        </p:nvSpPr>
        <p:spPr bwMode="auto">
          <a:xfrm>
            <a:off x="5032588" y="2434076"/>
            <a:ext cx="464721" cy="492600"/>
          </a:xfrm>
          <a:custGeom>
            <a:avLst/>
            <a:gdLst>
              <a:gd name="T0" fmla="*/ 283 w 568"/>
              <a:gd name="T1" fmla="*/ 574 h 601"/>
              <a:gd name="T2" fmla="*/ 284 w 568"/>
              <a:gd name="T3" fmla="*/ 333 h 601"/>
              <a:gd name="T4" fmla="*/ 453 w 568"/>
              <a:gd name="T5" fmla="*/ 301 h 601"/>
              <a:gd name="T6" fmla="*/ 347 w 568"/>
              <a:gd name="T7" fmla="*/ 343 h 601"/>
              <a:gd name="T8" fmla="*/ 95 w 568"/>
              <a:gd name="T9" fmla="*/ 214 h 601"/>
              <a:gd name="T10" fmla="*/ 127 w 568"/>
              <a:gd name="T11" fmla="*/ 218 h 601"/>
              <a:gd name="T12" fmla="*/ 168 w 568"/>
              <a:gd name="T13" fmla="*/ 222 h 601"/>
              <a:gd name="T14" fmla="*/ 167 w 568"/>
              <a:gd name="T15" fmla="*/ 195 h 601"/>
              <a:gd name="T16" fmla="*/ 284 w 568"/>
              <a:gd name="T17" fmla="*/ 303 h 601"/>
              <a:gd name="T18" fmla="*/ 413 w 568"/>
              <a:gd name="T19" fmla="*/ 209 h 601"/>
              <a:gd name="T20" fmla="*/ 442 w 568"/>
              <a:gd name="T21" fmla="*/ 204 h 601"/>
              <a:gd name="T22" fmla="*/ 458 w 568"/>
              <a:gd name="T23" fmla="*/ 210 h 601"/>
              <a:gd name="T24" fmla="*/ 416 w 568"/>
              <a:gd name="T25" fmla="*/ 256 h 601"/>
              <a:gd name="T26" fmla="*/ 489 w 568"/>
              <a:gd name="T27" fmla="*/ 341 h 601"/>
              <a:gd name="T28" fmla="*/ 467 w 568"/>
              <a:gd name="T29" fmla="*/ 263 h 601"/>
              <a:gd name="T30" fmla="*/ 467 w 568"/>
              <a:gd name="T31" fmla="*/ 500 h 601"/>
              <a:gd name="T32" fmla="*/ 494 w 568"/>
              <a:gd name="T33" fmla="*/ 494 h 601"/>
              <a:gd name="T34" fmla="*/ 310 w 568"/>
              <a:gd name="T35" fmla="*/ 595 h 601"/>
              <a:gd name="T36" fmla="*/ 285 w 568"/>
              <a:gd name="T37" fmla="*/ 601 h 601"/>
              <a:gd name="T38" fmla="*/ 75 w 568"/>
              <a:gd name="T39" fmla="*/ 494 h 601"/>
              <a:gd name="T40" fmla="*/ 102 w 568"/>
              <a:gd name="T41" fmla="*/ 500 h 601"/>
              <a:gd name="T42" fmla="*/ 102 w 568"/>
              <a:gd name="T43" fmla="*/ 263 h 601"/>
              <a:gd name="T44" fmla="*/ 80 w 568"/>
              <a:gd name="T45" fmla="*/ 341 h 601"/>
              <a:gd name="T46" fmla="*/ 142 w 568"/>
              <a:gd name="T47" fmla="*/ 252 h 601"/>
              <a:gd name="T48" fmla="*/ 62 w 568"/>
              <a:gd name="T49" fmla="*/ 400 h 601"/>
              <a:gd name="T50" fmla="*/ 74 w 568"/>
              <a:gd name="T51" fmla="*/ 424 h 601"/>
              <a:gd name="T52" fmla="*/ 85 w 568"/>
              <a:gd name="T53" fmla="*/ 446 h 601"/>
              <a:gd name="T54" fmla="*/ 45 w 568"/>
              <a:gd name="T55" fmla="*/ 475 h 601"/>
              <a:gd name="T56" fmla="*/ 28 w 568"/>
              <a:gd name="T57" fmla="*/ 377 h 601"/>
              <a:gd name="T58" fmla="*/ 54 w 568"/>
              <a:gd name="T59" fmla="*/ 333 h 601"/>
              <a:gd name="T60" fmla="*/ 473 w 568"/>
              <a:gd name="T61" fmla="*/ 381 h 601"/>
              <a:gd name="T62" fmla="*/ 463 w 568"/>
              <a:gd name="T63" fmla="*/ 406 h 601"/>
              <a:gd name="T64" fmla="*/ 455 w 568"/>
              <a:gd name="T65" fmla="*/ 431 h 601"/>
              <a:gd name="T66" fmla="*/ 450 w 568"/>
              <a:gd name="T67" fmla="*/ 450 h 601"/>
              <a:gd name="T68" fmla="*/ 482 w 568"/>
              <a:gd name="T69" fmla="*/ 363 h 601"/>
              <a:gd name="T70" fmla="*/ 513 w 568"/>
              <a:gd name="T71" fmla="*/ 360 h 601"/>
              <a:gd name="T72" fmla="*/ 282 w 568"/>
              <a:gd name="T73" fmla="*/ 0 h 601"/>
              <a:gd name="T74" fmla="*/ 418 w 568"/>
              <a:gd name="T75" fmla="*/ 107 h 601"/>
              <a:gd name="T76" fmla="*/ 394 w 568"/>
              <a:gd name="T77" fmla="*/ 179 h 601"/>
              <a:gd name="T78" fmla="*/ 365 w 568"/>
              <a:gd name="T79" fmla="*/ 81 h 601"/>
              <a:gd name="T80" fmla="*/ 194 w 568"/>
              <a:gd name="T81" fmla="*/ 183 h 601"/>
              <a:gd name="T82" fmla="*/ 152 w 568"/>
              <a:gd name="T83" fmla="*/ 154 h 601"/>
              <a:gd name="T84" fmla="*/ 198 w 568"/>
              <a:gd name="T85" fmla="*/ 4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rgbClr val="C00000"/>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21" name="Freeform 25"/>
          <p:cNvSpPr>
            <a:spLocks noEditPoints="1"/>
          </p:cNvSpPr>
          <p:nvPr/>
        </p:nvSpPr>
        <p:spPr bwMode="auto">
          <a:xfrm>
            <a:off x="5050823" y="1411318"/>
            <a:ext cx="361889" cy="494578"/>
          </a:xfrm>
          <a:custGeom>
            <a:avLst/>
            <a:gdLst>
              <a:gd name="T0" fmla="*/ 58 w 443"/>
              <a:gd name="T1" fmla="*/ 98 h 605"/>
              <a:gd name="T2" fmla="*/ 49 w 443"/>
              <a:gd name="T3" fmla="*/ 605 h 605"/>
              <a:gd name="T4" fmla="*/ 443 w 443"/>
              <a:gd name="T5" fmla="*/ 149 h 605"/>
              <a:gd name="T6" fmla="*/ 410 w 443"/>
              <a:gd name="T7" fmla="*/ 159 h 605"/>
              <a:gd name="T8" fmla="*/ 51 w 443"/>
              <a:gd name="T9" fmla="*/ 570 h 605"/>
              <a:gd name="T10" fmla="*/ 192 w 443"/>
              <a:gd name="T11" fmla="*/ 64 h 605"/>
              <a:gd name="T12" fmla="*/ 252 w 443"/>
              <a:gd name="T13" fmla="*/ 64 h 605"/>
              <a:gd name="T14" fmla="*/ 221 w 443"/>
              <a:gd name="T15" fmla="*/ 96 h 605"/>
              <a:gd name="T16" fmla="*/ 155 w 443"/>
              <a:gd name="T17" fmla="*/ 66 h 605"/>
              <a:gd name="T18" fmla="*/ 81 w 443"/>
              <a:gd name="T19" fmla="*/ 153 h 605"/>
              <a:gd name="T20" fmla="*/ 362 w 443"/>
              <a:gd name="T21" fmla="*/ 153 h 605"/>
              <a:gd name="T22" fmla="*/ 288 w 443"/>
              <a:gd name="T23" fmla="*/ 66 h 605"/>
              <a:gd name="T24" fmla="*/ 155 w 443"/>
              <a:gd name="T25" fmla="*/ 66 h 605"/>
              <a:gd name="T26" fmla="*/ 156 w 443"/>
              <a:gd name="T27" fmla="*/ 459 h 605"/>
              <a:gd name="T28" fmla="*/ 107 w 443"/>
              <a:gd name="T29" fmla="*/ 473 h 605"/>
              <a:gd name="T30" fmla="*/ 97 w 443"/>
              <a:gd name="T31" fmla="*/ 484 h 605"/>
              <a:gd name="T32" fmla="*/ 156 w 443"/>
              <a:gd name="T33" fmla="*/ 489 h 605"/>
              <a:gd name="T34" fmla="*/ 94 w 443"/>
              <a:gd name="T35" fmla="*/ 519 h 605"/>
              <a:gd name="T36" fmla="*/ 172 w 443"/>
              <a:gd name="T37" fmla="*/ 481 h 605"/>
              <a:gd name="T38" fmla="*/ 172 w 443"/>
              <a:gd name="T39" fmla="*/ 456 h 605"/>
              <a:gd name="T40" fmla="*/ 78 w 443"/>
              <a:gd name="T41" fmla="*/ 461 h 605"/>
              <a:gd name="T42" fmla="*/ 152 w 443"/>
              <a:gd name="T43" fmla="*/ 539 h 605"/>
              <a:gd name="T44" fmla="*/ 152 w 443"/>
              <a:gd name="T45" fmla="*/ 237 h 605"/>
              <a:gd name="T46" fmla="*/ 107 w 443"/>
              <a:gd name="T47" fmla="*/ 251 h 605"/>
              <a:gd name="T48" fmla="*/ 123 w 443"/>
              <a:gd name="T49" fmla="*/ 291 h 605"/>
              <a:gd name="T50" fmla="*/ 94 w 443"/>
              <a:gd name="T51" fmla="*/ 302 h 605"/>
              <a:gd name="T52" fmla="*/ 152 w 443"/>
              <a:gd name="T53" fmla="*/ 222 h 605"/>
              <a:gd name="T54" fmla="*/ 78 w 443"/>
              <a:gd name="T55" fmla="*/ 300 h 605"/>
              <a:gd name="T56" fmla="*/ 171 w 443"/>
              <a:gd name="T57" fmla="*/ 255 h 605"/>
              <a:gd name="T58" fmla="*/ 170 w 443"/>
              <a:gd name="T59" fmla="*/ 234 h 605"/>
              <a:gd name="T60" fmla="*/ 156 w 443"/>
              <a:gd name="T61" fmla="*/ 357 h 605"/>
              <a:gd name="T62" fmla="*/ 97 w 443"/>
              <a:gd name="T63" fmla="*/ 372 h 605"/>
              <a:gd name="T64" fmla="*/ 156 w 443"/>
              <a:gd name="T65" fmla="*/ 412 h 605"/>
              <a:gd name="T66" fmla="*/ 171 w 443"/>
              <a:gd name="T67" fmla="*/ 345 h 605"/>
              <a:gd name="T68" fmla="*/ 78 w 443"/>
              <a:gd name="T69" fmla="*/ 349 h 605"/>
              <a:gd name="T70" fmla="*/ 156 w 443"/>
              <a:gd name="T71" fmla="*/ 427 h 605"/>
              <a:gd name="T72" fmla="*/ 205 w 443"/>
              <a:gd name="T73" fmla="*/ 330 h 605"/>
              <a:gd name="T74" fmla="*/ 232 w 443"/>
              <a:gd name="T75" fmla="*/ 513 h 605"/>
              <a:gd name="T76" fmla="*/ 356 w 443"/>
              <a:gd name="T77" fmla="*/ 475 h 605"/>
              <a:gd name="T78" fmla="*/ 227 w 443"/>
              <a:gd name="T79" fmla="*/ 508 h 605"/>
              <a:gd name="T80" fmla="*/ 356 w 443"/>
              <a:gd name="T81" fmla="*/ 360 h 605"/>
              <a:gd name="T82" fmla="*/ 227 w 443"/>
              <a:gd name="T83" fmla="*/ 291 h 605"/>
              <a:gd name="T84" fmla="*/ 227 w 443"/>
              <a:gd name="T85" fmla="*/ 25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rgbClr val="C00000"/>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22" name="Freeform 15"/>
          <p:cNvSpPr>
            <a:spLocks noEditPoints="1"/>
          </p:cNvSpPr>
          <p:nvPr/>
        </p:nvSpPr>
        <p:spPr bwMode="auto">
          <a:xfrm>
            <a:off x="5039888" y="3396176"/>
            <a:ext cx="464721" cy="494578"/>
          </a:xfrm>
          <a:custGeom>
            <a:avLst/>
            <a:gdLst>
              <a:gd name="T0" fmla="*/ 171 w 568"/>
              <a:gd name="T1" fmla="*/ 92 h 606"/>
              <a:gd name="T2" fmla="*/ 372 w 568"/>
              <a:gd name="T3" fmla="*/ 67 h 606"/>
              <a:gd name="T4" fmla="*/ 300 w 568"/>
              <a:gd name="T5" fmla="*/ 41 h 606"/>
              <a:gd name="T6" fmla="*/ 217 w 568"/>
              <a:gd name="T7" fmla="*/ 41 h 606"/>
              <a:gd name="T8" fmla="*/ 145 w 568"/>
              <a:gd name="T9" fmla="*/ 67 h 606"/>
              <a:gd name="T10" fmla="*/ 468 w 568"/>
              <a:gd name="T11" fmla="*/ 525 h 606"/>
              <a:gd name="T12" fmla="*/ 475 w 568"/>
              <a:gd name="T13" fmla="*/ 507 h 606"/>
              <a:gd name="T14" fmla="*/ 443 w 568"/>
              <a:gd name="T15" fmla="*/ 393 h 606"/>
              <a:gd name="T16" fmla="*/ 422 w 568"/>
              <a:gd name="T17" fmla="*/ 393 h 606"/>
              <a:gd name="T18" fmla="*/ 422 w 568"/>
              <a:gd name="T19" fmla="*/ 481 h 606"/>
              <a:gd name="T20" fmla="*/ 422 w 568"/>
              <a:gd name="T21" fmla="*/ 483 h 606"/>
              <a:gd name="T22" fmla="*/ 423 w 568"/>
              <a:gd name="T23" fmla="*/ 484 h 606"/>
              <a:gd name="T24" fmla="*/ 425 w 568"/>
              <a:gd name="T25" fmla="*/ 486 h 606"/>
              <a:gd name="T26" fmla="*/ 541 w 568"/>
              <a:gd name="T27" fmla="*/ 400 h 606"/>
              <a:gd name="T28" fmla="*/ 432 w 568"/>
              <a:gd name="T29" fmla="*/ 342 h 606"/>
              <a:gd name="T30" fmla="*/ 407 w 568"/>
              <a:gd name="T31" fmla="*/ 604 h 606"/>
              <a:gd name="T32" fmla="*/ 562 w 568"/>
              <a:gd name="T33" fmla="*/ 499 h 606"/>
              <a:gd name="T34" fmla="*/ 542 w 568"/>
              <a:gd name="T35" fmla="*/ 495 h 606"/>
              <a:gd name="T36" fmla="*/ 432 w 568"/>
              <a:gd name="T37" fmla="*/ 586 h 606"/>
              <a:gd name="T38" fmla="*/ 323 w 568"/>
              <a:gd name="T39" fmla="*/ 453 h 606"/>
              <a:gd name="T40" fmla="*/ 453 w 568"/>
              <a:gd name="T41" fmla="*/ 365 h 606"/>
              <a:gd name="T42" fmla="*/ 542 w 568"/>
              <a:gd name="T43" fmla="*/ 495 h 606"/>
              <a:gd name="T44" fmla="*/ 190 w 568"/>
              <a:gd name="T45" fmla="*/ 494 h 606"/>
              <a:gd name="T46" fmla="*/ 325 w 568"/>
              <a:gd name="T47" fmla="*/ 360 h 606"/>
              <a:gd name="T48" fmla="*/ 353 w 568"/>
              <a:gd name="T49" fmla="*/ 339 h 606"/>
              <a:gd name="T50" fmla="*/ 491 w 568"/>
              <a:gd name="T51" fmla="*/ 205 h 606"/>
              <a:gd name="T52" fmla="*/ 496 w 568"/>
              <a:gd name="T53" fmla="*/ 331 h 606"/>
              <a:gd name="T54" fmla="*/ 518 w 568"/>
              <a:gd name="T55" fmla="*/ 339 h 606"/>
              <a:gd name="T56" fmla="*/ 518 w 568"/>
              <a:gd name="T57" fmla="*/ 139 h 606"/>
              <a:gd name="T58" fmla="*/ 27 w 568"/>
              <a:gd name="T59" fmla="*/ 112 h 606"/>
              <a:gd name="T60" fmla="*/ 0 w 568"/>
              <a:gd name="T61" fmla="*/ 211 h 606"/>
              <a:gd name="T62" fmla="*/ 0 w 568"/>
              <a:gd name="T63" fmla="*/ 360 h 606"/>
              <a:gd name="T64" fmla="*/ 0 w 568"/>
              <a:gd name="T65" fmla="*/ 504 h 606"/>
              <a:gd name="T66" fmla="*/ 286 w 568"/>
              <a:gd name="T67" fmla="*/ 531 h 606"/>
              <a:gd name="T68" fmla="*/ 21 w 568"/>
              <a:gd name="T69" fmla="*/ 211 h 606"/>
              <a:gd name="T70" fmla="*/ 27 w 568"/>
              <a:gd name="T71" fmla="*/ 205 h 606"/>
              <a:gd name="T72" fmla="*/ 169 w 568"/>
              <a:gd name="T73" fmla="*/ 339 h 606"/>
              <a:gd name="T74" fmla="*/ 21 w 568"/>
              <a:gd name="T75" fmla="*/ 211 h 606"/>
              <a:gd name="T76" fmla="*/ 169 w 568"/>
              <a:gd name="T77" fmla="*/ 360 h 606"/>
              <a:gd name="T78" fmla="*/ 27 w 568"/>
              <a:gd name="T79" fmla="*/ 494 h 606"/>
              <a:gd name="T80" fmla="*/ 21 w 568"/>
              <a:gd name="T81" fmla="*/ 360 h 606"/>
              <a:gd name="T82" fmla="*/ 190 w 568"/>
              <a:gd name="T83" fmla="*/ 339 h 606"/>
              <a:gd name="T84" fmla="*/ 190 w 568"/>
              <a:gd name="T85" fmla="*/ 205 h 606"/>
              <a:gd name="T86" fmla="*/ 332 w 568"/>
              <a:gd name="T87" fmla="*/ 339 h 606"/>
              <a:gd name="T88" fmla="*/ 342 w 568"/>
              <a:gd name="T89" fmla="*/ 139 h 606"/>
              <a:gd name="T90" fmla="*/ 361 w 568"/>
              <a:gd name="T91" fmla="*/ 157 h 606"/>
              <a:gd name="T92" fmla="*/ 324 w 568"/>
              <a:gd name="T93" fmla="*/ 157 h 606"/>
              <a:gd name="T94" fmla="*/ 180 w 568"/>
              <a:gd name="T95" fmla="*/ 139 h 606"/>
              <a:gd name="T96" fmla="*/ 198 w 568"/>
              <a:gd name="T97" fmla="*/ 157 h 606"/>
              <a:gd name="T98" fmla="*/ 161 w 568"/>
              <a:gd name="T99" fmla="*/ 15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8"/>
                  <a:pt x="480" y="511"/>
                  <a:pt x="475" y="507"/>
                </a:cubicBezTo>
                <a:lnTo>
                  <a:pt x="443" y="474"/>
                </a:lnTo>
                <a:lnTo>
                  <a:pt x="443" y="393"/>
                </a:lnTo>
                <a:cubicBezTo>
                  <a:pt x="443" y="387"/>
                  <a:pt x="438" y="383"/>
                  <a:pt x="432" y="383"/>
                </a:cubicBezTo>
                <a:cubicBezTo>
                  <a:pt x="426" y="383"/>
                  <a:pt x="422" y="387"/>
                  <a:pt x="422" y="393"/>
                </a:cubicBezTo>
                <a:lnTo>
                  <a:pt x="422" y="479"/>
                </a:lnTo>
                <a:cubicBezTo>
                  <a:pt x="422" y="479"/>
                  <a:pt x="422" y="480"/>
                  <a:pt x="422" y="481"/>
                </a:cubicBezTo>
                <a:cubicBezTo>
                  <a:pt x="422" y="481"/>
                  <a:pt x="422" y="481"/>
                  <a:pt x="422" y="481"/>
                </a:cubicBezTo>
                <a:cubicBezTo>
                  <a:pt x="422" y="482"/>
                  <a:pt x="422" y="482"/>
                  <a:pt x="422" y="483"/>
                </a:cubicBezTo>
                <a:cubicBezTo>
                  <a:pt x="423" y="483"/>
                  <a:pt x="423" y="483"/>
                  <a:pt x="423" y="484"/>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3"/>
                  <a:pt x="432" y="363"/>
                </a:cubicBezTo>
                <a:cubicBezTo>
                  <a:pt x="439" y="363"/>
                  <a:pt x="446" y="363"/>
                  <a:pt x="453" y="365"/>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7"/>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rgbClr val="C00000"/>
          </a:solidFill>
          <a:ln>
            <a:noFill/>
          </a:ln>
          <a:extLst/>
        </p:spPr>
        <p:txBody>
          <a:bodyPr vert="horz" wrap="square" lIns="68562" tIns="34281" rIns="68562" bIns="34281" numCol="1" anchor="t" anchorCtr="0" compatLnSpc="1">
            <a:prstTxWarp prst="textNoShape">
              <a:avLst/>
            </a:prstTxWarp>
          </a:bodyPr>
          <a:lstStyle/>
          <a:p>
            <a:endParaRPr lang="zh-CN" altLang="en-US"/>
          </a:p>
        </p:txBody>
      </p:sp>
    </p:spTree>
    <p:custDataLst>
      <p:tags r:id="rId1"/>
    </p:custDataLst>
    <p:extLst>
      <p:ext uri="{BB962C8B-B14F-4D97-AF65-F5344CB8AC3E}">
        <p14:creationId xmlns="" xmlns:p14="http://schemas.microsoft.com/office/powerpoint/2010/main" val="3943117793"/>
      </p:ext>
    </p:extLst>
  </p:cSld>
  <p:clrMapOvr>
    <a:masterClrMapping/>
  </p:clrMapOvr>
  <p:transition spd="slow" advTm="6046">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Effect transition="in" filter="fade">
                                      <p:cBhvr>
                                        <p:cTn id="24" dur="1000"/>
                                        <p:tgtEl>
                                          <p:spTgt spid="3"/>
                                        </p:tgtEl>
                                      </p:cBhvr>
                                    </p:animEffect>
                                  </p:childTnLst>
                                </p:cTn>
                              </p:par>
                              <p:par>
                                <p:cTn id="25" presetID="8" presetClass="emph" presetSubtype="0" fill="hold" nodeType="withEffect">
                                  <p:stCondLst>
                                    <p:cond delay="0"/>
                                  </p:stCondLst>
                                  <p:childTnLst>
                                    <p:animRot by="21600000">
                                      <p:cBhvr>
                                        <p:cTn id="26" dur="1400" fill="hold"/>
                                        <p:tgtEl>
                                          <p:spTgt spid="3"/>
                                        </p:tgtEl>
                                        <p:attrNameLst>
                                          <p:attrName>r</p:attrName>
                                        </p:attrNameLst>
                                      </p:cBhvr>
                                    </p:animRot>
                                  </p:childTnLst>
                                </p:cTn>
                              </p:par>
                              <p:par>
                                <p:cTn id="27" presetID="22" presetClass="entr" presetSubtype="8"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left)">
                                      <p:cBhvr>
                                        <p:cTn id="29" dur="500"/>
                                        <p:tgtEl>
                                          <p:spTgt spid="57"/>
                                        </p:tgtEl>
                                      </p:cBhvr>
                                    </p:animEffect>
                                  </p:childTnLst>
                                </p:cTn>
                              </p:par>
                              <p:par>
                                <p:cTn id="30" presetID="22" presetClass="entr" presetSubtype="8" fill="hold" nodeType="withEffect">
                                  <p:stCondLst>
                                    <p:cond delay="50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500"/>
                                        <p:tgtEl>
                                          <p:spTgt spid="5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63" presetClass="path" presetSubtype="0" fill="hold" grpId="1" nodeType="withEffect">
                                  <p:stCondLst>
                                    <p:cond delay="0"/>
                                  </p:stCondLst>
                                  <p:childTnLst>
                                    <p:animMotion origin="layout" path="M -0.26545 -0.00123 L 1.11111E-6 1.23457E-7 " pathEditMode="relative" rAng="0" ptsTypes="AA">
                                      <p:cBhvr>
                                        <p:cTn id="37" dur="1000" fill="hold"/>
                                        <p:tgtEl>
                                          <p:spTgt spid="20"/>
                                        </p:tgtEl>
                                        <p:attrNameLst>
                                          <p:attrName>ppt_x</p:attrName>
                                          <p:attrName>ppt_y</p:attrName>
                                        </p:attrNameLst>
                                      </p:cBhvr>
                                      <p:rCtr x="13264" y="62"/>
                                    </p:animMotion>
                                  </p:childTnLst>
                                </p:cTn>
                              </p:par>
                              <p:par>
                                <p:cTn id="38" presetID="8" presetClass="emph" presetSubtype="0" fill="hold" grpId="2" nodeType="withEffect">
                                  <p:stCondLst>
                                    <p:cond delay="0"/>
                                  </p:stCondLst>
                                  <p:childTnLst>
                                    <p:animRot by="21600000">
                                      <p:cBhvr>
                                        <p:cTn id="39" dur="1000" fill="hold"/>
                                        <p:tgtEl>
                                          <p:spTgt spid="20"/>
                                        </p:tgtEl>
                                        <p:attrNameLst>
                                          <p:attrName>r</p:attrName>
                                        </p:attrNameLst>
                                      </p:cBhvr>
                                    </p:animRot>
                                  </p:childTnLst>
                                </p:cTn>
                              </p:par>
                              <p:par>
                                <p:cTn id="40" presetID="10" presetClass="entr" presetSubtype="0"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500"/>
                                        <p:tgtEl>
                                          <p:spTgt spid="67"/>
                                        </p:tgtEl>
                                      </p:cBhvr>
                                    </p:animEffect>
                                  </p:childTnLst>
                                </p:cTn>
                              </p:par>
                              <p:par>
                                <p:cTn id="43" presetID="63" presetClass="path" presetSubtype="0" fill="hold" grpId="1" nodeType="withEffect">
                                  <p:stCondLst>
                                    <p:cond delay="0"/>
                                  </p:stCondLst>
                                  <p:childTnLst>
                                    <p:animMotion origin="layout" path="M -0.26545 -0.00123 L 1.11111E-6 1.23457E-7 " pathEditMode="relative" rAng="0" ptsTypes="AA">
                                      <p:cBhvr>
                                        <p:cTn id="44" dur="1000" fill="hold"/>
                                        <p:tgtEl>
                                          <p:spTgt spid="67"/>
                                        </p:tgtEl>
                                        <p:attrNameLst>
                                          <p:attrName>ppt_x</p:attrName>
                                          <p:attrName>ppt_y</p:attrName>
                                        </p:attrNameLst>
                                      </p:cBhvr>
                                      <p:rCtr x="13264" y="62"/>
                                    </p:animMotion>
                                  </p:childTnLst>
                                </p:cTn>
                              </p:par>
                              <p:par>
                                <p:cTn id="45" presetID="8" presetClass="emph" presetSubtype="0" fill="hold" grpId="2" nodeType="withEffect">
                                  <p:stCondLst>
                                    <p:cond delay="0"/>
                                  </p:stCondLst>
                                  <p:childTnLst>
                                    <p:animRot by="21600000">
                                      <p:cBhvr>
                                        <p:cTn id="46" dur="1000" fill="hold"/>
                                        <p:tgtEl>
                                          <p:spTgt spid="67"/>
                                        </p:tgtEl>
                                        <p:attrNameLst>
                                          <p:attrName>r</p:attrName>
                                        </p:attrNameLst>
                                      </p:cBhvr>
                                    </p:animRot>
                                  </p:childTnLst>
                                </p:cTn>
                              </p:par>
                            </p:childTnLst>
                          </p:cTn>
                        </p:par>
                        <p:par>
                          <p:cTn id="47" fill="hold">
                            <p:stCondLst>
                              <p:cond delay="1400"/>
                            </p:stCondLst>
                            <p:childTnLst>
                              <p:par>
                                <p:cTn id="48" presetID="10" presetClass="entr" presetSubtype="0"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childTnLst>
                          </p:cTn>
                        </p:par>
                        <p:par>
                          <p:cTn id="51" fill="hold">
                            <p:stCondLst>
                              <p:cond delay="1900"/>
                            </p:stCondLst>
                            <p:childTnLst>
                              <p:par>
                                <p:cTn id="52" presetID="10"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63" presetClass="path" presetSubtype="0" fill="hold" grpId="1" nodeType="withEffect">
                                  <p:stCondLst>
                                    <p:cond delay="0"/>
                                  </p:stCondLst>
                                  <p:childTnLst>
                                    <p:animMotion origin="layout" path="M -0.26371 0.15031 L -2.77778E-6 -1.35802E-6 " pathEditMode="relative" rAng="0" ptsTypes="AA">
                                      <p:cBhvr>
                                        <p:cTn id="56" dur="1000" fill="hold"/>
                                        <p:tgtEl>
                                          <p:spTgt spid="21"/>
                                        </p:tgtEl>
                                        <p:attrNameLst>
                                          <p:attrName>ppt_x</p:attrName>
                                          <p:attrName>ppt_y</p:attrName>
                                        </p:attrNameLst>
                                      </p:cBhvr>
                                      <p:rCtr x="13177" y="-7531"/>
                                    </p:animMotion>
                                  </p:childTnLst>
                                </p:cTn>
                              </p:par>
                              <p:par>
                                <p:cTn id="57" presetID="8" presetClass="emph" presetSubtype="0" fill="hold" grpId="2" nodeType="withEffect">
                                  <p:stCondLst>
                                    <p:cond delay="0"/>
                                  </p:stCondLst>
                                  <p:childTnLst>
                                    <p:animRot by="21600000">
                                      <p:cBhvr>
                                        <p:cTn id="58" dur="1000" fill="hold"/>
                                        <p:tgtEl>
                                          <p:spTgt spid="21"/>
                                        </p:tgtEl>
                                        <p:attrNameLst>
                                          <p:attrName>r</p:attrName>
                                        </p:attrNameLst>
                                      </p:cBhvr>
                                    </p:animRot>
                                  </p:childTnLst>
                                </p:cTn>
                              </p:par>
                              <p:par>
                                <p:cTn id="59" presetID="10" presetClass="entr" presetSubtype="0" fill="hold" grpId="0" nodeType="with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fade">
                                      <p:cBhvr>
                                        <p:cTn id="61" dur="500"/>
                                        <p:tgtEl>
                                          <p:spTgt spid="64"/>
                                        </p:tgtEl>
                                      </p:cBhvr>
                                    </p:animEffect>
                                  </p:childTnLst>
                                </p:cTn>
                              </p:par>
                              <p:par>
                                <p:cTn id="62" presetID="63" presetClass="path" presetSubtype="0" fill="hold" grpId="1" nodeType="withEffect">
                                  <p:stCondLst>
                                    <p:cond delay="0"/>
                                  </p:stCondLst>
                                  <p:childTnLst>
                                    <p:animMotion origin="layout" path="M -0.26371 0.15031 L -2.77778E-6 -1.35802E-6 " pathEditMode="relative" rAng="0" ptsTypes="AA">
                                      <p:cBhvr>
                                        <p:cTn id="63" dur="1000" fill="hold"/>
                                        <p:tgtEl>
                                          <p:spTgt spid="64"/>
                                        </p:tgtEl>
                                        <p:attrNameLst>
                                          <p:attrName>ppt_x</p:attrName>
                                          <p:attrName>ppt_y</p:attrName>
                                        </p:attrNameLst>
                                      </p:cBhvr>
                                      <p:rCtr x="13177" y="-7531"/>
                                    </p:animMotion>
                                  </p:childTnLst>
                                </p:cTn>
                              </p:par>
                              <p:par>
                                <p:cTn id="64" presetID="8" presetClass="emph" presetSubtype="0" fill="hold" grpId="2" nodeType="withEffect">
                                  <p:stCondLst>
                                    <p:cond delay="0"/>
                                  </p:stCondLst>
                                  <p:childTnLst>
                                    <p:animRot by="21600000">
                                      <p:cBhvr>
                                        <p:cTn id="65" dur="1000" fill="hold"/>
                                        <p:tgtEl>
                                          <p:spTgt spid="64"/>
                                        </p:tgtEl>
                                        <p:attrNameLst>
                                          <p:attrName>r</p:attrName>
                                        </p:attrNameLst>
                                      </p:cBhvr>
                                    </p:animRot>
                                  </p:childTnLst>
                                </p:cTn>
                              </p:par>
                              <p:par>
                                <p:cTn id="66" presetID="10"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par>
                                <p:cTn id="69" presetID="63" presetClass="path" presetSubtype="0" fill="hold" grpId="1" nodeType="withEffect">
                                  <p:stCondLst>
                                    <p:cond delay="0"/>
                                  </p:stCondLst>
                                  <p:childTnLst>
                                    <p:animMotion origin="layout" path="M -0.26736 -0.1605 L 1.38889E-6 4.44444E-6 " pathEditMode="relative" rAng="0" ptsTypes="AA">
                                      <p:cBhvr>
                                        <p:cTn id="70" dur="1000" fill="hold"/>
                                        <p:tgtEl>
                                          <p:spTgt spid="22"/>
                                        </p:tgtEl>
                                        <p:attrNameLst>
                                          <p:attrName>ppt_x</p:attrName>
                                          <p:attrName>ppt_y</p:attrName>
                                        </p:attrNameLst>
                                      </p:cBhvr>
                                      <p:rCtr x="13368" y="8025"/>
                                    </p:animMotion>
                                  </p:childTnLst>
                                </p:cTn>
                              </p:par>
                              <p:par>
                                <p:cTn id="71" presetID="8" presetClass="emph" presetSubtype="0" fill="hold" grpId="2" nodeType="withEffect">
                                  <p:stCondLst>
                                    <p:cond delay="0"/>
                                  </p:stCondLst>
                                  <p:childTnLst>
                                    <p:animRot by="21600000">
                                      <p:cBhvr>
                                        <p:cTn id="72" dur="1000" fill="hold"/>
                                        <p:tgtEl>
                                          <p:spTgt spid="22"/>
                                        </p:tgtEl>
                                        <p:attrNameLst>
                                          <p:attrName>r</p:attrName>
                                        </p:attrNameLst>
                                      </p:cBhvr>
                                    </p:animRot>
                                  </p:childTnLst>
                                </p:cTn>
                              </p:par>
                              <p:par>
                                <p:cTn id="73" presetID="10" presetClass="entr" presetSubtype="0" fill="hold" grpId="0"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500"/>
                                        <p:tgtEl>
                                          <p:spTgt spid="70"/>
                                        </p:tgtEl>
                                      </p:cBhvr>
                                    </p:animEffect>
                                  </p:childTnLst>
                                </p:cTn>
                              </p:par>
                              <p:par>
                                <p:cTn id="76" presetID="63" presetClass="path" presetSubtype="0" fill="hold" grpId="1" nodeType="withEffect">
                                  <p:stCondLst>
                                    <p:cond delay="0"/>
                                  </p:stCondLst>
                                  <p:childTnLst>
                                    <p:animMotion origin="layout" path="M -0.26736 -0.1605 L 1.38889E-6 4.44444E-6 " pathEditMode="relative" rAng="0" ptsTypes="AA">
                                      <p:cBhvr>
                                        <p:cTn id="77" dur="1000" fill="hold"/>
                                        <p:tgtEl>
                                          <p:spTgt spid="70"/>
                                        </p:tgtEl>
                                        <p:attrNameLst>
                                          <p:attrName>ppt_x</p:attrName>
                                          <p:attrName>ppt_y</p:attrName>
                                        </p:attrNameLst>
                                      </p:cBhvr>
                                      <p:rCtr x="13368" y="8025"/>
                                    </p:animMotion>
                                  </p:childTnLst>
                                </p:cTn>
                              </p:par>
                              <p:par>
                                <p:cTn id="78" presetID="8" presetClass="emph" presetSubtype="0" fill="hold" grpId="2" nodeType="withEffect">
                                  <p:stCondLst>
                                    <p:cond delay="0"/>
                                  </p:stCondLst>
                                  <p:childTnLst>
                                    <p:animRot by="21600000">
                                      <p:cBhvr>
                                        <p:cTn id="79" dur="1000" fill="hold"/>
                                        <p:tgtEl>
                                          <p:spTgt spid="70"/>
                                        </p:tgtEl>
                                        <p:attrNameLst>
                                          <p:attrName>r</p:attrName>
                                        </p:attrNameLst>
                                      </p:cBhvr>
                                    </p:animRot>
                                  </p:childTnLst>
                                </p:cTn>
                              </p:par>
                            </p:childTnLst>
                          </p:cTn>
                        </p:par>
                        <p:par>
                          <p:cTn id="80" fill="hold">
                            <p:stCondLst>
                              <p:cond delay="2900"/>
                            </p:stCondLst>
                            <p:childTnLst>
                              <p:par>
                                <p:cTn id="81" presetID="10" presetClass="entr" presetSubtype="0"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500"/>
                                        <p:tgtEl>
                                          <p:spTgt spid="5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fade">
                                      <p:cBhvr>
                                        <p:cTn id="8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54" grpId="0"/>
      <p:bldP spid="55" grpId="0"/>
      <p:bldP spid="56" grpId="0"/>
      <p:bldP spid="64" grpId="0" animBg="1"/>
      <p:bldP spid="64" grpId="1" animBg="1"/>
      <p:bldP spid="64" grpId="2" animBg="1"/>
      <p:bldP spid="67" grpId="0" animBg="1"/>
      <p:bldP spid="67" grpId="1" animBg="1"/>
      <p:bldP spid="67" grpId="2" animBg="1"/>
      <p:bldP spid="70" grpId="0" animBg="1"/>
      <p:bldP spid="70" grpId="1" animBg="1"/>
      <p:bldP spid="70" grpId="2" animBg="1"/>
      <p:bldP spid="20" grpId="0" animBg="1"/>
      <p:bldP spid="20" grpId="1" animBg="1"/>
      <p:bldP spid="20" grpId="2" animBg="1"/>
      <p:bldP spid="21" grpId="0" animBg="1"/>
      <p:bldP spid="21" grpId="1" animBg="1"/>
      <p:bldP spid="21" grpId="2" animBg="1"/>
      <p:bldP spid="22" grpId="0" animBg="1"/>
      <p:bldP spid="22" grpId="1" animBg="1"/>
      <p:bldP spid="22" grpId="2"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椭圆 61"/>
          <p:cNvSpPr/>
          <p:nvPr/>
        </p:nvSpPr>
        <p:spPr>
          <a:xfrm flipH="1">
            <a:off x="815415" y="1912140"/>
            <a:ext cx="93232" cy="93232"/>
          </a:xfrm>
          <a:prstGeom prst="ellipse">
            <a:avLst/>
          </a:prstGeom>
          <a:solidFill>
            <a:srgbClr val="F69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flipH="1">
            <a:off x="-729040" y="2724611"/>
            <a:ext cx="93232" cy="932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5271140" y="2002324"/>
            <a:ext cx="3476013" cy="1938938"/>
          </a:xfrm>
          <a:prstGeom prst="rect">
            <a:avLst/>
          </a:prstGeom>
          <a:noFill/>
        </p:spPr>
        <p:txBody>
          <a:bodyPr wrap="square" lIns="91386" tIns="45693" rIns="91386" bIns="45693" rtlCol="0">
            <a:spAutoFit/>
          </a:bodyPr>
          <a:lstStyle/>
          <a:p>
            <a:pPr>
              <a:lnSpc>
                <a:spcPct val="150000"/>
              </a:lnSpc>
            </a:pPr>
            <a:r>
              <a:rPr lang="zh-CN" altLang="en-US" sz="1000" dirty="0" smtClean="0">
                <a:latin typeface="微软雅黑" pitchFamily="34" charset="-122"/>
                <a:ea typeface="微软雅黑" pitchFamily="34" charset="-122"/>
                <a:sym typeface="微软雅黑" pitchFamily="34" charset="-122"/>
              </a:rPr>
              <a:t>       时光荏苒，岁月变迁，转眼间</a:t>
            </a:r>
            <a:r>
              <a:rPr lang="en-US" altLang="zh-CN" sz="1000" dirty="0" smtClean="0">
                <a:latin typeface="微软雅黑" pitchFamily="34" charset="-122"/>
                <a:ea typeface="微软雅黑" pitchFamily="34" charset="-122"/>
                <a:sym typeface="微软雅黑" pitchFamily="34" charset="-122"/>
              </a:rPr>
              <a:t>2018</a:t>
            </a:r>
            <a:r>
              <a:rPr lang="zh-CN" altLang="en-US" sz="1000" dirty="0" smtClean="0">
                <a:latin typeface="微软雅黑" pitchFamily="34" charset="-122"/>
                <a:ea typeface="微软雅黑" pitchFamily="34" charset="-122"/>
                <a:sym typeface="微软雅黑" pitchFamily="34" charset="-122"/>
              </a:rPr>
              <a:t>年工作已接近尾声。</a:t>
            </a:r>
            <a:endParaRPr lang="en-US" altLang="zh-CN" sz="1000" dirty="0" smtClean="0">
              <a:latin typeface="微软雅黑" pitchFamily="34" charset="-122"/>
              <a:ea typeface="微软雅黑" pitchFamily="34" charset="-122"/>
              <a:sym typeface="微软雅黑" pitchFamily="34" charset="-122"/>
            </a:endParaRPr>
          </a:p>
          <a:p>
            <a:pPr>
              <a:lnSpc>
                <a:spcPct val="150000"/>
              </a:lnSpc>
            </a:pPr>
            <a:r>
              <a:rPr lang="en-US" altLang="zh-CN" sz="1000" dirty="0">
                <a:latin typeface="微软雅黑" pitchFamily="34" charset="-122"/>
                <a:ea typeface="微软雅黑" pitchFamily="34" charset="-122"/>
                <a:sym typeface="微软雅黑" pitchFamily="34" charset="-122"/>
              </a:rPr>
              <a:t> </a:t>
            </a:r>
            <a:r>
              <a:rPr lang="en-US" altLang="zh-CN" sz="1000" dirty="0" smtClean="0">
                <a:latin typeface="微软雅黑" pitchFamily="34" charset="-122"/>
                <a:ea typeface="微软雅黑" pitchFamily="34" charset="-122"/>
                <a:sym typeface="微软雅黑" pitchFamily="34" charset="-122"/>
              </a:rPr>
              <a:t>      </a:t>
            </a:r>
            <a:r>
              <a:rPr lang="zh-CN" altLang="en-US" sz="1000" dirty="0" smtClean="0">
                <a:latin typeface="微软雅黑" pitchFamily="34" charset="-122"/>
                <a:ea typeface="微软雅黑" pitchFamily="34" charset="-122"/>
                <a:sym typeface="微软雅黑" pitchFamily="34" charset="-122"/>
              </a:rPr>
              <a:t>回首过去的一年，在公司全体领导及员工的共同努力下，</a:t>
            </a:r>
            <a:r>
              <a:rPr lang="en-US" altLang="zh-CN" sz="1000" dirty="0" smtClean="0">
                <a:latin typeface="微软雅黑" pitchFamily="34" charset="-122"/>
                <a:ea typeface="微软雅黑" pitchFamily="34" charset="-122"/>
                <a:sym typeface="微软雅黑" pitchFamily="34" charset="-122"/>
              </a:rPr>
              <a:t>XX</a:t>
            </a:r>
            <a:r>
              <a:rPr lang="zh-CN" altLang="en-US" sz="1000" dirty="0" smtClean="0">
                <a:latin typeface="微软雅黑" pitchFamily="34" charset="-122"/>
                <a:ea typeface="微软雅黑" pitchFamily="34" charset="-122"/>
                <a:sym typeface="微软雅黑" pitchFamily="34" charset="-122"/>
              </a:rPr>
              <a:t>公司的业绩取得了历史性突破。社会效益和经济效益取得双丰收，公司各项业务取得全面发展。</a:t>
            </a:r>
            <a:endParaRPr lang="en-US" altLang="zh-CN" sz="1000" dirty="0" smtClean="0">
              <a:latin typeface="微软雅黑" pitchFamily="34" charset="-122"/>
              <a:ea typeface="微软雅黑" pitchFamily="34" charset="-122"/>
              <a:sym typeface="微软雅黑" pitchFamily="34" charset="-122"/>
            </a:endParaRPr>
          </a:p>
          <a:p>
            <a:pPr>
              <a:lnSpc>
                <a:spcPct val="150000"/>
              </a:lnSpc>
            </a:pPr>
            <a:r>
              <a:rPr lang="zh-CN" altLang="en-US" sz="1000" dirty="0" smtClean="0">
                <a:latin typeface="微软雅黑" pitchFamily="34" charset="-122"/>
                <a:ea typeface="微软雅黑" pitchFamily="34" charset="-122"/>
              </a:rPr>
              <a:t>       雄关</a:t>
            </a:r>
            <a:r>
              <a:rPr lang="zh-CN" altLang="en-US" sz="1000" dirty="0">
                <a:latin typeface="微软雅黑" pitchFamily="34" charset="-122"/>
                <a:ea typeface="微软雅黑" pitchFamily="34" charset="-122"/>
              </a:rPr>
              <a:t>漫道真如</a:t>
            </a:r>
            <a:r>
              <a:rPr lang="zh-CN" altLang="en-US" sz="1000" dirty="0" smtClean="0">
                <a:latin typeface="微软雅黑" pitchFamily="34" charset="-122"/>
                <a:ea typeface="微软雅黑" pitchFamily="34" charset="-122"/>
              </a:rPr>
              <a:t>铁</a:t>
            </a:r>
            <a:r>
              <a:rPr lang="zh-CN" altLang="en-US" sz="1000" dirty="0">
                <a:latin typeface="微软雅黑" pitchFamily="34" charset="-122"/>
                <a:ea typeface="微软雅黑" pitchFamily="34" charset="-122"/>
                <a:sym typeface="微软雅黑" pitchFamily="34" charset="-122"/>
              </a:rPr>
              <a:t>，</a:t>
            </a:r>
            <a:r>
              <a:rPr lang="zh-CN" altLang="en-US" sz="1000" dirty="0" smtClean="0">
                <a:latin typeface="微软雅黑" pitchFamily="34" charset="-122"/>
                <a:ea typeface="微软雅黑" pitchFamily="34" charset="-122"/>
              </a:rPr>
              <a:t>而今</a:t>
            </a:r>
            <a:r>
              <a:rPr lang="zh-CN" altLang="en-US" sz="1000" dirty="0">
                <a:latin typeface="微软雅黑" pitchFamily="34" charset="-122"/>
                <a:ea typeface="微软雅黑" pitchFamily="34" charset="-122"/>
              </a:rPr>
              <a:t>迈步从头</a:t>
            </a:r>
            <a:r>
              <a:rPr lang="zh-CN" altLang="en-US" sz="1000" dirty="0" smtClean="0">
                <a:latin typeface="微软雅黑" pitchFamily="34" charset="-122"/>
                <a:ea typeface="微软雅黑" pitchFamily="34" charset="-122"/>
              </a:rPr>
              <a:t>越。</a:t>
            </a:r>
            <a:r>
              <a:rPr lang="en-US" altLang="zh-CN" sz="1000" smtClean="0">
                <a:latin typeface="微软雅黑" pitchFamily="34" charset="-122"/>
                <a:ea typeface="微软雅黑" pitchFamily="34" charset="-122"/>
              </a:rPr>
              <a:t>2019</a:t>
            </a:r>
            <a:r>
              <a:rPr lang="zh-CN" altLang="en-US" sz="1000" smtClean="0">
                <a:latin typeface="微软雅黑" pitchFamily="34" charset="-122"/>
                <a:ea typeface="微软雅黑" pitchFamily="34" charset="-122"/>
              </a:rPr>
              <a:t>年</a:t>
            </a:r>
            <a:r>
              <a:rPr lang="zh-CN" altLang="en-US" sz="1000" dirty="0" smtClean="0">
                <a:latin typeface="微软雅黑" pitchFamily="34" charset="-122"/>
                <a:ea typeface="微软雅黑" pitchFamily="34" charset="-122"/>
              </a:rPr>
              <a:t>是公司实现产业升级、效益翻番的关键一年。站在新的起点，我们将继承和发扬过去工作中积累的先进方法，吸取不足经验，开拓进取，奋勇拼博，满怀斗志，再创辉煌！</a:t>
            </a:r>
            <a:endParaRPr lang="zh-CN" altLang="en-US" sz="1000" dirty="0">
              <a:latin typeface="微软雅黑" pitchFamily="34" charset="-122"/>
              <a:ea typeface="微软雅黑" pitchFamily="34" charset="-122"/>
            </a:endParaRPr>
          </a:p>
        </p:txBody>
      </p:sp>
      <p:grpSp>
        <p:nvGrpSpPr>
          <p:cNvPr id="19" name="组合 18"/>
          <p:cNvGrpSpPr/>
          <p:nvPr/>
        </p:nvGrpSpPr>
        <p:grpSpPr>
          <a:xfrm>
            <a:off x="4995220" y="452360"/>
            <a:ext cx="1306135" cy="1269327"/>
            <a:chOff x="4345444" y="2542859"/>
            <a:chExt cx="1810550" cy="1811205"/>
          </a:xfrm>
        </p:grpSpPr>
        <p:grpSp>
          <p:nvGrpSpPr>
            <p:cNvPr id="20" name="组合 1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2" name="同心圆 2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p:cNvSpPr/>
            <p:nvPr/>
          </p:nvSpPr>
          <p:spPr>
            <a:xfrm>
              <a:off x="4565570" y="2763062"/>
              <a:ext cx="1370298" cy="1370793"/>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4904043" y="1184407"/>
            <a:ext cx="349446" cy="349446"/>
            <a:chOff x="304800" y="673100"/>
            <a:chExt cx="4000500" cy="4000500"/>
          </a:xfrm>
          <a:effectLst>
            <a:outerShdw blurRad="444500" dist="254000" dir="684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grpSp>
      <p:grpSp>
        <p:nvGrpSpPr>
          <p:cNvPr id="30" name="组合 29"/>
          <p:cNvGrpSpPr/>
          <p:nvPr/>
        </p:nvGrpSpPr>
        <p:grpSpPr>
          <a:xfrm>
            <a:off x="6490317" y="431805"/>
            <a:ext cx="156292" cy="156292"/>
            <a:chOff x="304800" y="673100"/>
            <a:chExt cx="4000500" cy="4000500"/>
          </a:xfrm>
          <a:effectLst>
            <a:outerShdw blurRad="444500" dist="254000" dir="684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grpSp>
      <p:grpSp>
        <p:nvGrpSpPr>
          <p:cNvPr id="33" name="组合 32"/>
          <p:cNvGrpSpPr/>
          <p:nvPr/>
        </p:nvGrpSpPr>
        <p:grpSpPr>
          <a:xfrm>
            <a:off x="6646609" y="596353"/>
            <a:ext cx="208440" cy="208440"/>
            <a:chOff x="304800" y="673100"/>
            <a:chExt cx="4000500" cy="4000500"/>
          </a:xfrm>
          <a:effectLst>
            <a:outerShdw blurRad="444500" dist="254000" dir="684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grpSp>
      <p:sp>
        <p:nvSpPr>
          <p:cNvPr id="36" name="椭圆 35"/>
          <p:cNvSpPr/>
          <p:nvPr/>
        </p:nvSpPr>
        <p:spPr>
          <a:xfrm>
            <a:off x="7794388" y="4443265"/>
            <a:ext cx="500908" cy="500908"/>
          </a:xfrm>
          <a:prstGeom prst="ellipse">
            <a:avLst/>
          </a:prstGeom>
          <a:solidFill>
            <a:srgbClr val="FFFF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7072061" y="4168488"/>
            <a:ext cx="274777" cy="274777"/>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7183751" y="4762644"/>
            <a:ext cx="219777" cy="219777"/>
            <a:chOff x="304800" y="673100"/>
            <a:chExt cx="4000500" cy="4000500"/>
          </a:xfrm>
          <a:effectLst>
            <a:outerShdw blurRad="381000" dist="152400" dir="8100000" algn="tr" rotWithShape="0">
              <a:prstClr val="black">
                <a:alpha val="7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椭圆 3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5913327" y="4591849"/>
            <a:ext cx="287919" cy="287919"/>
            <a:chOff x="304800" y="673100"/>
            <a:chExt cx="4000500" cy="4000500"/>
          </a:xfrm>
          <a:effectLst>
            <a:outerShdw blurRad="381000" dist="152400" dir="8100000" algn="tr" rotWithShape="0">
              <a:prstClr val="black">
                <a:alpha val="7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椭圆 4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8411685" y="4151249"/>
            <a:ext cx="408377" cy="408377"/>
            <a:chOff x="304800" y="673100"/>
            <a:chExt cx="4000500" cy="4000500"/>
          </a:xfrm>
          <a:effectLst>
            <a:outerShdw blurRad="317500" dist="1905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椭圆 46"/>
          <p:cNvSpPr/>
          <p:nvPr/>
        </p:nvSpPr>
        <p:spPr>
          <a:xfrm>
            <a:off x="6629511" y="4707644"/>
            <a:ext cx="274777" cy="274777"/>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8600348" y="4915512"/>
            <a:ext cx="137389" cy="137389"/>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flipV="1">
            <a:off x="1327842" y="702934"/>
            <a:ext cx="500908" cy="500908"/>
          </a:xfrm>
          <a:prstGeom prst="ellipse">
            <a:avLst/>
          </a:prstGeom>
          <a:solidFill>
            <a:srgbClr val="FAC90F"/>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flipV="1">
            <a:off x="2809235" y="297327"/>
            <a:ext cx="274777" cy="274777"/>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p:cNvGrpSpPr/>
          <p:nvPr/>
        </p:nvGrpSpPr>
        <p:grpSpPr>
          <a:xfrm flipV="1">
            <a:off x="717205" y="1022313"/>
            <a:ext cx="219777" cy="219777"/>
            <a:chOff x="304800" y="673100"/>
            <a:chExt cx="4000500" cy="4000500"/>
          </a:xfrm>
          <a:effectLst>
            <a:outerShdw blurRad="381000" dist="152400" dir="8100000" algn="tr" rotWithShape="0">
              <a:prstClr val="black">
                <a:alpha val="7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椭圆 6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flipV="1">
            <a:off x="849463" y="356213"/>
            <a:ext cx="287919" cy="287919"/>
            <a:chOff x="304800" y="673100"/>
            <a:chExt cx="4000500" cy="4000500"/>
          </a:xfrm>
          <a:effectLst>
            <a:outerShdw blurRad="381000" dist="152400" dir="8100000" algn="tr" rotWithShape="0">
              <a:prstClr val="black">
                <a:alpha val="7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0" name="椭圆 6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flipV="1">
            <a:off x="1945139" y="410918"/>
            <a:ext cx="408377" cy="408377"/>
            <a:chOff x="304800" y="673100"/>
            <a:chExt cx="4000500" cy="4000500"/>
          </a:xfrm>
          <a:effectLst>
            <a:outerShdw blurRad="317500" dist="1905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椭圆 7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4" name="椭圆 73"/>
          <p:cNvSpPr/>
          <p:nvPr/>
        </p:nvSpPr>
        <p:spPr>
          <a:xfrm flipV="1">
            <a:off x="300353" y="1332333"/>
            <a:ext cx="274777" cy="274777"/>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flipV="1">
            <a:off x="2118732" y="1243876"/>
            <a:ext cx="137389" cy="137389"/>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1553973" y="120247"/>
            <a:ext cx="274777" cy="274777"/>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p:cNvGrpSpPr/>
          <p:nvPr/>
        </p:nvGrpSpPr>
        <p:grpSpPr>
          <a:xfrm>
            <a:off x="7049384" y="828152"/>
            <a:ext cx="287919" cy="287919"/>
            <a:chOff x="304800" y="673100"/>
            <a:chExt cx="4000500" cy="4000500"/>
          </a:xfrm>
          <a:effectLst>
            <a:outerShdw blurRad="381000" dist="152400" dir="8100000" algn="tr" rotWithShape="0">
              <a:prstClr val="black">
                <a:alpha val="7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椭圆 7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290" name="Picture 2" descr="http://files.colabug.com/forum/201412/10/161703tval1101vkzji3d0.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427635">
            <a:off x="292707" y="1794346"/>
            <a:ext cx="4814984" cy="3212907"/>
          </a:xfrm>
          <a:prstGeom prst="rect">
            <a:avLst/>
          </a:prstGeom>
          <a:noFill/>
          <a:effectLst>
            <a:innerShdw blurRad="114300">
              <a:prstClr val="black"/>
            </a:innerShdw>
          </a:effectLst>
          <a:extLst>
            <a:ext uri="{909E8E84-426E-40DD-AFC4-6F175D3DCCD1}">
              <a14:hiddenFill xmlns="" xmlns:a14="http://schemas.microsoft.com/office/drawing/2010/main">
                <a:solidFill>
                  <a:srgbClr val="FFFFFF"/>
                </a:solidFill>
              </a14:hiddenFill>
            </a:ext>
          </a:extLst>
        </p:spPr>
      </p:pic>
      <p:sp>
        <p:nvSpPr>
          <p:cNvPr id="80" name="椭圆 79"/>
          <p:cNvSpPr/>
          <p:nvPr/>
        </p:nvSpPr>
        <p:spPr>
          <a:xfrm flipV="1">
            <a:off x="8157907" y="1084353"/>
            <a:ext cx="274777" cy="274777"/>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7499409" y="270071"/>
            <a:ext cx="500908" cy="500908"/>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 name="组合 81"/>
          <p:cNvGrpSpPr/>
          <p:nvPr/>
        </p:nvGrpSpPr>
        <p:grpSpPr>
          <a:xfrm>
            <a:off x="8566375" y="631564"/>
            <a:ext cx="156292" cy="156292"/>
            <a:chOff x="304800" y="673100"/>
            <a:chExt cx="4000500" cy="4000500"/>
          </a:xfrm>
          <a:effectLst>
            <a:outerShdw blurRad="444500" dist="254000" dir="684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sp>
          <p:nvSpPr>
            <p:cNvPr id="84" name="椭圆 8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grpSp>
      <p:grpSp>
        <p:nvGrpSpPr>
          <p:cNvPr id="85" name="组合 84"/>
          <p:cNvGrpSpPr/>
          <p:nvPr/>
        </p:nvGrpSpPr>
        <p:grpSpPr>
          <a:xfrm>
            <a:off x="8659450" y="309942"/>
            <a:ext cx="219777" cy="219777"/>
            <a:chOff x="304800" y="673100"/>
            <a:chExt cx="4000500" cy="4000500"/>
          </a:xfrm>
          <a:effectLst>
            <a:outerShdw blurRad="381000" dist="152400" dir="8100000" algn="tr" rotWithShape="0">
              <a:prstClr val="black">
                <a:alpha val="7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7" name="椭圆 8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8" name="椭圆 87"/>
          <p:cNvSpPr/>
          <p:nvPr/>
        </p:nvSpPr>
        <p:spPr>
          <a:xfrm>
            <a:off x="3491880" y="1232496"/>
            <a:ext cx="254507" cy="254507"/>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组合 88"/>
          <p:cNvGrpSpPr/>
          <p:nvPr/>
        </p:nvGrpSpPr>
        <p:grpSpPr>
          <a:xfrm>
            <a:off x="5887459" y="1014180"/>
            <a:ext cx="827791" cy="792168"/>
            <a:chOff x="4345444" y="2542859"/>
            <a:chExt cx="1810550" cy="1811205"/>
          </a:xfrm>
        </p:grpSpPr>
        <p:grpSp>
          <p:nvGrpSpPr>
            <p:cNvPr id="90" name="组合 8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2" name="同心圆 9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椭圆 9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1" name="椭圆 90"/>
            <p:cNvSpPr/>
            <p:nvPr/>
          </p:nvSpPr>
          <p:spPr>
            <a:xfrm>
              <a:off x="4565570" y="2763062"/>
              <a:ext cx="1370298" cy="1370793"/>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24"/>
          <p:cNvSpPr txBox="1"/>
          <p:nvPr/>
        </p:nvSpPr>
        <p:spPr>
          <a:xfrm>
            <a:off x="5335898" y="746130"/>
            <a:ext cx="624780" cy="58477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6073701" y="1184407"/>
            <a:ext cx="494046" cy="461665"/>
          </a:xfrm>
          <a:prstGeom prst="rect">
            <a:avLst/>
          </a:prstGeom>
        </p:spPr>
        <p:txBody>
          <a:bodyPr wrap="none">
            <a:spAutoFit/>
          </a:bodyPr>
          <a:lstStyle/>
          <a:p>
            <a:r>
              <a:rPr lang="zh-CN" altLang="en-US" sz="2400" b="1" dirty="0">
                <a:solidFill>
                  <a:schemeClr val="bg1"/>
                </a:solidFill>
                <a:latin typeface="微软雅黑" pitchFamily="34" charset="-122"/>
                <a:ea typeface="微软雅黑" pitchFamily="34" charset="-122"/>
              </a:rPr>
              <a:t>言</a:t>
            </a:r>
          </a:p>
        </p:txBody>
      </p:sp>
    </p:spTree>
    <p:custDataLst>
      <p:tags r:id="rId1"/>
    </p:custDataLst>
    <p:extLst>
      <p:ext uri="{BB962C8B-B14F-4D97-AF65-F5344CB8AC3E}">
        <p14:creationId xmlns="" xmlns:p14="http://schemas.microsoft.com/office/powerpoint/2010/main" val="1690618393"/>
      </p:ext>
    </p:extLst>
  </p:cSld>
  <p:clrMapOvr>
    <a:masterClrMapping/>
  </p:clrMapOvr>
  <mc:AlternateContent xmlns:mc="http://schemas.openxmlformats.org/markup-compatibility/2006">
    <mc:Choice xmlns="" xmlns:p14="http://schemas.microsoft.com/office/powerpoint/2010/main" Requires="p14">
      <p:transition spd="slow" p14:dur="1400" advTm="11019">
        <p14:doors dir="vert"/>
      </p:transition>
    </mc:Choice>
    <mc:Fallback>
      <p:transition spd="slow" advTm="1101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000" fill="hold"/>
                                        <p:tgtEl>
                                          <p:spTgt spid="27"/>
                                        </p:tgtEl>
                                        <p:attrNameLst>
                                          <p:attrName>ppt_x</p:attrName>
                                        </p:attrNameLst>
                                      </p:cBhvr>
                                      <p:tavLst>
                                        <p:tav tm="0">
                                          <p:val>
                                            <p:strVal val="1+#ppt_w/2"/>
                                          </p:val>
                                        </p:tav>
                                        <p:tav tm="100000">
                                          <p:val>
                                            <p:strVal val="#ppt_x"/>
                                          </p:val>
                                        </p:tav>
                                      </p:tavLst>
                                    </p:anim>
                                    <p:anim calcmode="lin" valueType="num">
                                      <p:cBhvr additive="base">
                                        <p:cTn id="8" dur="20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2000" fill="hold"/>
                                        <p:tgtEl>
                                          <p:spTgt spid="30"/>
                                        </p:tgtEl>
                                        <p:attrNameLst>
                                          <p:attrName>ppt_x</p:attrName>
                                        </p:attrNameLst>
                                      </p:cBhvr>
                                      <p:tavLst>
                                        <p:tav tm="0">
                                          <p:val>
                                            <p:strVal val="1+#ppt_w/2"/>
                                          </p:val>
                                        </p:tav>
                                        <p:tav tm="100000">
                                          <p:val>
                                            <p:strVal val="#ppt_x"/>
                                          </p:val>
                                        </p:tav>
                                      </p:tavLst>
                                    </p:anim>
                                    <p:anim calcmode="lin" valueType="num">
                                      <p:cBhvr additive="base">
                                        <p:cTn id="12" dur="2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3" accel="3500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2000" fill="hold"/>
                                        <p:tgtEl>
                                          <p:spTgt spid="33"/>
                                        </p:tgtEl>
                                        <p:attrNameLst>
                                          <p:attrName>ppt_x</p:attrName>
                                        </p:attrNameLst>
                                      </p:cBhvr>
                                      <p:tavLst>
                                        <p:tav tm="0">
                                          <p:val>
                                            <p:strVal val="1+#ppt_w/2"/>
                                          </p:val>
                                        </p:tav>
                                        <p:tav tm="100000">
                                          <p:val>
                                            <p:strVal val="#ppt_x"/>
                                          </p:val>
                                        </p:tav>
                                      </p:tavLst>
                                    </p:anim>
                                    <p:anim calcmode="lin" valueType="num">
                                      <p:cBhvr additive="base">
                                        <p:cTn id="16" dur="2000" fill="hold"/>
                                        <p:tgtEl>
                                          <p:spTgt spid="33"/>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ppt_w</p:attrName>
                                        </p:attrNameLst>
                                      </p:cBhvr>
                                      <p:tavLst>
                                        <p:tav tm="0">
                                          <p:val>
                                            <p:fltVal val="0"/>
                                          </p:val>
                                        </p:tav>
                                        <p:tav tm="100000">
                                          <p:val>
                                            <p:strVal val="#ppt_w"/>
                                          </p:val>
                                        </p:tav>
                                      </p:tavLst>
                                    </p:anim>
                                    <p:anim calcmode="lin" valueType="num">
                                      <p:cBhvr>
                                        <p:cTn id="21" dur="500" fill="hold"/>
                                        <p:tgtEl>
                                          <p:spTgt spid="36"/>
                                        </p:tgtEl>
                                        <p:attrNameLst>
                                          <p:attrName>ppt_h</p:attrName>
                                        </p:attrNameLst>
                                      </p:cBhvr>
                                      <p:tavLst>
                                        <p:tav tm="0">
                                          <p:val>
                                            <p:fltVal val="0"/>
                                          </p:val>
                                        </p:tav>
                                        <p:tav tm="100000">
                                          <p:val>
                                            <p:strVal val="#ppt_h"/>
                                          </p:val>
                                        </p:tav>
                                      </p:tavLst>
                                    </p:anim>
                                    <p:animEffect transition="in" filter="fade">
                                      <p:cBhvr>
                                        <p:cTn id="22" dur="500"/>
                                        <p:tgtEl>
                                          <p:spTgt spid="36"/>
                                        </p:tgtEl>
                                      </p:cBhvr>
                                    </p:animEffect>
                                  </p:childTnLst>
                                </p:cTn>
                              </p:par>
                              <p:par>
                                <p:cTn id="23" presetID="53" presetClass="entr" presetSubtype="16" fill="hold" grpId="0" nodeType="withEffect">
                                  <p:stCondLst>
                                    <p:cond delay="40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par>
                                <p:cTn id="28" presetID="53" presetClass="entr" presetSubtype="16" fill="hold" nodeType="withEffect">
                                  <p:stCondLst>
                                    <p:cond delay="40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animEffect transition="in" filter="fade">
                                      <p:cBhvr>
                                        <p:cTn id="32" dur="500"/>
                                        <p:tgtEl>
                                          <p:spTgt spid="38"/>
                                        </p:tgtEl>
                                      </p:cBhvr>
                                    </p:animEffect>
                                  </p:childTnLst>
                                </p:cTn>
                              </p:par>
                              <p:par>
                                <p:cTn id="33" presetID="53" presetClass="entr" presetSubtype="16" fill="hold" nodeType="withEffect">
                                  <p:stCondLst>
                                    <p:cond delay="20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animEffect transition="in" filter="fade">
                                      <p:cBhvr>
                                        <p:cTn id="37" dur="500"/>
                                        <p:tgtEl>
                                          <p:spTgt spid="41"/>
                                        </p:tgtEl>
                                      </p:cBhvr>
                                    </p:animEffect>
                                  </p:childTnLst>
                                </p:cTn>
                              </p:par>
                              <p:par>
                                <p:cTn id="38" presetID="53" presetClass="entr" presetSubtype="16" fill="hold" nodeType="withEffect">
                                  <p:stCondLst>
                                    <p:cond delay="400"/>
                                  </p:stCondLst>
                                  <p:childTnLst>
                                    <p:set>
                                      <p:cBhvr>
                                        <p:cTn id="39" dur="1" fill="hold">
                                          <p:stCondLst>
                                            <p:cond delay="0"/>
                                          </p:stCondLst>
                                        </p:cTn>
                                        <p:tgtEl>
                                          <p:spTgt spid="44"/>
                                        </p:tgtEl>
                                        <p:attrNameLst>
                                          <p:attrName>style.visibility</p:attrName>
                                        </p:attrNameLst>
                                      </p:cBhvr>
                                      <p:to>
                                        <p:strVal val="visible"/>
                                      </p:to>
                                    </p:set>
                                    <p:anim calcmode="lin" valueType="num">
                                      <p:cBhvr>
                                        <p:cTn id="40" dur="500" fill="hold"/>
                                        <p:tgtEl>
                                          <p:spTgt spid="44"/>
                                        </p:tgtEl>
                                        <p:attrNameLst>
                                          <p:attrName>ppt_w</p:attrName>
                                        </p:attrNameLst>
                                      </p:cBhvr>
                                      <p:tavLst>
                                        <p:tav tm="0">
                                          <p:val>
                                            <p:fltVal val="0"/>
                                          </p:val>
                                        </p:tav>
                                        <p:tav tm="100000">
                                          <p:val>
                                            <p:strVal val="#ppt_w"/>
                                          </p:val>
                                        </p:tav>
                                      </p:tavLst>
                                    </p:anim>
                                    <p:anim calcmode="lin" valueType="num">
                                      <p:cBhvr>
                                        <p:cTn id="41" dur="500" fill="hold"/>
                                        <p:tgtEl>
                                          <p:spTgt spid="44"/>
                                        </p:tgtEl>
                                        <p:attrNameLst>
                                          <p:attrName>ppt_h</p:attrName>
                                        </p:attrNameLst>
                                      </p:cBhvr>
                                      <p:tavLst>
                                        <p:tav tm="0">
                                          <p:val>
                                            <p:fltVal val="0"/>
                                          </p:val>
                                        </p:tav>
                                        <p:tav tm="100000">
                                          <p:val>
                                            <p:strVal val="#ppt_h"/>
                                          </p:val>
                                        </p:tav>
                                      </p:tavLst>
                                    </p:anim>
                                    <p:animEffect transition="in" filter="fade">
                                      <p:cBhvr>
                                        <p:cTn id="42" dur="500"/>
                                        <p:tgtEl>
                                          <p:spTgt spid="44"/>
                                        </p:tgtEl>
                                      </p:cBhvr>
                                    </p:animEffect>
                                  </p:childTnLst>
                                </p:cTn>
                              </p:par>
                              <p:par>
                                <p:cTn id="43" presetID="53" presetClass="entr" presetSubtype="16" fill="hold" grpId="0" nodeType="withEffect">
                                  <p:stCondLst>
                                    <p:cond delay="400"/>
                                  </p:stCondLst>
                                  <p:childTnLst>
                                    <p:set>
                                      <p:cBhvr>
                                        <p:cTn id="44" dur="1" fill="hold">
                                          <p:stCondLst>
                                            <p:cond delay="0"/>
                                          </p:stCondLst>
                                        </p:cTn>
                                        <p:tgtEl>
                                          <p:spTgt spid="47"/>
                                        </p:tgtEl>
                                        <p:attrNameLst>
                                          <p:attrName>style.visibility</p:attrName>
                                        </p:attrNameLst>
                                      </p:cBhvr>
                                      <p:to>
                                        <p:strVal val="visible"/>
                                      </p:to>
                                    </p:set>
                                    <p:anim calcmode="lin" valueType="num">
                                      <p:cBhvr>
                                        <p:cTn id="45" dur="500" fill="hold"/>
                                        <p:tgtEl>
                                          <p:spTgt spid="47"/>
                                        </p:tgtEl>
                                        <p:attrNameLst>
                                          <p:attrName>ppt_w</p:attrName>
                                        </p:attrNameLst>
                                      </p:cBhvr>
                                      <p:tavLst>
                                        <p:tav tm="0">
                                          <p:val>
                                            <p:fltVal val="0"/>
                                          </p:val>
                                        </p:tav>
                                        <p:tav tm="100000">
                                          <p:val>
                                            <p:strVal val="#ppt_w"/>
                                          </p:val>
                                        </p:tav>
                                      </p:tavLst>
                                    </p:anim>
                                    <p:anim calcmode="lin" valueType="num">
                                      <p:cBhvr>
                                        <p:cTn id="46" dur="500" fill="hold"/>
                                        <p:tgtEl>
                                          <p:spTgt spid="47"/>
                                        </p:tgtEl>
                                        <p:attrNameLst>
                                          <p:attrName>ppt_h</p:attrName>
                                        </p:attrNameLst>
                                      </p:cBhvr>
                                      <p:tavLst>
                                        <p:tav tm="0">
                                          <p:val>
                                            <p:fltVal val="0"/>
                                          </p:val>
                                        </p:tav>
                                        <p:tav tm="100000">
                                          <p:val>
                                            <p:strVal val="#ppt_h"/>
                                          </p:val>
                                        </p:tav>
                                      </p:tavLst>
                                    </p:anim>
                                    <p:animEffect transition="in" filter="fade">
                                      <p:cBhvr>
                                        <p:cTn id="47" dur="500"/>
                                        <p:tgtEl>
                                          <p:spTgt spid="47"/>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52"/>
                                        </p:tgtEl>
                                        <p:attrNameLst>
                                          <p:attrName>style.visibility</p:attrName>
                                        </p:attrNameLst>
                                      </p:cBhvr>
                                      <p:to>
                                        <p:strVal val="visible"/>
                                      </p:to>
                                    </p:set>
                                    <p:anim calcmode="lin" valueType="num">
                                      <p:cBhvr>
                                        <p:cTn id="50" dur="500" fill="hold"/>
                                        <p:tgtEl>
                                          <p:spTgt spid="52"/>
                                        </p:tgtEl>
                                        <p:attrNameLst>
                                          <p:attrName>ppt_w</p:attrName>
                                        </p:attrNameLst>
                                      </p:cBhvr>
                                      <p:tavLst>
                                        <p:tav tm="0">
                                          <p:val>
                                            <p:fltVal val="0"/>
                                          </p:val>
                                        </p:tav>
                                        <p:tav tm="100000">
                                          <p:val>
                                            <p:strVal val="#ppt_w"/>
                                          </p:val>
                                        </p:tav>
                                      </p:tavLst>
                                    </p:anim>
                                    <p:anim calcmode="lin" valueType="num">
                                      <p:cBhvr>
                                        <p:cTn id="51" dur="500" fill="hold"/>
                                        <p:tgtEl>
                                          <p:spTgt spid="52"/>
                                        </p:tgtEl>
                                        <p:attrNameLst>
                                          <p:attrName>ppt_h</p:attrName>
                                        </p:attrNameLst>
                                      </p:cBhvr>
                                      <p:tavLst>
                                        <p:tav tm="0">
                                          <p:val>
                                            <p:fltVal val="0"/>
                                          </p:val>
                                        </p:tav>
                                        <p:tav tm="100000">
                                          <p:val>
                                            <p:strVal val="#ppt_h"/>
                                          </p:val>
                                        </p:tav>
                                      </p:tavLst>
                                    </p:anim>
                                    <p:animEffect transition="in" filter="fade">
                                      <p:cBhvr>
                                        <p:cTn id="52" dur="500"/>
                                        <p:tgtEl>
                                          <p:spTgt spid="52"/>
                                        </p:tgtEl>
                                      </p:cBhvr>
                                    </p:animEffect>
                                  </p:childTnLst>
                                </p:cTn>
                              </p:par>
                            </p:childTnLst>
                          </p:cTn>
                        </p:par>
                        <p:par>
                          <p:cTn id="53" fill="hold">
                            <p:stCondLst>
                              <p:cond delay="2900"/>
                            </p:stCondLst>
                            <p:childTnLst>
                              <p:par>
                                <p:cTn id="54" presetID="53" presetClass="entr" presetSubtype="16"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childTnLst>
                                </p:cTn>
                              </p:par>
                              <p:par>
                                <p:cTn id="59" presetID="53" presetClass="entr" presetSubtype="16" fill="hold" grpId="0" nodeType="withEffect">
                                  <p:stCondLst>
                                    <p:cond delay="40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par>
                                <p:cTn id="64" presetID="53" presetClass="entr" presetSubtype="16" fill="hold" nodeType="withEffect">
                                  <p:stCondLst>
                                    <p:cond delay="40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par>
                                <p:cTn id="69" presetID="53" presetClass="entr" presetSubtype="16" fill="hold" nodeType="withEffect">
                                  <p:stCondLst>
                                    <p:cond delay="20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par>
                                <p:cTn id="74" presetID="53" presetClass="entr" presetSubtype="16" fill="hold" nodeType="withEffect">
                                  <p:stCondLst>
                                    <p:cond delay="400"/>
                                  </p:stCondLst>
                                  <p:childTnLst>
                                    <p:set>
                                      <p:cBhvr>
                                        <p:cTn id="75" dur="1" fill="hold">
                                          <p:stCondLst>
                                            <p:cond delay="0"/>
                                          </p:stCondLst>
                                        </p:cTn>
                                        <p:tgtEl>
                                          <p:spTgt spid="71"/>
                                        </p:tgtEl>
                                        <p:attrNameLst>
                                          <p:attrName>style.visibility</p:attrName>
                                        </p:attrNameLst>
                                      </p:cBhvr>
                                      <p:to>
                                        <p:strVal val="visible"/>
                                      </p:to>
                                    </p:set>
                                    <p:anim calcmode="lin" valueType="num">
                                      <p:cBhvr>
                                        <p:cTn id="76" dur="500" fill="hold"/>
                                        <p:tgtEl>
                                          <p:spTgt spid="71"/>
                                        </p:tgtEl>
                                        <p:attrNameLst>
                                          <p:attrName>ppt_w</p:attrName>
                                        </p:attrNameLst>
                                      </p:cBhvr>
                                      <p:tavLst>
                                        <p:tav tm="0">
                                          <p:val>
                                            <p:fltVal val="0"/>
                                          </p:val>
                                        </p:tav>
                                        <p:tav tm="100000">
                                          <p:val>
                                            <p:strVal val="#ppt_w"/>
                                          </p:val>
                                        </p:tav>
                                      </p:tavLst>
                                    </p:anim>
                                    <p:anim calcmode="lin" valueType="num">
                                      <p:cBhvr>
                                        <p:cTn id="77" dur="500" fill="hold"/>
                                        <p:tgtEl>
                                          <p:spTgt spid="71"/>
                                        </p:tgtEl>
                                        <p:attrNameLst>
                                          <p:attrName>ppt_h</p:attrName>
                                        </p:attrNameLst>
                                      </p:cBhvr>
                                      <p:tavLst>
                                        <p:tav tm="0">
                                          <p:val>
                                            <p:fltVal val="0"/>
                                          </p:val>
                                        </p:tav>
                                        <p:tav tm="100000">
                                          <p:val>
                                            <p:strVal val="#ppt_h"/>
                                          </p:val>
                                        </p:tav>
                                      </p:tavLst>
                                    </p:anim>
                                    <p:animEffect transition="in" filter="fade">
                                      <p:cBhvr>
                                        <p:cTn id="78" dur="500"/>
                                        <p:tgtEl>
                                          <p:spTgt spid="71"/>
                                        </p:tgtEl>
                                      </p:cBhvr>
                                    </p:animEffect>
                                  </p:childTnLst>
                                </p:cTn>
                              </p:par>
                              <p:par>
                                <p:cTn id="79" presetID="53" presetClass="entr" presetSubtype="16" fill="hold" grpId="0" nodeType="withEffect">
                                  <p:stCondLst>
                                    <p:cond delay="400"/>
                                  </p:stCondLst>
                                  <p:childTnLst>
                                    <p:set>
                                      <p:cBhvr>
                                        <p:cTn id="80" dur="1" fill="hold">
                                          <p:stCondLst>
                                            <p:cond delay="0"/>
                                          </p:stCondLst>
                                        </p:cTn>
                                        <p:tgtEl>
                                          <p:spTgt spid="74"/>
                                        </p:tgtEl>
                                        <p:attrNameLst>
                                          <p:attrName>style.visibility</p:attrName>
                                        </p:attrNameLst>
                                      </p:cBhvr>
                                      <p:to>
                                        <p:strVal val="visible"/>
                                      </p:to>
                                    </p:set>
                                    <p:anim calcmode="lin" valueType="num">
                                      <p:cBhvr>
                                        <p:cTn id="81" dur="500" fill="hold"/>
                                        <p:tgtEl>
                                          <p:spTgt spid="74"/>
                                        </p:tgtEl>
                                        <p:attrNameLst>
                                          <p:attrName>ppt_w</p:attrName>
                                        </p:attrNameLst>
                                      </p:cBhvr>
                                      <p:tavLst>
                                        <p:tav tm="0">
                                          <p:val>
                                            <p:fltVal val="0"/>
                                          </p:val>
                                        </p:tav>
                                        <p:tav tm="100000">
                                          <p:val>
                                            <p:strVal val="#ppt_w"/>
                                          </p:val>
                                        </p:tav>
                                      </p:tavLst>
                                    </p:anim>
                                    <p:anim calcmode="lin" valueType="num">
                                      <p:cBhvr>
                                        <p:cTn id="82" dur="500" fill="hold"/>
                                        <p:tgtEl>
                                          <p:spTgt spid="74"/>
                                        </p:tgtEl>
                                        <p:attrNameLst>
                                          <p:attrName>ppt_h</p:attrName>
                                        </p:attrNameLst>
                                      </p:cBhvr>
                                      <p:tavLst>
                                        <p:tav tm="0">
                                          <p:val>
                                            <p:fltVal val="0"/>
                                          </p:val>
                                        </p:tav>
                                        <p:tav tm="100000">
                                          <p:val>
                                            <p:strVal val="#ppt_h"/>
                                          </p:val>
                                        </p:tav>
                                      </p:tavLst>
                                    </p:anim>
                                    <p:animEffect transition="in" filter="fade">
                                      <p:cBhvr>
                                        <p:cTn id="83" dur="500"/>
                                        <p:tgtEl>
                                          <p:spTgt spid="74"/>
                                        </p:tgtEl>
                                      </p:cBhvr>
                                    </p:animEffect>
                                  </p:childTnLst>
                                </p:cTn>
                              </p:par>
                              <p:par>
                                <p:cTn id="84" presetID="2" presetClass="entr" presetSubtype="1" accel="35000" fill="hold" nodeType="withEffect">
                                  <p:stCondLst>
                                    <p:cond delay="400"/>
                                  </p:stCondLst>
                                  <p:childTnLst>
                                    <p:set>
                                      <p:cBhvr>
                                        <p:cTn id="85" dur="1" fill="hold">
                                          <p:stCondLst>
                                            <p:cond delay="0"/>
                                          </p:stCondLst>
                                        </p:cTn>
                                        <p:tgtEl>
                                          <p:spTgt spid="19"/>
                                        </p:tgtEl>
                                        <p:attrNameLst>
                                          <p:attrName>style.visibility</p:attrName>
                                        </p:attrNameLst>
                                      </p:cBhvr>
                                      <p:to>
                                        <p:strVal val="visible"/>
                                      </p:to>
                                    </p:set>
                                    <p:anim calcmode="lin" valueType="num">
                                      <p:cBhvr additive="base">
                                        <p:cTn id="86" dur="2000" fill="hold"/>
                                        <p:tgtEl>
                                          <p:spTgt spid="19"/>
                                        </p:tgtEl>
                                        <p:attrNameLst>
                                          <p:attrName>ppt_x</p:attrName>
                                        </p:attrNameLst>
                                      </p:cBhvr>
                                      <p:tavLst>
                                        <p:tav tm="0">
                                          <p:val>
                                            <p:strVal val="#ppt_x"/>
                                          </p:val>
                                        </p:tav>
                                        <p:tav tm="100000">
                                          <p:val>
                                            <p:strVal val="#ppt_x"/>
                                          </p:val>
                                        </p:tav>
                                      </p:tavLst>
                                    </p:anim>
                                    <p:anim calcmode="lin" valueType="num">
                                      <p:cBhvr additive="base">
                                        <p:cTn id="87" dur="2000" fill="hold"/>
                                        <p:tgtEl>
                                          <p:spTgt spid="19"/>
                                        </p:tgtEl>
                                        <p:attrNameLst>
                                          <p:attrName>ppt_y</p:attrName>
                                        </p:attrNameLst>
                                      </p:cBhvr>
                                      <p:tavLst>
                                        <p:tav tm="0">
                                          <p:val>
                                            <p:strVal val="0-#ppt_h/2"/>
                                          </p:val>
                                        </p:tav>
                                        <p:tav tm="100000">
                                          <p:val>
                                            <p:strVal val="#ppt_y"/>
                                          </p:val>
                                        </p:tav>
                                      </p:tavLst>
                                    </p:anim>
                                  </p:childTnLst>
                                </p:cTn>
                              </p:par>
                              <p:par>
                                <p:cTn id="88" presetID="2" presetClass="entr" presetSubtype="1" accel="35000" fill="hold" nodeType="withEffect">
                                  <p:stCondLst>
                                    <p:cond delay="1000"/>
                                  </p:stCondLst>
                                  <p:childTnLst>
                                    <p:set>
                                      <p:cBhvr>
                                        <p:cTn id="89" dur="1" fill="hold">
                                          <p:stCondLst>
                                            <p:cond delay="0"/>
                                          </p:stCondLst>
                                        </p:cTn>
                                        <p:tgtEl>
                                          <p:spTgt spid="89"/>
                                        </p:tgtEl>
                                        <p:attrNameLst>
                                          <p:attrName>style.visibility</p:attrName>
                                        </p:attrNameLst>
                                      </p:cBhvr>
                                      <p:to>
                                        <p:strVal val="visible"/>
                                      </p:to>
                                    </p:set>
                                    <p:anim calcmode="lin" valueType="num">
                                      <p:cBhvr additive="base">
                                        <p:cTn id="90" dur="2000" fill="hold"/>
                                        <p:tgtEl>
                                          <p:spTgt spid="89"/>
                                        </p:tgtEl>
                                        <p:attrNameLst>
                                          <p:attrName>ppt_x</p:attrName>
                                        </p:attrNameLst>
                                      </p:cBhvr>
                                      <p:tavLst>
                                        <p:tav tm="0">
                                          <p:val>
                                            <p:strVal val="#ppt_x"/>
                                          </p:val>
                                        </p:tav>
                                        <p:tav tm="100000">
                                          <p:val>
                                            <p:strVal val="#ppt_x"/>
                                          </p:val>
                                        </p:tav>
                                      </p:tavLst>
                                    </p:anim>
                                    <p:anim calcmode="lin" valueType="num">
                                      <p:cBhvr additive="base">
                                        <p:cTn id="91" dur="2000" fill="hold"/>
                                        <p:tgtEl>
                                          <p:spTgt spid="89"/>
                                        </p:tgtEl>
                                        <p:attrNameLst>
                                          <p:attrName>ppt_y</p:attrName>
                                        </p:attrNameLst>
                                      </p:cBhvr>
                                      <p:tavLst>
                                        <p:tav tm="0">
                                          <p:val>
                                            <p:strVal val="0-#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500"/>
                                        <p:tgtEl>
                                          <p:spTgt spid="2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
                                        </p:tgtEl>
                                        <p:attrNameLst>
                                          <p:attrName>style.visibility</p:attrName>
                                        </p:attrNameLst>
                                      </p:cBhvr>
                                      <p:to>
                                        <p:strVal val="visible"/>
                                      </p:to>
                                    </p:set>
                                    <p:animEffect transition="in" filter="fade">
                                      <p:cBhvr>
                                        <p:cTn id="99" dur="500"/>
                                        <p:tgtEl>
                                          <p:spTgt spid="2"/>
                                        </p:tgtEl>
                                      </p:cBhvr>
                                    </p:animEffect>
                                  </p:childTnLst>
                                </p:cTn>
                              </p:par>
                            </p:childTnLst>
                          </p:cTn>
                        </p:par>
                      </p:childTnLst>
                    </p:cTn>
                  </p:par>
                  <p:par>
                    <p:cTn id="100" fill="hold">
                      <p:stCondLst>
                        <p:cond delay="indefinite"/>
                      </p:stCondLst>
                      <p:childTnLst>
                        <p:par>
                          <p:cTn id="101" fill="hold">
                            <p:stCondLst>
                              <p:cond delay="0"/>
                            </p:stCondLst>
                            <p:childTnLst>
                              <p:par>
                                <p:cTn id="102" presetID="21" presetClass="entr" presetSubtype="1" fill="hold" nodeType="clickEffect">
                                  <p:stCondLst>
                                    <p:cond delay="0"/>
                                  </p:stCondLst>
                                  <p:childTnLst>
                                    <p:set>
                                      <p:cBhvr>
                                        <p:cTn id="103" dur="1" fill="hold">
                                          <p:stCondLst>
                                            <p:cond delay="0"/>
                                          </p:stCondLst>
                                        </p:cTn>
                                        <p:tgtEl>
                                          <p:spTgt spid="12290"/>
                                        </p:tgtEl>
                                        <p:attrNameLst>
                                          <p:attrName>style.visibility</p:attrName>
                                        </p:attrNameLst>
                                      </p:cBhvr>
                                      <p:to>
                                        <p:strVal val="visible"/>
                                      </p:to>
                                    </p:set>
                                    <p:animEffect transition="in" filter="wheel(1)">
                                      <p:cBhvr>
                                        <p:cTn id="104" dur="2000"/>
                                        <p:tgtEl>
                                          <p:spTgt spid="12290"/>
                                        </p:tgtEl>
                                      </p:cBhvr>
                                    </p:animEffect>
                                  </p:childTnLst>
                                </p:cTn>
                              </p:par>
                              <p:par>
                                <p:cTn id="105" presetID="53" presetClass="entr" presetSubtype="16" fill="hold" grpId="0" nodeType="withEffect">
                                  <p:stCondLst>
                                    <p:cond delay="200"/>
                                  </p:stCondLst>
                                  <p:childTnLst>
                                    <p:set>
                                      <p:cBhvr>
                                        <p:cTn id="106" dur="1" fill="hold">
                                          <p:stCondLst>
                                            <p:cond delay="0"/>
                                          </p:stCondLst>
                                        </p:cTn>
                                        <p:tgtEl>
                                          <p:spTgt spid="75"/>
                                        </p:tgtEl>
                                        <p:attrNameLst>
                                          <p:attrName>style.visibility</p:attrName>
                                        </p:attrNameLst>
                                      </p:cBhvr>
                                      <p:to>
                                        <p:strVal val="visible"/>
                                      </p:to>
                                    </p:set>
                                    <p:anim calcmode="lin" valueType="num">
                                      <p:cBhvr>
                                        <p:cTn id="107" dur="500" fill="hold"/>
                                        <p:tgtEl>
                                          <p:spTgt spid="75"/>
                                        </p:tgtEl>
                                        <p:attrNameLst>
                                          <p:attrName>ppt_w</p:attrName>
                                        </p:attrNameLst>
                                      </p:cBhvr>
                                      <p:tavLst>
                                        <p:tav tm="0">
                                          <p:val>
                                            <p:fltVal val="0"/>
                                          </p:val>
                                        </p:tav>
                                        <p:tav tm="100000">
                                          <p:val>
                                            <p:strVal val="#ppt_w"/>
                                          </p:val>
                                        </p:tav>
                                      </p:tavLst>
                                    </p:anim>
                                    <p:anim calcmode="lin" valueType="num">
                                      <p:cBhvr>
                                        <p:cTn id="108" dur="500" fill="hold"/>
                                        <p:tgtEl>
                                          <p:spTgt spid="75"/>
                                        </p:tgtEl>
                                        <p:attrNameLst>
                                          <p:attrName>ppt_h</p:attrName>
                                        </p:attrNameLst>
                                      </p:cBhvr>
                                      <p:tavLst>
                                        <p:tav tm="0">
                                          <p:val>
                                            <p:fltVal val="0"/>
                                          </p:val>
                                        </p:tav>
                                        <p:tav tm="100000">
                                          <p:val>
                                            <p:strVal val="#ppt_h"/>
                                          </p:val>
                                        </p:tav>
                                      </p:tavLst>
                                    </p:anim>
                                    <p:animEffect transition="in" filter="fade">
                                      <p:cBhvr>
                                        <p:cTn id="109" dur="500"/>
                                        <p:tgtEl>
                                          <p:spTgt spid="75"/>
                                        </p:tgtEl>
                                      </p:cBhvr>
                                    </p:animEffect>
                                  </p:childTnLst>
                                </p:cTn>
                              </p:par>
                              <p:par>
                                <p:cTn id="110" presetID="53" presetClass="entr" presetSubtype="16" fill="hold" grpId="0" nodeType="withEffect">
                                  <p:stCondLst>
                                    <p:cond delay="400"/>
                                  </p:stCondLst>
                                  <p:childTnLst>
                                    <p:set>
                                      <p:cBhvr>
                                        <p:cTn id="111" dur="1" fill="hold">
                                          <p:stCondLst>
                                            <p:cond delay="0"/>
                                          </p:stCondLst>
                                        </p:cTn>
                                        <p:tgtEl>
                                          <p:spTgt spid="76"/>
                                        </p:tgtEl>
                                        <p:attrNameLst>
                                          <p:attrName>style.visibility</p:attrName>
                                        </p:attrNameLst>
                                      </p:cBhvr>
                                      <p:to>
                                        <p:strVal val="visible"/>
                                      </p:to>
                                    </p:set>
                                    <p:anim calcmode="lin" valueType="num">
                                      <p:cBhvr>
                                        <p:cTn id="112" dur="500" fill="hold"/>
                                        <p:tgtEl>
                                          <p:spTgt spid="76"/>
                                        </p:tgtEl>
                                        <p:attrNameLst>
                                          <p:attrName>ppt_w</p:attrName>
                                        </p:attrNameLst>
                                      </p:cBhvr>
                                      <p:tavLst>
                                        <p:tav tm="0">
                                          <p:val>
                                            <p:fltVal val="0"/>
                                          </p:val>
                                        </p:tav>
                                        <p:tav tm="100000">
                                          <p:val>
                                            <p:strVal val="#ppt_w"/>
                                          </p:val>
                                        </p:tav>
                                      </p:tavLst>
                                    </p:anim>
                                    <p:anim calcmode="lin" valueType="num">
                                      <p:cBhvr>
                                        <p:cTn id="113" dur="500" fill="hold"/>
                                        <p:tgtEl>
                                          <p:spTgt spid="76"/>
                                        </p:tgtEl>
                                        <p:attrNameLst>
                                          <p:attrName>ppt_h</p:attrName>
                                        </p:attrNameLst>
                                      </p:cBhvr>
                                      <p:tavLst>
                                        <p:tav tm="0">
                                          <p:val>
                                            <p:fltVal val="0"/>
                                          </p:val>
                                        </p:tav>
                                        <p:tav tm="100000">
                                          <p:val>
                                            <p:strVal val="#ppt_h"/>
                                          </p:val>
                                        </p:tav>
                                      </p:tavLst>
                                    </p:anim>
                                    <p:animEffect transition="in" filter="fade">
                                      <p:cBhvr>
                                        <p:cTn id="114" dur="500"/>
                                        <p:tgtEl>
                                          <p:spTgt spid="76"/>
                                        </p:tgtEl>
                                      </p:cBhvr>
                                    </p:animEffect>
                                  </p:childTnLst>
                                </p:cTn>
                              </p:par>
                              <p:par>
                                <p:cTn id="115" presetID="53" presetClass="entr" presetSubtype="16" fill="hold" nodeType="withEffect">
                                  <p:stCondLst>
                                    <p:cond delay="200"/>
                                  </p:stCondLst>
                                  <p:childTnLst>
                                    <p:set>
                                      <p:cBhvr>
                                        <p:cTn id="116" dur="1" fill="hold">
                                          <p:stCondLst>
                                            <p:cond delay="0"/>
                                          </p:stCondLst>
                                        </p:cTn>
                                        <p:tgtEl>
                                          <p:spTgt spid="77"/>
                                        </p:tgtEl>
                                        <p:attrNameLst>
                                          <p:attrName>style.visibility</p:attrName>
                                        </p:attrNameLst>
                                      </p:cBhvr>
                                      <p:to>
                                        <p:strVal val="visible"/>
                                      </p:to>
                                    </p:set>
                                    <p:anim calcmode="lin" valueType="num">
                                      <p:cBhvr>
                                        <p:cTn id="117" dur="500" fill="hold"/>
                                        <p:tgtEl>
                                          <p:spTgt spid="77"/>
                                        </p:tgtEl>
                                        <p:attrNameLst>
                                          <p:attrName>ppt_w</p:attrName>
                                        </p:attrNameLst>
                                      </p:cBhvr>
                                      <p:tavLst>
                                        <p:tav tm="0">
                                          <p:val>
                                            <p:fltVal val="0"/>
                                          </p:val>
                                        </p:tav>
                                        <p:tav tm="100000">
                                          <p:val>
                                            <p:strVal val="#ppt_w"/>
                                          </p:val>
                                        </p:tav>
                                      </p:tavLst>
                                    </p:anim>
                                    <p:anim calcmode="lin" valueType="num">
                                      <p:cBhvr>
                                        <p:cTn id="118" dur="500" fill="hold"/>
                                        <p:tgtEl>
                                          <p:spTgt spid="77"/>
                                        </p:tgtEl>
                                        <p:attrNameLst>
                                          <p:attrName>ppt_h</p:attrName>
                                        </p:attrNameLst>
                                      </p:cBhvr>
                                      <p:tavLst>
                                        <p:tav tm="0">
                                          <p:val>
                                            <p:fltVal val="0"/>
                                          </p:val>
                                        </p:tav>
                                        <p:tav tm="100000">
                                          <p:val>
                                            <p:strVal val="#ppt_h"/>
                                          </p:val>
                                        </p:tav>
                                      </p:tavLst>
                                    </p:anim>
                                    <p:animEffect transition="in" filter="fade">
                                      <p:cBhvr>
                                        <p:cTn id="119" dur="500"/>
                                        <p:tgtEl>
                                          <p:spTgt spid="77"/>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16"/>
                                        </p:tgtEl>
                                        <p:attrNameLst>
                                          <p:attrName>style.visibility</p:attrName>
                                        </p:attrNameLst>
                                      </p:cBhvr>
                                      <p:to>
                                        <p:strVal val="visible"/>
                                      </p:to>
                                    </p:set>
                                    <p:animEffect transition="in" filter="fade">
                                      <p:cBhvr>
                                        <p:cTn id="124" dur="1500"/>
                                        <p:tgtEl>
                                          <p:spTgt spid="16"/>
                                        </p:tgtEl>
                                      </p:cBhvr>
                                    </p:animEffect>
                                    <p:anim calcmode="lin" valueType="num">
                                      <p:cBhvr>
                                        <p:cTn id="125" dur="1500" fill="hold"/>
                                        <p:tgtEl>
                                          <p:spTgt spid="16"/>
                                        </p:tgtEl>
                                        <p:attrNameLst>
                                          <p:attrName>ppt_x</p:attrName>
                                        </p:attrNameLst>
                                      </p:cBhvr>
                                      <p:tavLst>
                                        <p:tav tm="0">
                                          <p:val>
                                            <p:strVal val="#ppt_x"/>
                                          </p:val>
                                        </p:tav>
                                        <p:tav tm="100000">
                                          <p:val>
                                            <p:strVal val="#ppt_x"/>
                                          </p:val>
                                        </p:tav>
                                      </p:tavLst>
                                    </p:anim>
                                    <p:anim calcmode="lin" valueType="num">
                                      <p:cBhvr>
                                        <p:cTn id="126" dur="1500" fill="hold"/>
                                        <p:tgtEl>
                                          <p:spTgt spid="16"/>
                                        </p:tgtEl>
                                        <p:attrNameLst>
                                          <p:attrName>ppt_y</p:attrName>
                                        </p:attrNameLst>
                                      </p:cBhvr>
                                      <p:tavLst>
                                        <p:tav tm="0">
                                          <p:val>
                                            <p:strVal val="#ppt_y+.1"/>
                                          </p:val>
                                        </p:tav>
                                        <p:tav tm="100000">
                                          <p:val>
                                            <p:strVal val="#ppt_y"/>
                                          </p:val>
                                        </p:tav>
                                      </p:tavLst>
                                    </p:anim>
                                  </p:childTnLst>
                                </p:cTn>
                              </p:par>
                              <p:par>
                                <p:cTn id="127" presetID="53" presetClass="entr" presetSubtype="16" fill="hold" grpId="0" nodeType="withEffect">
                                  <p:stCondLst>
                                    <p:cond delay="400"/>
                                  </p:stCondLst>
                                  <p:childTnLst>
                                    <p:set>
                                      <p:cBhvr>
                                        <p:cTn id="128" dur="1" fill="hold">
                                          <p:stCondLst>
                                            <p:cond delay="0"/>
                                          </p:stCondLst>
                                        </p:cTn>
                                        <p:tgtEl>
                                          <p:spTgt spid="80"/>
                                        </p:tgtEl>
                                        <p:attrNameLst>
                                          <p:attrName>style.visibility</p:attrName>
                                        </p:attrNameLst>
                                      </p:cBhvr>
                                      <p:to>
                                        <p:strVal val="visible"/>
                                      </p:to>
                                    </p:set>
                                    <p:anim calcmode="lin" valueType="num">
                                      <p:cBhvr>
                                        <p:cTn id="129" dur="500" fill="hold"/>
                                        <p:tgtEl>
                                          <p:spTgt spid="80"/>
                                        </p:tgtEl>
                                        <p:attrNameLst>
                                          <p:attrName>ppt_w</p:attrName>
                                        </p:attrNameLst>
                                      </p:cBhvr>
                                      <p:tavLst>
                                        <p:tav tm="0">
                                          <p:val>
                                            <p:fltVal val="0"/>
                                          </p:val>
                                        </p:tav>
                                        <p:tav tm="100000">
                                          <p:val>
                                            <p:strVal val="#ppt_w"/>
                                          </p:val>
                                        </p:tav>
                                      </p:tavLst>
                                    </p:anim>
                                    <p:anim calcmode="lin" valueType="num">
                                      <p:cBhvr>
                                        <p:cTn id="130" dur="500" fill="hold"/>
                                        <p:tgtEl>
                                          <p:spTgt spid="80"/>
                                        </p:tgtEl>
                                        <p:attrNameLst>
                                          <p:attrName>ppt_h</p:attrName>
                                        </p:attrNameLst>
                                      </p:cBhvr>
                                      <p:tavLst>
                                        <p:tav tm="0">
                                          <p:val>
                                            <p:fltVal val="0"/>
                                          </p:val>
                                        </p:tav>
                                        <p:tav tm="100000">
                                          <p:val>
                                            <p:strVal val="#ppt_h"/>
                                          </p:val>
                                        </p:tav>
                                      </p:tavLst>
                                    </p:anim>
                                    <p:animEffect transition="in" filter="fade">
                                      <p:cBhvr>
                                        <p:cTn id="131" dur="500"/>
                                        <p:tgtEl>
                                          <p:spTgt spid="80"/>
                                        </p:tgtEl>
                                      </p:cBhvr>
                                    </p:animEffect>
                                  </p:childTnLst>
                                </p:cTn>
                              </p:par>
                            </p:childTnLst>
                          </p:cTn>
                        </p:par>
                        <p:par>
                          <p:cTn id="132" fill="hold">
                            <p:stCondLst>
                              <p:cond delay="1500"/>
                            </p:stCondLst>
                            <p:childTnLst>
                              <p:par>
                                <p:cTn id="133" presetID="53" presetClass="entr" presetSubtype="16" fill="hold" grpId="0" nodeType="afterEffect">
                                  <p:stCondLst>
                                    <p:cond delay="0"/>
                                  </p:stCondLst>
                                  <p:childTnLst>
                                    <p:set>
                                      <p:cBhvr>
                                        <p:cTn id="134" dur="1" fill="hold">
                                          <p:stCondLst>
                                            <p:cond delay="0"/>
                                          </p:stCondLst>
                                        </p:cTn>
                                        <p:tgtEl>
                                          <p:spTgt spid="81"/>
                                        </p:tgtEl>
                                        <p:attrNameLst>
                                          <p:attrName>style.visibility</p:attrName>
                                        </p:attrNameLst>
                                      </p:cBhvr>
                                      <p:to>
                                        <p:strVal val="visible"/>
                                      </p:to>
                                    </p:set>
                                    <p:anim calcmode="lin" valueType="num">
                                      <p:cBhvr>
                                        <p:cTn id="135" dur="500" fill="hold"/>
                                        <p:tgtEl>
                                          <p:spTgt spid="81"/>
                                        </p:tgtEl>
                                        <p:attrNameLst>
                                          <p:attrName>ppt_w</p:attrName>
                                        </p:attrNameLst>
                                      </p:cBhvr>
                                      <p:tavLst>
                                        <p:tav tm="0">
                                          <p:val>
                                            <p:fltVal val="0"/>
                                          </p:val>
                                        </p:tav>
                                        <p:tav tm="100000">
                                          <p:val>
                                            <p:strVal val="#ppt_w"/>
                                          </p:val>
                                        </p:tav>
                                      </p:tavLst>
                                    </p:anim>
                                    <p:anim calcmode="lin" valueType="num">
                                      <p:cBhvr>
                                        <p:cTn id="136" dur="500" fill="hold"/>
                                        <p:tgtEl>
                                          <p:spTgt spid="81"/>
                                        </p:tgtEl>
                                        <p:attrNameLst>
                                          <p:attrName>ppt_h</p:attrName>
                                        </p:attrNameLst>
                                      </p:cBhvr>
                                      <p:tavLst>
                                        <p:tav tm="0">
                                          <p:val>
                                            <p:fltVal val="0"/>
                                          </p:val>
                                        </p:tav>
                                        <p:tav tm="100000">
                                          <p:val>
                                            <p:strVal val="#ppt_h"/>
                                          </p:val>
                                        </p:tav>
                                      </p:tavLst>
                                    </p:anim>
                                    <p:animEffect transition="in" filter="fade">
                                      <p:cBhvr>
                                        <p:cTn id="137" dur="500"/>
                                        <p:tgtEl>
                                          <p:spTgt spid="81"/>
                                        </p:tgtEl>
                                      </p:cBhvr>
                                    </p:animEffect>
                                  </p:childTnLst>
                                </p:cTn>
                              </p:par>
                              <p:par>
                                <p:cTn id="138" presetID="2" presetClass="entr" presetSubtype="2" accel="35000" fill="hold" nodeType="withEffect">
                                  <p:stCondLst>
                                    <p:cond delay="0"/>
                                  </p:stCondLst>
                                  <p:childTnLst>
                                    <p:set>
                                      <p:cBhvr>
                                        <p:cTn id="139" dur="1" fill="hold">
                                          <p:stCondLst>
                                            <p:cond delay="0"/>
                                          </p:stCondLst>
                                        </p:cTn>
                                        <p:tgtEl>
                                          <p:spTgt spid="82"/>
                                        </p:tgtEl>
                                        <p:attrNameLst>
                                          <p:attrName>style.visibility</p:attrName>
                                        </p:attrNameLst>
                                      </p:cBhvr>
                                      <p:to>
                                        <p:strVal val="visible"/>
                                      </p:to>
                                    </p:set>
                                    <p:anim calcmode="lin" valueType="num">
                                      <p:cBhvr additive="base">
                                        <p:cTn id="140" dur="2000" fill="hold"/>
                                        <p:tgtEl>
                                          <p:spTgt spid="82"/>
                                        </p:tgtEl>
                                        <p:attrNameLst>
                                          <p:attrName>ppt_x</p:attrName>
                                        </p:attrNameLst>
                                      </p:cBhvr>
                                      <p:tavLst>
                                        <p:tav tm="0">
                                          <p:val>
                                            <p:strVal val="1+#ppt_w/2"/>
                                          </p:val>
                                        </p:tav>
                                        <p:tav tm="100000">
                                          <p:val>
                                            <p:strVal val="#ppt_x"/>
                                          </p:val>
                                        </p:tav>
                                      </p:tavLst>
                                    </p:anim>
                                    <p:anim calcmode="lin" valueType="num">
                                      <p:cBhvr additive="base">
                                        <p:cTn id="141" dur="2000" fill="hold"/>
                                        <p:tgtEl>
                                          <p:spTgt spid="82"/>
                                        </p:tgtEl>
                                        <p:attrNameLst>
                                          <p:attrName>ppt_y</p:attrName>
                                        </p:attrNameLst>
                                      </p:cBhvr>
                                      <p:tavLst>
                                        <p:tav tm="0">
                                          <p:val>
                                            <p:strVal val="#ppt_y"/>
                                          </p:val>
                                        </p:tav>
                                        <p:tav tm="100000">
                                          <p:val>
                                            <p:strVal val="#ppt_y"/>
                                          </p:val>
                                        </p:tav>
                                      </p:tavLst>
                                    </p:anim>
                                  </p:childTnLst>
                                </p:cTn>
                              </p:par>
                              <p:par>
                                <p:cTn id="142" presetID="53" presetClass="entr" presetSubtype="16" fill="hold" nodeType="withEffect">
                                  <p:stCondLst>
                                    <p:cond delay="400"/>
                                  </p:stCondLst>
                                  <p:childTnLst>
                                    <p:set>
                                      <p:cBhvr>
                                        <p:cTn id="143" dur="1" fill="hold">
                                          <p:stCondLst>
                                            <p:cond delay="0"/>
                                          </p:stCondLst>
                                        </p:cTn>
                                        <p:tgtEl>
                                          <p:spTgt spid="85"/>
                                        </p:tgtEl>
                                        <p:attrNameLst>
                                          <p:attrName>style.visibility</p:attrName>
                                        </p:attrNameLst>
                                      </p:cBhvr>
                                      <p:to>
                                        <p:strVal val="visible"/>
                                      </p:to>
                                    </p:set>
                                    <p:anim calcmode="lin" valueType="num">
                                      <p:cBhvr>
                                        <p:cTn id="144" dur="500" fill="hold"/>
                                        <p:tgtEl>
                                          <p:spTgt spid="85"/>
                                        </p:tgtEl>
                                        <p:attrNameLst>
                                          <p:attrName>ppt_w</p:attrName>
                                        </p:attrNameLst>
                                      </p:cBhvr>
                                      <p:tavLst>
                                        <p:tav tm="0">
                                          <p:val>
                                            <p:fltVal val="0"/>
                                          </p:val>
                                        </p:tav>
                                        <p:tav tm="100000">
                                          <p:val>
                                            <p:strVal val="#ppt_w"/>
                                          </p:val>
                                        </p:tav>
                                      </p:tavLst>
                                    </p:anim>
                                    <p:anim calcmode="lin" valueType="num">
                                      <p:cBhvr>
                                        <p:cTn id="145" dur="500" fill="hold"/>
                                        <p:tgtEl>
                                          <p:spTgt spid="85"/>
                                        </p:tgtEl>
                                        <p:attrNameLst>
                                          <p:attrName>ppt_h</p:attrName>
                                        </p:attrNameLst>
                                      </p:cBhvr>
                                      <p:tavLst>
                                        <p:tav tm="0">
                                          <p:val>
                                            <p:fltVal val="0"/>
                                          </p:val>
                                        </p:tav>
                                        <p:tav tm="100000">
                                          <p:val>
                                            <p:strVal val="#ppt_h"/>
                                          </p:val>
                                        </p:tav>
                                      </p:tavLst>
                                    </p:anim>
                                    <p:animEffect transition="in" filter="fade">
                                      <p:cBhvr>
                                        <p:cTn id="146" dur="500"/>
                                        <p:tgtEl>
                                          <p:spTgt spid="85"/>
                                        </p:tgtEl>
                                      </p:cBhvr>
                                    </p:animEffect>
                                  </p:childTnLst>
                                </p:cTn>
                              </p:par>
                            </p:childTnLst>
                          </p:cTn>
                        </p:par>
                        <p:par>
                          <p:cTn id="147" fill="hold">
                            <p:stCondLst>
                              <p:cond delay="3500"/>
                            </p:stCondLst>
                            <p:childTnLst>
                              <p:par>
                                <p:cTn id="148" presetID="53" presetClass="entr" presetSubtype="16" fill="hold" grpId="0" nodeType="afterEffect">
                                  <p:stCondLst>
                                    <p:cond delay="0"/>
                                  </p:stCondLst>
                                  <p:childTnLst>
                                    <p:set>
                                      <p:cBhvr>
                                        <p:cTn id="149" dur="1" fill="hold">
                                          <p:stCondLst>
                                            <p:cond delay="0"/>
                                          </p:stCondLst>
                                        </p:cTn>
                                        <p:tgtEl>
                                          <p:spTgt spid="88"/>
                                        </p:tgtEl>
                                        <p:attrNameLst>
                                          <p:attrName>style.visibility</p:attrName>
                                        </p:attrNameLst>
                                      </p:cBhvr>
                                      <p:to>
                                        <p:strVal val="visible"/>
                                      </p:to>
                                    </p:set>
                                    <p:anim calcmode="lin" valueType="num">
                                      <p:cBhvr>
                                        <p:cTn id="150" dur="500" fill="hold"/>
                                        <p:tgtEl>
                                          <p:spTgt spid="88"/>
                                        </p:tgtEl>
                                        <p:attrNameLst>
                                          <p:attrName>ppt_w</p:attrName>
                                        </p:attrNameLst>
                                      </p:cBhvr>
                                      <p:tavLst>
                                        <p:tav tm="0">
                                          <p:val>
                                            <p:fltVal val="0"/>
                                          </p:val>
                                        </p:tav>
                                        <p:tav tm="100000">
                                          <p:val>
                                            <p:strVal val="#ppt_w"/>
                                          </p:val>
                                        </p:tav>
                                      </p:tavLst>
                                    </p:anim>
                                    <p:anim calcmode="lin" valueType="num">
                                      <p:cBhvr>
                                        <p:cTn id="151" dur="500" fill="hold"/>
                                        <p:tgtEl>
                                          <p:spTgt spid="88"/>
                                        </p:tgtEl>
                                        <p:attrNameLst>
                                          <p:attrName>ppt_h</p:attrName>
                                        </p:attrNameLst>
                                      </p:cBhvr>
                                      <p:tavLst>
                                        <p:tav tm="0">
                                          <p:val>
                                            <p:fltVal val="0"/>
                                          </p:val>
                                        </p:tav>
                                        <p:tav tm="100000">
                                          <p:val>
                                            <p:strVal val="#ppt_h"/>
                                          </p:val>
                                        </p:tav>
                                      </p:tavLst>
                                    </p:anim>
                                    <p:animEffect transition="in" filter="fade">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6" grpId="0" animBg="1"/>
      <p:bldP spid="37" grpId="0" animBg="1"/>
      <p:bldP spid="47" grpId="0" animBg="1"/>
      <p:bldP spid="52" grpId="0" animBg="1"/>
      <p:bldP spid="53" grpId="0" animBg="1"/>
      <p:bldP spid="54" grpId="0" animBg="1"/>
      <p:bldP spid="74" grpId="0" animBg="1"/>
      <p:bldP spid="75" grpId="0" animBg="1"/>
      <p:bldP spid="76" grpId="0" animBg="1"/>
      <p:bldP spid="80" grpId="0" animBg="1"/>
      <p:bldP spid="81" grpId="0" animBg="1"/>
      <p:bldP spid="88" grpId="0" animBg="1"/>
      <p:bldP spid="25"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5" name="直接连接符 5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成功项目展示</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57" name="六边形 56"/>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599274" y="1275606"/>
            <a:ext cx="1506792" cy="1506792"/>
            <a:chOff x="3481447" y="2338048"/>
            <a:chExt cx="2181104" cy="2181103"/>
          </a:xfrm>
        </p:grpSpPr>
        <p:grpSp>
          <p:nvGrpSpPr>
            <p:cNvPr id="25" name="组合 24"/>
            <p:cNvGrpSpPr/>
            <p:nvPr/>
          </p:nvGrpSpPr>
          <p:grpSpPr>
            <a:xfrm>
              <a:off x="3481447" y="2338048"/>
              <a:ext cx="2181104" cy="2181103"/>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85000"/>
                      <a:lumOff val="15000"/>
                    </a:schemeClr>
                  </a:solidFill>
                  <a:effectLst/>
                  <a:uLnTx/>
                  <a:uFillTx/>
                  <a:latin typeface="+mj-ea"/>
                  <a:ea typeface="+mj-ea"/>
                  <a:cs typeface="+mn-cs"/>
                </a:endParaRPr>
              </a:p>
            </p:txBody>
          </p:sp>
          <p:sp>
            <p:nvSpPr>
              <p:cNvPr id="28" name="椭圆 2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85000"/>
                      <a:lumOff val="15000"/>
                    </a:schemeClr>
                  </a:solidFill>
                  <a:effectLst/>
                  <a:uLnTx/>
                  <a:uFillTx/>
                  <a:latin typeface="+mj-ea"/>
                  <a:ea typeface="+mj-ea"/>
                  <a:cs typeface="+mn-cs"/>
                </a:endParaRPr>
              </a:p>
            </p:txBody>
          </p:sp>
        </p:grpSp>
        <p:sp>
          <p:nvSpPr>
            <p:cNvPr id="26" name="TextBox 25"/>
            <p:cNvSpPr txBox="1"/>
            <p:nvPr/>
          </p:nvSpPr>
          <p:spPr>
            <a:xfrm>
              <a:off x="3603465" y="3067678"/>
              <a:ext cx="1752344"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C00000"/>
                  </a:solidFill>
                  <a:effectLst/>
                  <a:uLnTx/>
                  <a:uFillTx/>
                  <a:latin typeface="微软雅黑" pitchFamily="34" charset="-122"/>
                  <a:ea typeface="微软雅黑" pitchFamily="34" charset="-122"/>
                </a:rPr>
                <a:t>输入标题</a:t>
              </a:r>
              <a:endParaRPr kumimoji="0" lang="zh-CN" altLang="en-US" sz="2000" b="1" i="0" u="none" strike="noStrike" kern="0" cap="none" spc="0" normalizeH="0" baseline="0" noProof="0" dirty="0">
                <a:ln>
                  <a:noFill/>
                </a:ln>
                <a:solidFill>
                  <a:srgbClr val="C00000"/>
                </a:solidFill>
                <a:effectLst/>
                <a:uLnTx/>
                <a:uFillTx/>
                <a:latin typeface="微软雅黑" pitchFamily="34" charset="-122"/>
                <a:ea typeface="微软雅黑" pitchFamily="34" charset="-122"/>
              </a:endParaRPr>
            </a:p>
          </p:txBody>
        </p:sp>
      </p:grpSp>
      <p:sp>
        <p:nvSpPr>
          <p:cNvPr id="29" name="矩形 28"/>
          <p:cNvSpPr/>
          <p:nvPr/>
        </p:nvSpPr>
        <p:spPr>
          <a:xfrm>
            <a:off x="683568" y="3018142"/>
            <a:ext cx="1303137" cy="992569"/>
          </a:xfrm>
          <a:prstGeom prst="rect">
            <a:avLst/>
          </a:prstGeom>
          <a:noFill/>
          <a:ln>
            <a:noFill/>
          </a:ln>
        </p:spPr>
        <p:txBody>
          <a:bodyPr wrap="square" lIns="68571" tIns="34285" rIns="68571" bIns="34285">
            <a:spAutoFit/>
          </a:bodyPr>
          <a:lstStyle/>
          <a:p>
            <a:pPr lvl="0" algn="just">
              <a:lnSpc>
                <a:spcPct val="150000"/>
              </a:lnSpc>
              <a:defRPr/>
            </a:pPr>
            <a:r>
              <a:rPr lang="zh-CN" altLang="en-US" sz="1000" kern="0" dirty="0">
                <a:latin typeface="微软雅黑" pitchFamily="34" charset="-122"/>
                <a:ea typeface="微软雅黑" pitchFamily="34" charset="-122"/>
              </a:rPr>
              <a:t>输入文字内容输入文字内容输入文字内容</a:t>
            </a:r>
          </a:p>
          <a:p>
            <a:pPr lvl="0" algn="just">
              <a:lnSpc>
                <a:spcPct val="150000"/>
              </a:lnSpc>
              <a:defRPr/>
            </a:pPr>
            <a:r>
              <a:rPr lang="zh-CN" altLang="en-US" sz="1000" kern="0" dirty="0">
                <a:latin typeface="微软雅黑" pitchFamily="34" charset="-122"/>
                <a:ea typeface="微软雅黑" pitchFamily="34" charset="-122"/>
              </a:rPr>
              <a:t>输入文字内容输入文字内容输入文字内容</a:t>
            </a:r>
          </a:p>
        </p:txBody>
      </p:sp>
      <p:grpSp>
        <p:nvGrpSpPr>
          <p:cNvPr id="35" name="组合 34"/>
          <p:cNvGrpSpPr/>
          <p:nvPr/>
        </p:nvGrpSpPr>
        <p:grpSpPr>
          <a:xfrm>
            <a:off x="2770588" y="2546404"/>
            <a:ext cx="1506792" cy="1506792"/>
            <a:chOff x="3481448" y="2338049"/>
            <a:chExt cx="2181104" cy="2181104"/>
          </a:xfrm>
        </p:grpSpPr>
        <p:grpSp>
          <p:nvGrpSpPr>
            <p:cNvPr id="37" name="组合 36"/>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85000"/>
                      <a:lumOff val="15000"/>
                    </a:schemeClr>
                  </a:solidFill>
                  <a:effectLst/>
                  <a:uLnTx/>
                  <a:uFillTx/>
                  <a:latin typeface="+mj-ea"/>
                  <a:ea typeface="+mj-ea"/>
                  <a:cs typeface="+mn-cs"/>
                </a:endParaRPr>
              </a:p>
            </p:txBody>
          </p:sp>
          <p:sp>
            <p:nvSpPr>
              <p:cNvPr id="41" name="椭圆 40"/>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85000"/>
                      <a:lumOff val="15000"/>
                    </a:schemeClr>
                  </a:solidFill>
                  <a:effectLst/>
                  <a:uLnTx/>
                  <a:uFillTx/>
                  <a:latin typeface="+mj-ea"/>
                  <a:ea typeface="+mj-ea"/>
                  <a:cs typeface="+mn-cs"/>
                </a:endParaRPr>
              </a:p>
            </p:txBody>
          </p:sp>
        </p:grpSp>
        <p:sp>
          <p:nvSpPr>
            <p:cNvPr id="39" name="TextBox 38"/>
            <p:cNvSpPr txBox="1"/>
            <p:nvPr/>
          </p:nvSpPr>
          <p:spPr>
            <a:xfrm>
              <a:off x="3711279" y="3125467"/>
              <a:ext cx="1752344"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C00000"/>
                  </a:solidFill>
                  <a:effectLst/>
                  <a:uLnTx/>
                  <a:uFillTx/>
                  <a:latin typeface="微软雅黑" pitchFamily="34" charset="-122"/>
                  <a:ea typeface="微软雅黑" pitchFamily="34" charset="-122"/>
                </a:rPr>
                <a:t>输入标题</a:t>
              </a:r>
              <a:endParaRPr kumimoji="0" lang="zh-CN" altLang="en-US" sz="2000" b="1" i="0" u="none" strike="noStrike" kern="0" cap="none" spc="0" normalizeH="0" baseline="0" noProof="0" dirty="0">
                <a:ln>
                  <a:noFill/>
                </a:ln>
                <a:solidFill>
                  <a:srgbClr val="C00000"/>
                </a:solidFill>
                <a:effectLst/>
                <a:uLnTx/>
                <a:uFillTx/>
                <a:latin typeface="微软雅黑" pitchFamily="34" charset="-122"/>
                <a:ea typeface="微软雅黑" pitchFamily="34" charset="-122"/>
              </a:endParaRPr>
            </a:p>
          </p:txBody>
        </p:sp>
      </p:grpSp>
      <p:sp>
        <p:nvSpPr>
          <p:cNvPr id="58" name="矩形 57"/>
          <p:cNvSpPr/>
          <p:nvPr/>
        </p:nvSpPr>
        <p:spPr>
          <a:xfrm>
            <a:off x="2837402" y="1398627"/>
            <a:ext cx="1321324" cy="992569"/>
          </a:xfrm>
          <a:prstGeom prst="rect">
            <a:avLst/>
          </a:prstGeom>
          <a:noFill/>
          <a:ln>
            <a:noFill/>
          </a:ln>
        </p:spPr>
        <p:txBody>
          <a:bodyPr wrap="square" lIns="68571" tIns="34285" rIns="68571" bIns="34285">
            <a:spAutoFit/>
          </a:bodyPr>
          <a:lstStyle/>
          <a:p>
            <a:pPr lvl="0" algn="just">
              <a:lnSpc>
                <a:spcPct val="150000"/>
              </a:lnSpc>
              <a:defRPr/>
            </a:pPr>
            <a:r>
              <a:rPr lang="zh-CN" altLang="en-US" sz="1000" kern="0" dirty="0">
                <a:latin typeface="微软雅黑" pitchFamily="34" charset="-122"/>
                <a:ea typeface="微软雅黑" pitchFamily="34" charset="-122"/>
              </a:rPr>
              <a:t>输入文字内容输入文字内容输入文字内容</a:t>
            </a:r>
          </a:p>
          <a:p>
            <a:pPr lvl="0" algn="just">
              <a:lnSpc>
                <a:spcPct val="150000"/>
              </a:lnSpc>
              <a:defRPr/>
            </a:pPr>
            <a:r>
              <a:rPr lang="zh-CN" altLang="en-US" sz="1000" kern="0" dirty="0">
                <a:latin typeface="微软雅黑" pitchFamily="34" charset="-122"/>
                <a:ea typeface="微软雅黑" pitchFamily="34" charset="-122"/>
              </a:rPr>
              <a:t>输入文字内容输入文字内容输入文字内容</a:t>
            </a:r>
          </a:p>
        </p:txBody>
      </p:sp>
      <p:grpSp>
        <p:nvGrpSpPr>
          <p:cNvPr id="63" name="组合 62"/>
          <p:cNvGrpSpPr/>
          <p:nvPr/>
        </p:nvGrpSpPr>
        <p:grpSpPr>
          <a:xfrm>
            <a:off x="5029994" y="1275606"/>
            <a:ext cx="1506792" cy="1506792"/>
            <a:chOff x="3481448" y="2338049"/>
            <a:chExt cx="2181104" cy="2181104"/>
          </a:xfrm>
        </p:grpSpPr>
        <p:grpSp>
          <p:nvGrpSpPr>
            <p:cNvPr id="64" name="组合 63"/>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85000"/>
                      <a:lumOff val="15000"/>
                    </a:schemeClr>
                  </a:solidFill>
                  <a:effectLst/>
                  <a:uLnTx/>
                  <a:uFillTx/>
                  <a:latin typeface="+mj-ea"/>
                  <a:ea typeface="+mj-ea"/>
                  <a:cs typeface="+mn-cs"/>
                </a:endParaRPr>
              </a:p>
            </p:txBody>
          </p:sp>
          <p:sp>
            <p:nvSpPr>
              <p:cNvPr id="67" name="椭圆 66"/>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85000"/>
                      <a:lumOff val="15000"/>
                    </a:schemeClr>
                  </a:solidFill>
                  <a:effectLst/>
                  <a:uLnTx/>
                  <a:uFillTx/>
                  <a:latin typeface="+mj-ea"/>
                  <a:ea typeface="+mj-ea"/>
                  <a:cs typeface="+mn-cs"/>
                </a:endParaRPr>
              </a:p>
            </p:txBody>
          </p:sp>
        </p:grpSp>
        <p:sp>
          <p:nvSpPr>
            <p:cNvPr id="65" name="TextBox 64"/>
            <p:cNvSpPr txBox="1"/>
            <p:nvPr/>
          </p:nvSpPr>
          <p:spPr>
            <a:xfrm>
              <a:off x="3652356" y="3125467"/>
              <a:ext cx="1752344"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C00000"/>
                  </a:solidFill>
                  <a:effectLst/>
                  <a:uLnTx/>
                  <a:uFillTx/>
                  <a:latin typeface="微软雅黑" pitchFamily="34" charset="-122"/>
                  <a:ea typeface="微软雅黑" pitchFamily="34" charset="-122"/>
                </a:rPr>
                <a:t>输入标题</a:t>
              </a:r>
              <a:endParaRPr kumimoji="0" lang="zh-CN" altLang="en-US" sz="2000" b="1" i="0" u="none" strike="noStrike" kern="0" cap="none" spc="0" normalizeH="0" baseline="0" noProof="0" dirty="0">
                <a:ln>
                  <a:noFill/>
                </a:ln>
                <a:solidFill>
                  <a:srgbClr val="C00000"/>
                </a:solidFill>
                <a:effectLst/>
                <a:uLnTx/>
                <a:uFillTx/>
                <a:latin typeface="微软雅黑" pitchFamily="34" charset="-122"/>
                <a:ea typeface="微软雅黑" pitchFamily="34" charset="-122"/>
              </a:endParaRPr>
            </a:p>
          </p:txBody>
        </p:sp>
      </p:grpSp>
      <p:sp>
        <p:nvSpPr>
          <p:cNvPr id="68" name="矩形 67"/>
          <p:cNvSpPr/>
          <p:nvPr/>
        </p:nvSpPr>
        <p:spPr>
          <a:xfrm>
            <a:off x="5137548" y="2994208"/>
            <a:ext cx="1337909" cy="992569"/>
          </a:xfrm>
          <a:prstGeom prst="rect">
            <a:avLst/>
          </a:prstGeom>
          <a:noFill/>
          <a:ln>
            <a:noFill/>
          </a:ln>
        </p:spPr>
        <p:txBody>
          <a:bodyPr wrap="square" lIns="68571" tIns="34285" rIns="68571" bIns="34285">
            <a:spAutoFit/>
          </a:bodyPr>
          <a:lstStyle/>
          <a:p>
            <a:pPr lvl="0" algn="just">
              <a:lnSpc>
                <a:spcPct val="150000"/>
              </a:lnSpc>
              <a:defRPr/>
            </a:pPr>
            <a:r>
              <a:rPr lang="zh-CN" altLang="en-US" sz="1000" kern="0" dirty="0">
                <a:latin typeface="微软雅黑" pitchFamily="34" charset="-122"/>
                <a:ea typeface="微软雅黑" pitchFamily="34" charset="-122"/>
              </a:rPr>
              <a:t>输入文字内容输入文字内容输入文字内容</a:t>
            </a:r>
          </a:p>
          <a:p>
            <a:pPr lvl="0" algn="just">
              <a:lnSpc>
                <a:spcPct val="150000"/>
              </a:lnSpc>
              <a:defRPr/>
            </a:pPr>
            <a:r>
              <a:rPr lang="zh-CN" altLang="en-US" sz="1000" kern="0" dirty="0">
                <a:latin typeface="微软雅黑" pitchFamily="34" charset="-122"/>
                <a:ea typeface="微软雅黑" pitchFamily="34" charset="-122"/>
              </a:rPr>
              <a:t>输入文字内容输入文字内容输入文字内容</a:t>
            </a:r>
          </a:p>
        </p:txBody>
      </p:sp>
      <p:grpSp>
        <p:nvGrpSpPr>
          <p:cNvPr id="73" name="组合 72"/>
          <p:cNvGrpSpPr/>
          <p:nvPr/>
        </p:nvGrpSpPr>
        <p:grpSpPr>
          <a:xfrm>
            <a:off x="7165386" y="2545138"/>
            <a:ext cx="1506792" cy="1506792"/>
            <a:chOff x="3481448" y="2338049"/>
            <a:chExt cx="2181104" cy="2181104"/>
          </a:xfrm>
        </p:grpSpPr>
        <p:grpSp>
          <p:nvGrpSpPr>
            <p:cNvPr id="74" name="组合 73"/>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85000"/>
                      <a:lumOff val="15000"/>
                    </a:schemeClr>
                  </a:solidFill>
                  <a:effectLst/>
                  <a:uLnTx/>
                  <a:uFillTx/>
                  <a:latin typeface="+mj-ea"/>
                  <a:ea typeface="+mj-ea"/>
                  <a:cs typeface="+mn-cs"/>
                </a:endParaRPr>
              </a:p>
            </p:txBody>
          </p:sp>
          <p:sp>
            <p:nvSpPr>
              <p:cNvPr id="77" name="椭圆 76"/>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85000"/>
                      <a:lumOff val="15000"/>
                    </a:schemeClr>
                  </a:solidFill>
                  <a:effectLst/>
                  <a:uLnTx/>
                  <a:uFillTx/>
                  <a:latin typeface="+mj-ea"/>
                  <a:ea typeface="+mj-ea"/>
                  <a:cs typeface="+mn-cs"/>
                </a:endParaRPr>
              </a:p>
            </p:txBody>
          </p:sp>
        </p:grpSp>
        <p:sp>
          <p:nvSpPr>
            <p:cNvPr id="75" name="TextBox 74"/>
            <p:cNvSpPr txBox="1"/>
            <p:nvPr/>
          </p:nvSpPr>
          <p:spPr>
            <a:xfrm>
              <a:off x="3707935" y="3048197"/>
              <a:ext cx="1752344"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C00000"/>
                  </a:solidFill>
                  <a:effectLst/>
                  <a:uLnTx/>
                  <a:uFillTx/>
                  <a:latin typeface="微软雅黑" pitchFamily="34" charset="-122"/>
                  <a:ea typeface="微软雅黑" pitchFamily="34" charset="-122"/>
                </a:rPr>
                <a:t>输入标题</a:t>
              </a:r>
              <a:endParaRPr kumimoji="0" lang="zh-CN" altLang="en-US" sz="2000" b="1" i="0" u="none" strike="noStrike" kern="0" cap="none" spc="0" normalizeH="0" baseline="0" noProof="0" dirty="0">
                <a:ln>
                  <a:noFill/>
                </a:ln>
                <a:solidFill>
                  <a:srgbClr val="C00000"/>
                </a:solidFill>
                <a:effectLst/>
                <a:uLnTx/>
                <a:uFillTx/>
                <a:latin typeface="微软雅黑" pitchFamily="34" charset="-122"/>
                <a:ea typeface="微软雅黑" pitchFamily="34" charset="-122"/>
              </a:endParaRPr>
            </a:p>
          </p:txBody>
        </p:sp>
      </p:grpSp>
      <p:sp>
        <p:nvSpPr>
          <p:cNvPr id="78" name="矩形 77"/>
          <p:cNvSpPr/>
          <p:nvPr/>
        </p:nvSpPr>
        <p:spPr>
          <a:xfrm>
            <a:off x="7260168" y="1397361"/>
            <a:ext cx="1317229" cy="992569"/>
          </a:xfrm>
          <a:prstGeom prst="rect">
            <a:avLst/>
          </a:prstGeom>
          <a:noFill/>
          <a:ln>
            <a:noFill/>
          </a:ln>
        </p:spPr>
        <p:txBody>
          <a:bodyPr wrap="square" lIns="68571" tIns="34285" rIns="68571" bIns="34285">
            <a:spAutoFit/>
          </a:bodyPr>
          <a:lstStyle/>
          <a:p>
            <a:pPr lvl="0" algn="just">
              <a:lnSpc>
                <a:spcPct val="150000"/>
              </a:lnSpc>
              <a:defRPr/>
            </a:pPr>
            <a:r>
              <a:rPr lang="zh-CN" altLang="en-US" sz="1000" kern="0" dirty="0">
                <a:latin typeface="微软雅黑" pitchFamily="34" charset="-122"/>
                <a:ea typeface="微软雅黑" pitchFamily="34" charset="-122"/>
              </a:rPr>
              <a:t>输入文字内容输入文字内容输入文字内容</a:t>
            </a:r>
          </a:p>
          <a:p>
            <a:pPr lvl="0" algn="just">
              <a:lnSpc>
                <a:spcPct val="150000"/>
              </a:lnSpc>
              <a:defRPr/>
            </a:pPr>
            <a:r>
              <a:rPr lang="zh-CN" altLang="en-US" sz="1000" kern="0" dirty="0">
                <a:latin typeface="微软雅黑" pitchFamily="34" charset="-122"/>
                <a:ea typeface="微软雅黑" pitchFamily="34" charset="-122"/>
              </a:rPr>
              <a:t>输入文字内容输入文字内容输入文字内容</a:t>
            </a:r>
          </a:p>
        </p:txBody>
      </p:sp>
      <p:sp>
        <p:nvSpPr>
          <p:cNvPr id="2" name="左右箭头 1"/>
          <p:cNvSpPr/>
          <p:nvPr/>
        </p:nvSpPr>
        <p:spPr>
          <a:xfrm rot="1542124">
            <a:off x="2069925" y="2569721"/>
            <a:ext cx="528314" cy="359581"/>
          </a:xfrm>
          <a:prstGeom prst="leftRightArrow">
            <a:avLst/>
          </a:prstGeom>
          <a:solidFill>
            <a:srgbClr val="C0504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左右箭头 41"/>
          <p:cNvSpPr/>
          <p:nvPr/>
        </p:nvSpPr>
        <p:spPr>
          <a:xfrm rot="20057876" flipH="1">
            <a:off x="4533621" y="2606284"/>
            <a:ext cx="528314" cy="359581"/>
          </a:xfrm>
          <a:prstGeom prst="leftRightArrow">
            <a:avLst/>
          </a:prstGeom>
          <a:solidFill>
            <a:srgbClr val="C0504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左右箭头 42"/>
          <p:cNvSpPr/>
          <p:nvPr/>
        </p:nvSpPr>
        <p:spPr>
          <a:xfrm rot="1542124">
            <a:off x="6618120" y="2486704"/>
            <a:ext cx="528314" cy="359581"/>
          </a:xfrm>
          <a:prstGeom prst="leftRightArrow">
            <a:avLst/>
          </a:prstGeom>
          <a:solidFill>
            <a:srgbClr val="C0504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 xmlns:p14="http://schemas.microsoft.com/office/powerpoint/2010/main" val="3882655408"/>
      </p:ext>
    </p:extLst>
  </p:cSld>
  <p:clrMapOvr>
    <a:masterClrMapping/>
  </p:clrMapOvr>
  <p:transition spd="slow" advTm="1112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1000"/>
                                        <p:tgtEl>
                                          <p:spTgt spid="35"/>
                                        </p:tgtEl>
                                      </p:cBhvr>
                                    </p:animEffect>
                                    <p:anim calcmode="lin" valueType="num">
                                      <p:cBhvr>
                                        <p:cTn id="39" dur="1000" fill="hold"/>
                                        <p:tgtEl>
                                          <p:spTgt spid="35"/>
                                        </p:tgtEl>
                                        <p:attrNameLst>
                                          <p:attrName>ppt_x</p:attrName>
                                        </p:attrNameLst>
                                      </p:cBhvr>
                                      <p:tavLst>
                                        <p:tav tm="0">
                                          <p:val>
                                            <p:strVal val="#ppt_x"/>
                                          </p:val>
                                        </p:tav>
                                        <p:tav tm="100000">
                                          <p:val>
                                            <p:strVal val="#ppt_x"/>
                                          </p:val>
                                        </p:tav>
                                      </p:tavLst>
                                    </p:anim>
                                    <p:anim calcmode="lin" valueType="num">
                                      <p:cBhvr>
                                        <p:cTn id="40" dur="1000" fill="hold"/>
                                        <p:tgtEl>
                                          <p:spTgt spid="35"/>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22" presetClass="entr" presetSubtype="4" fill="hold" grpId="0"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down)">
                                      <p:cBhvr>
                                        <p:cTn id="44" dur="500"/>
                                        <p:tgtEl>
                                          <p:spTgt spid="5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nodeType="click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22" presetClass="entr" presetSubtype="1" fill="hold" grpId="0" nodeType="after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wipe(up)">
                                      <p:cBhvr>
                                        <p:cTn id="60" dur="500"/>
                                        <p:tgtEl>
                                          <p:spTgt spid="6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left)">
                                      <p:cBhvr>
                                        <p:cTn id="65" dur="500"/>
                                        <p:tgtEl>
                                          <p:spTgt spid="43"/>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ppt_x</p:attrName>
                                        </p:attrNameLst>
                                      </p:cBhvr>
                                      <p:tavLst>
                                        <p:tav tm="0">
                                          <p:val>
                                            <p:strVal val="#ppt_x"/>
                                          </p:val>
                                        </p:tav>
                                        <p:tav tm="100000">
                                          <p:val>
                                            <p:strVal val="#ppt_x"/>
                                          </p:val>
                                        </p:tav>
                                      </p:tavLst>
                                    </p:anim>
                                    <p:anim calcmode="lin" valueType="num">
                                      <p:cBhvr>
                                        <p:cTn id="72" dur="1000" fill="hold"/>
                                        <p:tgtEl>
                                          <p:spTgt spid="73"/>
                                        </p:tgtEl>
                                        <p:attrNameLst>
                                          <p:attrName>ppt_y</p:attrName>
                                        </p:attrNameLst>
                                      </p:cBhvr>
                                      <p:tavLst>
                                        <p:tav tm="0">
                                          <p:val>
                                            <p:strVal val="#ppt_y+.1"/>
                                          </p:val>
                                        </p:tav>
                                        <p:tav tm="100000">
                                          <p:val>
                                            <p:strVal val="#ppt_y"/>
                                          </p:val>
                                        </p:tav>
                                      </p:tavLst>
                                    </p:anim>
                                  </p:childTnLst>
                                </p:cTn>
                              </p:par>
                            </p:childTnLst>
                          </p:cTn>
                        </p:par>
                        <p:par>
                          <p:cTn id="73" fill="hold">
                            <p:stCondLst>
                              <p:cond delay="1000"/>
                            </p:stCondLst>
                            <p:childTnLst>
                              <p:par>
                                <p:cTn id="74" presetID="22" presetClass="entr" presetSubtype="4" fill="hold" grpId="0" nodeType="after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wipe(down)">
                                      <p:cBhvr>
                                        <p:cTn id="7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29" grpId="0"/>
      <p:bldP spid="58" grpId="0"/>
      <p:bldP spid="68" grpId="0"/>
      <p:bldP spid="78" grpId="0"/>
      <p:bldP spid="2" grpId="0" animBg="1"/>
      <p:bldP spid="42" grpId="0" animBg="1"/>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TextBox 55"/>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成功项目展示</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57" name="六边形 56"/>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文本框 31"/>
          <p:cNvSpPr txBox="1"/>
          <p:nvPr/>
        </p:nvSpPr>
        <p:spPr>
          <a:xfrm>
            <a:off x="1974613" y="1131590"/>
            <a:ext cx="1210588" cy="400110"/>
          </a:xfrm>
          <a:prstGeom prst="rect">
            <a:avLst/>
          </a:prstGeom>
          <a:noFill/>
        </p:spPr>
        <p:txBody>
          <a:bodyPr wrap="none" rtlCol="0">
            <a:spAutoFit/>
          </a:bodyPr>
          <a:lstStyle/>
          <a:p>
            <a:r>
              <a:rPr lang="zh-CN" altLang="en-US" sz="2000" b="1" dirty="0" smtClean="0">
                <a:solidFill>
                  <a:srgbClr val="C00000"/>
                </a:solidFill>
                <a:latin typeface="微软雅黑" pitchFamily="34" charset="-122"/>
                <a:ea typeface="微软雅黑" pitchFamily="34" charset="-122"/>
              </a:rPr>
              <a:t>输入标题</a:t>
            </a:r>
            <a:endParaRPr lang="zh-CN" altLang="en-US" sz="2000" b="1" dirty="0">
              <a:solidFill>
                <a:srgbClr val="C00000"/>
              </a:solidFill>
              <a:latin typeface="微软雅黑" pitchFamily="34" charset="-122"/>
              <a:ea typeface="微软雅黑" pitchFamily="34" charset="-122"/>
            </a:endParaRPr>
          </a:p>
        </p:txBody>
      </p:sp>
      <p:cxnSp>
        <p:nvCxnSpPr>
          <p:cNvPr id="90" name="直接连接符 89"/>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3558789" y="934193"/>
            <a:ext cx="4040097" cy="646331"/>
          </a:xfrm>
          <a:prstGeom prst="rect">
            <a:avLst/>
          </a:prstGeom>
        </p:spPr>
        <p:txBody>
          <a:bodyPr wrap="square">
            <a:spAutoFit/>
          </a:bodyPr>
          <a:lstStyle/>
          <a:p>
            <a:pPr lvl="0"/>
            <a:r>
              <a:rPr lang="zh-CN" altLang="en-US" sz="1200" dirty="0"/>
              <a:t>输入文字内容输入文字内容输入文字</a:t>
            </a:r>
            <a:r>
              <a:rPr lang="zh-CN" altLang="en-US" sz="1200" dirty="0" smtClean="0"/>
              <a:t>内容</a:t>
            </a:r>
            <a:r>
              <a:rPr lang="zh-CN" altLang="en-US" sz="1200" kern="0" dirty="0">
                <a:latin typeface="微软雅黑" pitchFamily="34" charset="-122"/>
                <a:ea typeface="微软雅黑" pitchFamily="34" charset="-122"/>
              </a:rPr>
              <a:t>输入文字内容</a:t>
            </a:r>
          </a:p>
          <a:p>
            <a:r>
              <a:rPr lang="zh-CN" altLang="en-US" sz="1200" kern="0" dirty="0" smtClean="0">
                <a:latin typeface="微软雅黑" pitchFamily="34" charset="-122"/>
                <a:ea typeface="微软雅黑" pitchFamily="34" charset="-122"/>
              </a:rPr>
              <a:t>输入</a:t>
            </a:r>
            <a:r>
              <a:rPr lang="zh-CN" altLang="en-US" sz="1200" kern="0" dirty="0">
                <a:latin typeface="微软雅黑" pitchFamily="34" charset="-122"/>
                <a:ea typeface="微软雅黑" pitchFamily="34" charset="-122"/>
              </a:rPr>
              <a:t>文字内容输入文字内容输入文字</a:t>
            </a:r>
            <a:r>
              <a:rPr lang="zh-CN" altLang="en-US" sz="1200" kern="0" dirty="0" smtClean="0">
                <a:latin typeface="微软雅黑" pitchFamily="34" charset="-122"/>
                <a:ea typeface="微软雅黑" pitchFamily="34" charset="-122"/>
              </a:rPr>
              <a:t>内容</a:t>
            </a:r>
            <a:r>
              <a:rPr lang="zh-CN" altLang="en-US" sz="1200" kern="0" dirty="0">
                <a:latin typeface="微软雅黑" pitchFamily="34" charset="-122"/>
                <a:ea typeface="微软雅黑" pitchFamily="34" charset="-122"/>
              </a:rPr>
              <a:t>输入文字内容</a:t>
            </a:r>
          </a:p>
          <a:p>
            <a:pPr lvl="0"/>
            <a:r>
              <a:rPr lang="zh-CN" altLang="en-US" sz="1200" kern="0" dirty="0">
                <a:latin typeface="微软雅黑" pitchFamily="34" charset="-122"/>
                <a:ea typeface="微软雅黑" pitchFamily="34" charset="-122"/>
              </a:rPr>
              <a:t>输入文字</a:t>
            </a:r>
            <a:r>
              <a:rPr lang="zh-CN" altLang="en-US" sz="1200" kern="0" dirty="0" smtClean="0">
                <a:latin typeface="微软雅黑" pitchFamily="34" charset="-122"/>
                <a:ea typeface="微软雅黑" pitchFamily="34" charset="-122"/>
              </a:rPr>
              <a:t>内容</a:t>
            </a:r>
            <a:r>
              <a:rPr lang="zh-CN" altLang="en-US" sz="1200" kern="0" dirty="0">
                <a:latin typeface="微软雅黑" pitchFamily="34" charset="-122"/>
                <a:ea typeface="微软雅黑" pitchFamily="34" charset="-122"/>
              </a:rPr>
              <a:t>输入文字</a:t>
            </a:r>
            <a:r>
              <a:rPr lang="zh-CN" altLang="en-US" sz="1200" kern="0" dirty="0" smtClean="0">
                <a:latin typeface="微软雅黑" pitchFamily="34" charset="-122"/>
                <a:ea typeface="微软雅黑" pitchFamily="34" charset="-122"/>
              </a:rPr>
              <a:t>内容</a:t>
            </a:r>
            <a:r>
              <a:rPr lang="zh-CN" altLang="en-US" sz="1200" kern="0" dirty="0">
                <a:latin typeface="微软雅黑" pitchFamily="34" charset="-122"/>
                <a:ea typeface="微软雅黑" pitchFamily="34" charset="-122"/>
              </a:rPr>
              <a:t>输入文字</a:t>
            </a:r>
            <a:r>
              <a:rPr lang="zh-CN" altLang="en-US" sz="1200" kern="0" dirty="0" smtClean="0">
                <a:latin typeface="微软雅黑" pitchFamily="34" charset="-122"/>
                <a:ea typeface="微软雅黑" pitchFamily="34" charset="-122"/>
              </a:rPr>
              <a:t>内容</a:t>
            </a:r>
            <a:r>
              <a:rPr lang="zh-CN" altLang="en-US" sz="1200" kern="0" dirty="0">
                <a:latin typeface="微软雅黑" pitchFamily="34" charset="-122"/>
                <a:ea typeface="微软雅黑" pitchFamily="34" charset="-122"/>
              </a:rPr>
              <a:t>输入文字</a:t>
            </a:r>
            <a:r>
              <a:rPr lang="zh-CN" altLang="en-US" sz="1200" kern="0" dirty="0" smtClean="0">
                <a:latin typeface="微软雅黑" pitchFamily="34" charset="-122"/>
                <a:ea typeface="微软雅黑" pitchFamily="34" charset="-122"/>
              </a:rPr>
              <a:t>内容</a:t>
            </a:r>
            <a:endParaRPr lang="zh-CN" altLang="en-US" sz="1200" kern="0" dirty="0">
              <a:latin typeface="微软雅黑" pitchFamily="34" charset="-122"/>
              <a:ea typeface="微软雅黑" pitchFamily="34" charset="-122"/>
            </a:endParaRPr>
          </a:p>
        </p:txBody>
      </p:sp>
      <p:grpSp>
        <p:nvGrpSpPr>
          <p:cNvPr id="5" name="组合 4"/>
          <p:cNvGrpSpPr/>
          <p:nvPr/>
        </p:nvGrpSpPr>
        <p:grpSpPr>
          <a:xfrm>
            <a:off x="1115616" y="928746"/>
            <a:ext cx="2352013" cy="723786"/>
            <a:chOff x="1750251" y="838248"/>
            <a:chExt cx="2821749" cy="868338"/>
          </a:xfrm>
        </p:grpSpPr>
        <p:sp>
          <p:nvSpPr>
            <p:cNvPr id="46" name="矩形 45"/>
            <p:cNvSpPr/>
            <p:nvPr/>
          </p:nvSpPr>
          <p:spPr>
            <a:xfrm>
              <a:off x="1750251" y="838248"/>
              <a:ext cx="947787" cy="868338"/>
            </a:xfrm>
            <a:prstGeom prst="rect">
              <a:avLst/>
            </a:prstGeom>
            <a:solidFill>
              <a:schemeClr val="bg1"/>
            </a:soli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a:spLocks noChangeAspect="1"/>
            </p:cNvSpPr>
            <p:nvPr/>
          </p:nvSpPr>
          <p:spPr>
            <a:xfrm>
              <a:off x="1861654" y="929652"/>
              <a:ext cx="724980" cy="685530"/>
            </a:xfrm>
            <a:prstGeom prst="rect">
              <a:avLst/>
            </a:prstGeom>
            <a:solidFill>
              <a:srgbClr val="C00000"/>
            </a:solidFill>
            <a:ln w="184150">
              <a:noFill/>
            </a:ln>
            <a:effectLst>
              <a:innerShdw blurRad="1524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2693843" y="1606361"/>
              <a:ext cx="1878157" cy="100224"/>
            </a:xfrm>
            <a:prstGeom prst="rect">
              <a:avLst/>
            </a:prstGeom>
            <a:gradFill>
              <a:gsLst>
                <a:gs pos="0">
                  <a:schemeClr val="bg1">
                    <a:alpha val="0"/>
                  </a:schemeClr>
                </a:gs>
                <a:gs pos="40000">
                  <a:schemeClr val="bg1"/>
                </a:gs>
              </a:gsLst>
              <a:lin ang="7200000" scaled="0"/>
            </a:gra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2693843" y="838248"/>
              <a:ext cx="1878157" cy="100224"/>
            </a:xfrm>
            <a:prstGeom prst="rect">
              <a:avLst/>
            </a:prstGeom>
            <a:gradFill>
              <a:gsLst>
                <a:gs pos="0">
                  <a:schemeClr val="bg1">
                    <a:alpha val="0"/>
                  </a:schemeClr>
                </a:gs>
                <a:gs pos="40000">
                  <a:schemeClr val="bg1"/>
                </a:gs>
              </a:gsLst>
              <a:lin ang="7200000" scaled="0"/>
            </a:gra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973915" y="910914"/>
              <a:ext cx="563867" cy="775414"/>
            </a:xfrm>
            <a:prstGeom prst="rect">
              <a:avLst/>
            </a:prstGeom>
            <a:noFill/>
          </p:spPr>
          <p:txBody>
            <a:bodyPr wrap="none" rtlCol="0">
              <a:spAutoFit/>
            </a:bodyPr>
            <a:lstStyle/>
            <a:p>
              <a:r>
                <a:rPr lang="en-US" altLang="zh-CN" sz="3600" b="1" dirty="0" smtClean="0">
                  <a:solidFill>
                    <a:schemeClr val="bg1"/>
                  </a:solidFill>
                  <a:latin typeface="微软雅黑" pitchFamily="34" charset="-122"/>
                  <a:ea typeface="微软雅黑" pitchFamily="34" charset="-122"/>
                </a:rPr>
                <a:t>1</a:t>
              </a:r>
              <a:endParaRPr lang="zh-CN" altLang="en-US" sz="3600" b="1" dirty="0">
                <a:solidFill>
                  <a:schemeClr val="bg1"/>
                </a:solidFill>
                <a:latin typeface="微软雅黑" pitchFamily="34" charset="-122"/>
                <a:ea typeface="微软雅黑" pitchFamily="34" charset="-122"/>
              </a:endParaRPr>
            </a:p>
          </p:txBody>
        </p:sp>
      </p:grpSp>
      <p:sp>
        <p:nvSpPr>
          <p:cNvPr id="55" name="文本框 31"/>
          <p:cNvSpPr txBox="1"/>
          <p:nvPr/>
        </p:nvSpPr>
        <p:spPr>
          <a:xfrm>
            <a:off x="1974613" y="2099632"/>
            <a:ext cx="1210588" cy="400110"/>
          </a:xfrm>
          <a:prstGeom prst="rect">
            <a:avLst/>
          </a:prstGeom>
          <a:noFill/>
        </p:spPr>
        <p:txBody>
          <a:bodyPr wrap="none" rtlCol="0">
            <a:spAutoFit/>
          </a:bodyPr>
          <a:lstStyle/>
          <a:p>
            <a:r>
              <a:rPr lang="zh-CN" altLang="en-US" sz="2000" b="1" dirty="0" smtClean="0">
                <a:solidFill>
                  <a:srgbClr val="4BACC6"/>
                </a:solidFill>
                <a:latin typeface="微软雅黑" pitchFamily="34" charset="-122"/>
                <a:ea typeface="微软雅黑" pitchFamily="34" charset="-122"/>
              </a:rPr>
              <a:t>输入标题</a:t>
            </a:r>
            <a:endParaRPr lang="zh-CN" altLang="en-US" sz="2000" b="1" dirty="0">
              <a:solidFill>
                <a:srgbClr val="4BACC6"/>
              </a:solidFill>
              <a:latin typeface="微软雅黑" pitchFamily="34" charset="-122"/>
              <a:ea typeface="微软雅黑" pitchFamily="34" charset="-122"/>
            </a:endParaRPr>
          </a:p>
        </p:txBody>
      </p:sp>
      <p:sp>
        <p:nvSpPr>
          <p:cNvPr id="58" name="矩形 57"/>
          <p:cNvSpPr/>
          <p:nvPr/>
        </p:nvSpPr>
        <p:spPr>
          <a:xfrm>
            <a:off x="3558789" y="1929125"/>
            <a:ext cx="4040097" cy="646331"/>
          </a:xfrm>
          <a:prstGeom prst="rect">
            <a:avLst/>
          </a:prstGeom>
        </p:spPr>
        <p:txBody>
          <a:bodyPr wrap="square">
            <a:spAutoFit/>
          </a:bodyPr>
          <a:lstStyle/>
          <a:p>
            <a:pPr lvl="0"/>
            <a:r>
              <a:rPr lang="zh-CN" altLang="en-US" sz="1200" dirty="0"/>
              <a:t>输入文字内容输入文字内容输入文字</a:t>
            </a:r>
            <a:r>
              <a:rPr lang="zh-CN" altLang="en-US" sz="1200" dirty="0" smtClean="0"/>
              <a:t>内容</a:t>
            </a:r>
            <a:r>
              <a:rPr lang="zh-CN" altLang="en-US" sz="1200" kern="0" dirty="0">
                <a:latin typeface="微软雅黑" pitchFamily="34" charset="-122"/>
                <a:ea typeface="微软雅黑" pitchFamily="34" charset="-122"/>
              </a:rPr>
              <a:t>输入文字内容</a:t>
            </a:r>
          </a:p>
          <a:p>
            <a:r>
              <a:rPr lang="zh-CN" altLang="en-US" sz="1200" kern="0" dirty="0" smtClean="0">
                <a:latin typeface="微软雅黑" pitchFamily="34" charset="-122"/>
                <a:ea typeface="微软雅黑" pitchFamily="34" charset="-122"/>
              </a:rPr>
              <a:t>输入</a:t>
            </a:r>
            <a:r>
              <a:rPr lang="zh-CN" altLang="en-US" sz="1200" kern="0" dirty="0">
                <a:latin typeface="微软雅黑" pitchFamily="34" charset="-122"/>
                <a:ea typeface="微软雅黑" pitchFamily="34" charset="-122"/>
              </a:rPr>
              <a:t>文字内容输入文字内容输入文字</a:t>
            </a:r>
            <a:r>
              <a:rPr lang="zh-CN" altLang="en-US" sz="1200" kern="0" dirty="0" smtClean="0">
                <a:latin typeface="微软雅黑" pitchFamily="34" charset="-122"/>
                <a:ea typeface="微软雅黑" pitchFamily="34" charset="-122"/>
              </a:rPr>
              <a:t>内容</a:t>
            </a:r>
            <a:r>
              <a:rPr lang="zh-CN" altLang="en-US" sz="1200" kern="0" dirty="0">
                <a:latin typeface="微软雅黑" pitchFamily="34" charset="-122"/>
                <a:ea typeface="微软雅黑" pitchFamily="34" charset="-122"/>
              </a:rPr>
              <a:t>输入文字内容</a:t>
            </a:r>
          </a:p>
          <a:p>
            <a:pPr lvl="0"/>
            <a:r>
              <a:rPr lang="zh-CN" altLang="en-US" sz="1200" kern="0" dirty="0">
                <a:latin typeface="微软雅黑" pitchFamily="34" charset="-122"/>
                <a:ea typeface="微软雅黑" pitchFamily="34" charset="-122"/>
              </a:rPr>
              <a:t>输入文字</a:t>
            </a:r>
            <a:r>
              <a:rPr lang="zh-CN" altLang="en-US" sz="1200" kern="0" dirty="0" smtClean="0">
                <a:latin typeface="微软雅黑" pitchFamily="34" charset="-122"/>
                <a:ea typeface="微软雅黑" pitchFamily="34" charset="-122"/>
              </a:rPr>
              <a:t>内容</a:t>
            </a:r>
            <a:r>
              <a:rPr lang="zh-CN" altLang="en-US" sz="1200" kern="0" dirty="0">
                <a:latin typeface="微软雅黑" pitchFamily="34" charset="-122"/>
                <a:ea typeface="微软雅黑" pitchFamily="34" charset="-122"/>
              </a:rPr>
              <a:t>输入文字</a:t>
            </a:r>
            <a:r>
              <a:rPr lang="zh-CN" altLang="en-US" sz="1200" kern="0" dirty="0" smtClean="0">
                <a:latin typeface="微软雅黑" pitchFamily="34" charset="-122"/>
                <a:ea typeface="微软雅黑" pitchFamily="34" charset="-122"/>
              </a:rPr>
              <a:t>内容</a:t>
            </a:r>
            <a:r>
              <a:rPr lang="zh-CN" altLang="en-US" sz="1200" kern="0" dirty="0">
                <a:latin typeface="微软雅黑" pitchFamily="34" charset="-122"/>
                <a:ea typeface="微软雅黑" pitchFamily="34" charset="-122"/>
              </a:rPr>
              <a:t>输入文字</a:t>
            </a:r>
            <a:r>
              <a:rPr lang="zh-CN" altLang="en-US" sz="1200" kern="0" dirty="0" smtClean="0">
                <a:latin typeface="微软雅黑" pitchFamily="34" charset="-122"/>
                <a:ea typeface="微软雅黑" pitchFamily="34" charset="-122"/>
              </a:rPr>
              <a:t>内容</a:t>
            </a:r>
            <a:r>
              <a:rPr lang="zh-CN" altLang="en-US" sz="1200" kern="0" dirty="0">
                <a:latin typeface="微软雅黑" pitchFamily="34" charset="-122"/>
                <a:ea typeface="微软雅黑" pitchFamily="34" charset="-122"/>
              </a:rPr>
              <a:t>输入文字</a:t>
            </a:r>
            <a:r>
              <a:rPr lang="zh-CN" altLang="en-US" sz="1200" kern="0" dirty="0" smtClean="0">
                <a:latin typeface="微软雅黑" pitchFamily="34" charset="-122"/>
                <a:ea typeface="微软雅黑" pitchFamily="34" charset="-122"/>
              </a:rPr>
              <a:t>内容</a:t>
            </a:r>
            <a:endParaRPr lang="zh-CN" altLang="en-US" sz="1200" kern="0" dirty="0">
              <a:latin typeface="微软雅黑" pitchFamily="34" charset="-122"/>
              <a:ea typeface="微软雅黑" pitchFamily="34" charset="-122"/>
            </a:endParaRPr>
          </a:p>
        </p:txBody>
      </p:sp>
      <p:grpSp>
        <p:nvGrpSpPr>
          <p:cNvPr id="59" name="组合 58"/>
          <p:cNvGrpSpPr/>
          <p:nvPr/>
        </p:nvGrpSpPr>
        <p:grpSpPr>
          <a:xfrm>
            <a:off x="1115616" y="1923678"/>
            <a:ext cx="2352013" cy="723786"/>
            <a:chOff x="1750251" y="838248"/>
            <a:chExt cx="2821749" cy="868338"/>
          </a:xfrm>
        </p:grpSpPr>
        <p:sp>
          <p:nvSpPr>
            <p:cNvPr id="60" name="矩形 59"/>
            <p:cNvSpPr/>
            <p:nvPr/>
          </p:nvSpPr>
          <p:spPr>
            <a:xfrm>
              <a:off x="1750251" y="838248"/>
              <a:ext cx="947787" cy="868338"/>
            </a:xfrm>
            <a:prstGeom prst="rect">
              <a:avLst/>
            </a:prstGeom>
            <a:solidFill>
              <a:schemeClr val="bg1"/>
            </a:soli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a:spLocks noChangeAspect="1"/>
            </p:cNvSpPr>
            <p:nvPr/>
          </p:nvSpPr>
          <p:spPr>
            <a:xfrm>
              <a:off x="1861654" y="929652"/>
              <a:ext cx="724980" cy="685530"/>
            </a:xfrm>
            <a:prstGeom prst="rect">
              <a:avLst/>
            </a:prstGeom>
            <a:solidFill>
              <a:srgbClr val="4BACC6"/>
            </a:solidFill>
            <a:ln w="184150">
              <a:noFill/>
            </a:ln>
            <a:effectLst>
              <a:innerShdw blurRad="1524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2693843" y="1606361"/>
              <a:ext cx="1878157" cy="100224"/>
            </a:xfrm>
            <a:prstGeom prst="rect">
              <a:avLst/>
            </a:prstGeom>
            <a:gradFill>
              <a:gsLst>
                <a:gs pos="0">
                  <a:schemeClr val="bg1">
                    <a:alpha val="0"/>
                  </a:schemeClr>
                </a:gs>
                <a:gs pos="40000">
                  <a:schemeClr val="bg1"/>
                </a:gs>
              </a:gsLst>
              <a:lin ang="7200000" scaled="0"/>
            </a:gra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2693843" y="838248"/>
              <a:ext cx="1878157" cy="100224"/>
            </a:xfrm>
            <a:prstGeom prst="rect">
              <a:avLst/>
            </a:prstGeom>
            <a:gradFill>
              <a:gsLst>
                <a:gs pos="0">
                  <a:schemeClr val="bg1">
                    <a:alpha val="0"/>
                  </a:schemeClr>
                </a:gs>
                <a:gs pos="40000">
                  <a:schemeClr val="bg1"/>
                </a:gs>
              </a:gsLst>
              <a:lin ang="7200000" scaled="0"/>
            </a:gra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TextBox 63"/>
            <p:cNvSpPr txBox="1"/>
            <p:nvPr/>
          </p:nvSpPr>
          <p:spPr>
            <a:xfrm>
              <a:off x="1973915" y="926726"/>
              <a:ext cx="563867" cy="775414"/>
            </a:xfrm>
            <a:prstGeom prst="rect">
              <a:avLst/>
            </a:prstGeom>
            <a:noFill/>
          </p:spPr>
          <p:txBody>
            <a:bodyPr wrap="none" rtlCol="0">
              <a:spAutoFit/>
            </a:bodyPr>
            <a:lstStyle/>
            <a:p>
              <a:r>
                <a:rPr lang="en-US" altLang="zh-CN" sz="3600" b="1" dirty="0" smtClean="0">
                  <a:solidFill>
                    <a:schemeClr val="bg1"/>
                  </a:solidFill>
                  <a:latin typeface="微软雅黑" pitchFamily="34" charset="-122"/>
                  <a:ea typeface="微软雅黑" pitchFamily="34" charset="-122"/>
                </a:rPr>
                <a:t>2</a:t>
              </a:r>
              <a:endParaRPr lang="zh-CN" altLang="en-US" sz="3600" b="1" dirty="0">
                <a:solidFill>
                  <a:schemeClr val="bg1"/>
                </a:solidFill>
                <a:latin typeface="微软雅黑" pitchFamily="34" charset="-122"/>
                <a:ea typeface="微软雅黑" pitchFamily="34" charset="-122"/>
              </a:endParaRPr>
            </a:p>
          </p:txBody>
        </p:sp>
      </p:grpSp>
      <p:sp>
        <p:nvSpPr>
          <p:cNvPr id="65" name="文本框 31"/>
          <p:cNvSpPr txBox="1"/>
          <p:nvPr/>
        </p:nvSpPr>
        <p:spPr>
          <a:xfrm>
            <a:off x="1974613" y="3107744"/>
            <a:ext cx="1210588" cy="400110"/>
          </a:xfrm>
          <a:prstGeom prst="rect">
            <a:avLst/>
          </a:prstGeom>
          <a:noFill/>
        </p:spPr>
        <p:txBody>
          <a:bodyPr wrap="none" rtlCol="0">
            <a:spAutoFit/>
          </a:bodyPr>
          <a:lstStyle/>
          <a:p>
            <a:r>
              <a:rPr lang="zh-CN" altLang="en-US" sz="2000" b="1" dirty="0" smtClean="0">
                <a:solidFill>
                  <a:srgbClr val="FF9900"/>
                </a:solidFill>
                <a:latin typeface="微软雅黑" pitchFamily="34" charset="-122"/>
                <a:ea typeface="微软雅黑" pitchFamily="34" charset="-122"/>
              </a:rPr>
              <a:t>输入标题</a:t>
            </a:r>
            <a:endParaRPr lang="zh-CN" altLang="en-US" sz="2000" b="1" dirty="0">
              <a:solidFill>
                <a:srgbClr val="FF9900"/>
              </a:solidFill>
              <a:latin typeface="微软雅黑" pitchFamily="34" charset="-122"/>
              <a:ea typeface="微软雅黑" pitchFamily="34" charset="-122"/>
            </a:endParaRPr>
          </a:p>
        </p:txBody>
      </p:sp>
      <p:sp>
        <p:nvSpPr>
          <p:cNvPr id="66" name="矩形 65"/>
          <p:cNvSpPr/>
          <p:nvPr/>
        </p:nvSpPr>
        <p:spPr>
          <a:xfrm>
            <a:off x="3558789" y="2937237"/>
            <a:ext cx="4040097" cy="646331"/>
          </a:xfrm>
          <a:prstGeom prst="rect">
            <a:avLst/>
          </a:prstGeom>
        </p:spPr>
        <p:txBody>
          <a:bodyPr wrap="square">
            <a:spAutoFit/>
          </a:bodyPr>
          <a:lstStyle/>
          <a:p>
            <a:pPr lvl="0"/>
            <a:r>
              <a:rPr lang="zh-CN" altLang="en-US" sz="1200" dirty="0"/>
              <a:t>输入文字内容输入文字内容输入文字</a:t>
            </a:r>
            <a:r>
              <a:rPr lang="zh-CN" altLang="en-US" sz="1200" dirty="0" smtClean="0"/>
              <a:t>内容</a:t>
            </a:r>
            <a:r>
              <a:rPr lang="zh-CN" altLang="en-US" sz="1200" kern="0" dirty="0">
                <a:latin typeface="微软雅黑" pitchFamily="34" charset="-122"/>
                <a:ea typeface="微软雅黑" pitchFamily="34" charset="-122"/>
              </a:rPr>
              <a:t>输入文字内容</a:t>
            </a:r>
          </a:p>
          <a:p>
            <a:r>
              <a:rPr lang="zh-CN" altLang="en-US" sz="1200" kern="0" dirty="0" smtClean="0">
                <a:latin typeface="微软雅黑" pitchFamily="34" charset="-122"/>
                <a:ea typeface="微软雅黑" pitchFamily="34" charset="-122"/>
              </a:rPr>
              <a:t>输入</a:t>
            </a:r>
            <a:r>
              <a:rPr lang="zh-CN" altLang="en-US" sz="1200" kern="0" dirty="0">
                <a:latin typeface="微软雅黑" pitchFamily="34" charset="-122"/>
                <a:ea typeface="微软雅黑" pitchFamily="34" charset="-122"/>
              </a:rPr>
              <a:t>文字内容输入文字内容输入文字</a:t>
            </a:r>
            <a:r>
              <a:rPr lang="zh-CN" altLang="en-US" sz="1200" kern="0" dirty="0" smtClean="0">
                <a:latin typeface="微软雅黑" pitchFamily="34" charset="-122"/>
                <a:ea typeface="微软雅黑" pitchFamily="34" charset="-122"/>
              </a:rPr>
              <a:t>内容</a:t>
            </a:r>
            <a:r>
              <a:rPr lang="zh-CN" altLang="en-US" sz="1200" kern="0" dirty="0">
                <a:latin typeface="微软雅黑" pitchFamily="34" charset="-122"/>
                <a:ea typeface="微软雅黑" pitchFamily="34" charset="-122"/>
              </a:rPr>
              <a:t>输入文字内容</a:t>
            </a:r>
          </a:p>
          <a:p>
            <a:pPr lvl="0"/>
            <a:r>
              <a:rPr lang="zh-CN" altLang="en-US" sz="1200" kern="0" dirty="0">
                <a:latin typeface="微软雅黑" pitchFamily="34" charset="-122"/>
                <a:ea typeface="微软雅黑" pitchFamily="34" charset="-122"/>
              </a:rPr>
              <a:t>输入文字</a:t>
            </a:r>
            <a:r>
              <a:rPr lang="zh-CN" altLang="en-US" sz="1200" kern="0" dirty="0" smtClean="0">
                <a:latin typeface="微软雅黑" pitchFamily="34" charset="-122"/>
                <a:ea typeface="微软雅黑" pitchFamily="34" charset="-122"/>
              </a:rPr>
              <a:t>内容</a:t>
            </a:r>
            <a:r>
              <a:rPr lang="zh-CN" altLang="en-US" sz="1200" kern="0" dirty="0">
                <a:latin typeface="微软雅黑" pitchFamily="34" charset="-122"/>
                <a:ea typeface="微软雅黑" pitchFamily="34" charset="-122"/>
              </a:rPr>
              <a:t>输入文字</a:t>
            </a:r>
            <a:r>
              <a:rPr lang="zh-CN" altLang="en-US" sz="1200" kern="0" dirty="0" smtClean="0">
                <a:latin typeface="微软雅黑" pitchFamily="34" charset="-122"/>
                <a:ea typeface="微软雅黑" pitchFamily="34" charset="-122"/>
              </a:rPr>
              <a:t>内容</a:t>
            </a:r>
            <a:r>
              <a:rPr lang="zh-CN" altLang="en-US" sz="1200" kern="0" dirty="0">
                <a:latin typeface="微软雅黑" pitchFamily="34" charset="-122"/>
                <a:ea typeface="微软雅黑" pitchFamily="34" charset="-122"/>
              </a:rPr>
              <a:t>输入文字</a:t>
            </a:r>
            <a:r>
              <a:rPr lang="zh-CN" altLang="en-US" sz="1200" kern="0" dirty="0" smtClean="0">
                <a:latin typeface="微软雅黑" pitchFamily="34" charset="-122"/>
                <a:ea typeface="微软雅黑" pitchFamily="34" charset="-122"/>
              </a:rPr>
              <a:t>内容</a:t>
            </a:r>
            <a:r>
              <a:rPr lang="zh-CN" altLang="en-US" sz="1200" kern="0" dirty="0">
                <a:latin typeface="微软雅黑" pitchFamily="34" charset="-122"/>
                <a:ea typeface="微软雅黑" pitchFamily="34" charset="-122"/>
              </a:rPr>
              <a:t>输入文字</a:t>
            </a:r>
            <a:r>
              <a:rPr lang="zh-CN" altLang="en-US" sz="1200" kern="0" dirty="0" smtClean="0">
                <a:latin typeface="微软雅黑" pitchFamily="34" charset="-122"/>
                <a:ea typeface="微软雅黑" pitchFamily="34" charset="-122"/>
              </a:rPr>
              <a:t>内容</a:t>
            </a:r>
            <a:endParaRPr lang="zh-CN" altLang="en-US" sz="1200" kern="0" dirty="0">
              <a:latin typeface="微软雅黑" pitchFamily="34" charset="-122"/>
              <a:ea typeface="微软雅黑" pitchFamily="34" charset="-122"/>
            </a:endParaRPr>
          </a:p>
        </p:txBody>
      </p:sp>
      <p:grpSp>
        <p:nvGrpSpPr>
          <p:cNvPr id="67" name="组合 66"/>
          <p:cNvGrpSpPr/>
          <p:nvPr/>
        </p:nvGrpSpPr>
        <p:grpSpPr>
          <a:xfrm>
            <a:off x="1115616" y="2931790"/>
            <a:ext cx="2352013" cy="723786"/>
            <a:chOff x="1750251" y="838248"/>
            <a:chExt cx="2821749" cy="868338"/>
          </a:xfrm>
        </p:grpSpPr>
        <p:sp>
          <p:nvSpPr>
            <p:cNvPr id="68" name="矩形 67"/>
            <p:cNvSpPr/>
            <p:nvPr/>
          </p:nvSpPr>
          <p:spPr>
            <a:xfrm>
              <a:off x="1750251" y="838248"/>
              <a:ext cx="947787" cy="868338"/>
            </a:xfrm>
            <a:prstGeom prst="rect">
              <a:avLst/>
            </a:prstGeom>
            <a:solidFill>
              <a:schemeClr val="bg1"/>
            </a:soli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a:spLocks noChangeAspect="1"/>
            </p:cNvSpPr>
            <p:nvPr/>
          </p:nvSpPr>
          <p:spPr>
            <a:xfrm>
              <a:off x="1861654" y="929652"/>
              <a:ext cx="724980" cy="685530"/>
            </a:xfrm>
            <a:prstGeom prst="rect">
              <a:avLst/>
            </a:prstGeom>
            <a:solidFill>
              <a:srgbClr val="FF9900"/>
            </a:solidFill>
            <a:ln w="184150">
              <a:noFill/>
            </a:ln>
            <a:effectLst>
              <a:innerShdw blurRad="1524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2693843" y="1606361"/>
              <a:ext cx="1878157" cy="100224"/>
            </a:xfrm>
            <a:prstGeom prst="rect">
              <a:avLst/>
            </a:prstGeom>
            <a:gradFill>
              <a:gsLst>
                <a:gs pos="0">
                  <a:schemeClr val="bg1">
                    <a:alpha val="0"/>
                  </a:schemeClr>
                </a:gs>
                <a:gs pos="40000">
                  <a:schemeClr val="bg1"/>
                </a:gs>
              </a:gsLst>
              <a:lin ang="7200000" scaled="0"/>
            </a:gra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2693843" y="838248"/>
              <a:ext cx="1878157" cy="100224"/>
            </a:xfrm>
            <a:prstGeom prst="rect">
              <a:avLst/>
            </a:prstGeom>
            <a:gradFill>
              <a:gsLst>
                <a:gs pos="0">
                  <a:schemeClr val="bg1">
                    <a:alpha val="0"/>
                  </a:schemeClr>
                </a:gs>
                <a:gs pos="40000">
                  <a:schemeClr val="bg1"/>
                </a:gs>
              </a:gsLst>
              <a:lin ang="7200000" scaled="0"/>
            </a:gra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extBox 71"/>
            <p:cNvSpPr txBox="1"/>
            <p:nvPr/>
          </p:nvSpPr>
          <p:spPr>
            <a:xfrm>
              <a:off x="1973915" y="926726"/>
              <a:ext cx="563867" cy="775414"/>
            </a:xfrm>
            <a:prstGeom prst="rect">
              <a:avLst/>
            </a:prstGeom>
            <a:noFill/>
          </p:spPr>
          <p:txBody>
            <a:bodyPr wrap="none" rtlCol="0">
              <a:spAutoFit/>
            </a:bodyPr>
            <a:lstStyle/>
            <a:p>
              <a:r>
                <a:rPr lang="en-US" altLang="zh-CN" sz="3600" b="1" dirty="0" smtClean="0">
                  <a:solidFill>
                    <a:schemeClr val="bg1"/>
                  </a:solidFill>
                  <a:latin typeface="微软雅黑" pitchFamily="34" charset="-122"/>
                  <a:ea typeface="微软雅黑" pitchFamily="34" charset="-122"/>
                </a:rPr>
                <a:t>3</a:t>
              </a:r>
              <a:endParaRPr lang="zh-CN" altLang="en-US" sz="3600" b="1" dirty="0">
                <a:solidFill>
                  <a:schemeClr val="bg1"/>
                </a:solidFill>
                <a:latin typeface="微软雅黑" pitchFamily="34" charset="-122"/>
                <a:ea typeface="微软雅黑" pitchFamily="34" charset="-122"/>
              </a:endParaRPr>
            </a:p>
          </p:txBody>
        </p:sp>
      </p:grpSp>
      <p:sp>
        <p:nvSpPr>
          <p:cNvPr id="93" name="文本框 31"/>
          <p:cNvSpPr txBox="1"/>
          <p:nvPr/>
        </p:nvSpPr>
        <p:spPr>
          <a:xfrm>
            <a:off x="1974613" y="4096519"/>
            <a:ext cx="1210588" cy="400110"/>
          </a:xfrm>
          <a:prstGeom prst="rect">
            <a:avLst/>
          </a:prstGeom>
          <a:noFill/>
        </p:spPr>
        <p:txBody>
          <a:bodyPr wrap="none" rtlCol="0">
            <a:spAutoFit/>
          </a:bodyPr>
          <a:lstStyle/>
          <a:p>
            <a:r>
              <a:rPr lang="zh-CN" altLang="en-US" sz="2000" b="1" dirty="0" smtClean="0">
                <a:solidFill>
                  <a:srgbClr val="92D050"/>
                </a:solidFill>
                <a:latin typeface="微软雅黑" pitchFamily="34" charset="-122"/>
                <a:ea typeface="微软雅黑" pitchFamily="34" charset="-122"/>
              </a:rPr>
              <a:t>输入标题</a:t>
            </a:r>
            <a:endParaRPr lang="zh-CN" altLang="en-US" sz="2000" b="1" dirty="0">
              <a:solidFill>
                <a:srgbClr val="92D050"/>
              </a:solidFill>
              <a:latin typeface="微软雅黑" pitchFamily="34" charset="-122"/>
              <a:ea typeface="微软雅黑" pitchFamily="34" charset="-122"/>
            </a:endParaRPr>
          </a:p>
        </p:txBody>
      </p:sp>
      <p:sp>
        <p:nvSpPr>
          <p:cNvPr id="94" name="矩形 93"/>
          <p:cNvSpPr/>
          <p:nvPr/>
        </p:nvSpPr>
        <p:spPr>
          <a:xfrm>
            <a:off x="3558789" y="3941643"/>
            <a:ext cx="4040097" cy="646331"/>
          </a:xfrm>
          <a:prstGeom prst="rect">
            <a:avLst/>
          </a:prstGeom>
        </p:spPr>
        <p:txBody>
          <a:bodyPr wrap="square">
            <a:spAutoFit/>
          </a:bodyPr>
          <a:lstStyle/>
          <a:p>
            <a:pPr lvl="0"/>
            <a:r>
              <a:rPr lang="zh-CN" altLang="en-US" sz="1200" dirty="0"/>
              <a:t>输入文字内容输入文字内容输入文字</a:t>
            </a:r>
            <a:r>
              <a:rPr lang="zh-CN" altLang="en-US" sz="1200" dirty="0" smtClean="0"/>
              <a:t>内容</a:t>
            </a:r>
            <a:r>
              <a:rPr lang="zh-CN" altLang="en-US" sz="1200" kern="0" dirty="0">
                <a:latin typeface="微软雅黑" pitchFamily="34" charset="-122"/>
                <a:ea typeface="微软雅黑" pitchFamily="34" charset="-122"/>
              </a:rPr>
              <a:t>输入文字内容</a:t>
            </a:r>
          </a:p>
          <a:p>
            <a:r>
              <a:rPr lang="zh-CN" altLang="en-US" sz="1200" kern="0" dirty="0" smtClean="0">
                <a:latin typeface="微软雅黑" pitchFamily="34" charset="-122"/>
                <a:ea typeface="微软雅黑" pitchFamily="34" charset="-122"/>
              </a:rPr>
              <a:t>输入</a:t>
            </a:r>
            <a:r>
              <a:rPr lang="zh-CN" altLang="en-US" sz="1200" kern="0" dirty="0">
                <a:latin typeface="微软雅黑" pitchFamily="34" charset="-122"/>
                <a:ea typeface="微软雅黑" pitchFamily="34" charset="-122"/>
              </a:rPr>
              <a:t>文字内容输入文字内容输入文字</a:t>
            </a:r>
            <a:r>
              <a:rPr lang="zh-CN" altLang="en-US" sz="1200" kern="0" dirty="0" smtClean="0">
                <a:latin typeface="微软雅黑" pitchFamily="34" charset="-122"/>
                <a:ea typeface="微软雅黑" pitchFamily="34" charset="-122"/>
              </a:rPr>
              <a:t>内容</a:t>
            </a:r>
            <a:r>
              <a:rPr lang="zh-CN" altLang="en-US" sz="1200" kern="0" dirty="0">
                <a:latin typeface="微软雅黑" pitchFamily="34" charset="-122"/>
                <a:ea typeface="微软雅黑" pitchFamily="34" charset="-122"/>
              </a:rPr>
              <a:t>输入文字内容</a:t>
            </a:r>
          </a:p>
          <a:p>
            <a:pPr lvl="0"/>
            <a:r>
              <a:rPr lang="zh-CN" altLang="en-US" sz="1200" kern="0" dirty="0">
                <a:latin typeface="微软雅黑" pitchFamily="34" charset="-122"/>
                <a:ea typeface="微软雅黑" pitchFamily="34" charset="-122"/>
              </a:rPr>
              <a:t>输入文字</a:t>
            </a:r>
            <a:r>
              <a:rPr lang="zh-CN" altLang="en-US" sz="1200" kern="0" dirty="0" smtClean="0">
                <a:latin typeface="微软雅黑" pitchFamily="34" charset="-122"/>
                <a:ea typeface="微软雅黑" pitchFamily="34" charset="-122"/>
              </a:rPr>
              <a:t>内容</a:t>
            </a:r>
            <a:r>
              <a:rPr lang="zh-CN" altLang="en-US" sz="1200" kern="0" dirty="0">
                <a:latin typeface="微软雅黑" pitchFamily="34" charset="-122"/>
                <a:ea typeface="微软雅黑" pitchFamily="34" charset="-122"/>
              </a:rPr>
              <a:t>输入文字</a:t>
            </a:r>
            <a:r>
              <a:rPr lang="zh-CN" altLang="en-US" sz="1200" kern="0" dirty="0" smtClean="0">
                <a:latin typeface="微软雅黑" pitchFamily="34" charset="-122"/>
                <a:ea typeface="微软雅黑" pitchFamily="34" charset="-122"/>
              </a:rPr>
              <a:t>内容</a:t>
            </a:r>
            <a:r>
              <a:rPr lang="zh-CN" altLang="en-US" sz="1200" kern="0" dirty="0">
                <a:latin typeface="微软雅黑" pitchFamily="34" charset="-122"/>
                <a:ea typeface="微软雅黑" pitchFamily="34" charset="-122"/>
              </a:rPr>
              <a:t>输入文字</a:t>
            </a:r>
            <a:r>
              <a:rPr lang="zh-CN" altLang="en-US" sz="1200" kern="0" dirty="0" smtClean="0">
                <a:latin typeface="微软雅黑" pitchFamily="34" charset="-122"/>
                <a:ea typeface="微软雅黑" pitchFamily="34" charset="-122"/>
              </a:rPr>
              <a:t>内容</a:t>
            </a:r>
            <a:r>
              <a:rPr lang="zh-CN" altLang="en-US" sz="1200" kern="0" dirty="0">
                <a:latin typeface="微软雅黑" pitchFamily="34" charset="-122"/>
                <a:ea typeface="微软雅黑" pitchFamily="34" charset="-122"/>
              </a:rPr>
              <a:t>输入文字</a:t>
            </a:r>
            <a:r>
              <a:rPr lang="zh-CN" altLang="en-US" sz="1200" kern="0" dirty="0" smtClean="0">
                <a:latin typeface="微软雅黑" pitchFamily="34" charset="-122"/>
                <a:ea typeface="微软雅黑" pitchFamily="34" charset="-122"/>
              </a:rPr>
              <a:t>内容</a:t>
            </a:r>
            <a:endParaRPr lang="zh-CN" altLang="en-US" sz="1200" kern="0" dirty="0">
              <a:latin typeface="微软雅黑" pitchFamily="34" charset="-122"/>
              <a:ea typeface="微软雅黑" pitchFamily="34" charset="-122"/>
            </a:endParaRPr>
          </a:p>
        </p:txBody>
      </p:sp>
      <p:grpSp>
        <p:nvGrpSpPr>
          <p:cNvPr id="95" name="组合 94"/>
          <p:cNvGrpSpPr/>
          <p:nvPr/>
        </p:nvGrpSpPr>
        <p:grpSpPr>
          <a:xfrm>
            <a:off x="1115616" y="3936196"/>
            <a:ext cx="2352013" cy="723786"/>
            <a:chOff x="1750251" y="838248"/>
            <a:chExt cx="2821749" cy="868338"/>
          </a:xfrm>
        </p:grpSpPr>
        <p:sp>
          <p:nvSpPr>
            <p:cNvPr id="96" name="矩形 95"/>
            <p:cNvSpPr/>
            <p:nvPr/>
          </p:nvSpPr>
          <p:spPr>
            <a:xfrm>
              <a:off x="1750251" y="838248"/>
              <a:ext cx="947787" cy="868338"/>
            </a:xfrm>
            <a:prstGeom prst="rect">
              <a:avLst/>
            </a:prstGeom>
            <a:solidFill>
              <a:schemeClr val="bg1"/>
            </a:soli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p:cNvSpPr>
              <a:spLocks noChangeAspect="1"/>
            </p:cNvSpPr>
            <p:nvPr/>
          </p:nvSpPr>
          <p:spPr>
            <a:xfrm>
              <a:off x="1861654" y="929652"/>
              <a:ext cx="724980" cy="685530"/>
            </a:xfrm>
            <a:prstGeom prst="rect">
              <a:avLst/>
            </a:prstGeom>
            <a:solidFill>
              <a:srgbClr val="92D050"/>
            </a:solidFill>
            <a:ln w="184150">
              <a:noFill/>
            </a:ln>
            <a:effectLst>
              <a:innerShdw blurRad="1524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2693843" y="1606361"/>
              <a:ext cx="1878157" cy="100224"/>
            </a:xfrm>
            <a:prstGeom prst="rect">
              <a:avLst/>
            </a:prstGeom>
            <a:gradFill>
              <a:gsLst>
                <a:gs pos="0">
                  <a:schemeClr val="bg1">
                    <a:alpha val="0"/>
                  </a:schemeClr>
                </a:gs>
                <a:gs pos="40000">
                  <a:schemeClr val="bg1"/>
                </a:gs>
              </a:gsLst>
              <a:lin ang="7200000" scaled="0"/>
            </a:gra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2693843" y="838248"/>
              <a:ext cx="1878157" cy="100224"/>
            </a:xfrm>
            <a:prstGeom prst="rect">
              <a:avLst/>
            </a:prstGeom>
            <a:gradFill>
              <a:gsLst>
                <a:gs pos="0">
                  <a:schemeClr val="bg1">
                    <a:alpha val="0"/>
                  </a:schemeClr>
                </a:gs>
                <a:gs pos="40000">
                  <a:schemeClr val="bg1"/>
                </a:gs>
              </a:gsLst>
              <a:lin ang="7200000" scaled="0"/>
            </a:gra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TextBox 99"/>
            <p:cNvSpPr txBox="1"/>
            <p:nvPr/>
          </p:nvSpPr>
          <p:spPr>
            <a:xfrm>
              <a:off x="1973915" y="931172"/>
              <a:ext cx="563867" cy="775414"/>
            </a:xfrm>
            <a:prstGeom prst="rect">
              <a:avLst/>
            </a:prstGeom>
            <a:noFill/>
          </p:spPr>
          <p:txBody>
            <a:bodyPr wrap="none" rtlCol="0">
              <a:spAutoFit/>
            </a:bodyPr>
            <a:lstStyle/>
            <a:p>
              <a:r>
                <a:rPr lang="en-US" altLang="zh-CN" sz="3600" b="1" dirty="0" smtClean="0">
                  <a:solidFill>
                    <a:schemeClr val="bg1"/>
                  </a:solidFill>
                  <a:latin typeface="微软雅黑" pitchFamily="34" charset="-122"/>
                  <a:ea typeface="微软雅黑" pitchFamily="34" charset="-122"/>
                </a:rPr>
                <a:t>4</a:t>
              </a:r>
              <a:endParaRPr lang="zh-CN" altLang="en-US" sz="3600" b="1" dirty="0">
                <a:solidFill>
                  <a:schemeClr val="bg1"/>
                </a:solidFill>
                <a:latin typeface="微软雅黑" pitchFamily="34" charset="-122"/>
                <a:ea typeface="微软雅黑" pitchFamily="34" charset="-122"/>
              </a:endParaRPr>
            </a:p>
          </p:txBody>
        </p:sp>
      </p:grpSp>
    </p:spTree>
    <p:custDataLst>
      <p:tags r:id="rId1"/>
    </p:custDataLst>
    <p:extLst>
      <p:ext uri="{BB962C8B-B14F-4D97-AF65-F5344CB8AC3E}">
        <p14:creationId xmlns="" xmlns:p14="http://schemas.microsoft.com/office/powerpoint/2010/main" val="3090512659"/>
      </p:ext>
    </p:extLst>
  </p:cSld>
  <p:clrMapOvr>
    <a:masterClrMapping/>
  </p:clrMapOvr>
  <p:transition spd="slow" advTm="9136">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wipe(left)">
                                      <p:cBhvr>
                                        <p:cTn id="27" dur="500"/>
                                        <p:tgtEl>
                                          <p:spTgt spid="8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500"/>
                                        <p:tgtEl>
                                          <p:spTgt spid="5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left)">
                                      <p:cBhvr>
                                        <p:cTn id="44" dur="500"/>
                                        <p:tgtEl>
                                          <p:spTgt spid="5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wipe(left)">
                                      <p:cBhvr>
                                        <p:cTn id="56" dur="500"/>
                                        <p:tgtEl>
                                          <p:spTgt spid="6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wipe(left)">
                                      <p:cBhvr>
                                        <p:cTn id="61" dur="500"/>
                                        <p:tgtEl>
                                          <p:spTgt spid="65"/>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93"/>
                                        </p:tgtEl>
                                        <p:attrNameLst>
                                          <p:attrName>style.visibility</p:attrName>
                                        </p:attrNameLst>
                                      </p:cBhvr>
                                      <p:to>
                                        <p:strVal val="visible"/>
                                      </p:to>
                                    </p:set>
                                    <p:animEffect transition="in" filter="wipe(left)">
                                      <p:cBhvr>
                                        <p:cTn id="78" dur="500"/>
                                        <p:tgtEl>
                                          <p:spTgt spid="93"/>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94"/>
                                        </p:tgtEl>
                                        <p:attrNameLst>
                                          <p:attrName>style.visibility</p:attrName>
                                        </p:attrNameLst>
                                      </p:cBhvr>
                                      <p:to>
                                        <p:strVal val="visible"/>
                                      </p:to>
                                    </p:set>
                                    <p:animEffect transition="in" filter="fade">
                                      <p:cBhvr>
                                        <p:cTn id="83" dur="1000"/>
                                        <p:tgtEl>
                                          <p:spTgt spid="94"/>
                                        </p:tgtEl>
                                      </p:cBhvr>
                                    </p:animEffect>
                                    <p:anim calcmode="lin" valueType="num">
                                      <p:cBhvr>
                                        <p:cTn id="84" dur="1000" fill="hold"/>
                                        <p:tgtEl>
                                          <p:spTgt spid="94"/>
                                        </p:tgtEl>
                                        <p:attrNameLst>
                                          <p:attrName>ppt_x</p:attrName>
                                        </p:attrNameLst>
                                      </p:cBhvr>
                                      <p:tavLst>
                                        <p:tav tm="0">
                                          <p:val>
                                            <p:strVal val="#ppt_x"/>
                                          </p:val>
                                        </p:tav>
                                        <p:tav tm="100000">
                                          <p:val>
                                            <p:strVal val="#ppt_x"/>
                                          </p:val>
                                        </p:tav>
                                      </p:tavLst>
                                    </p:anim>
                                    <p:anim calcmode="lin" valueType="num">
                                      <p:cBhvr>
                                        <p:cTn id="85"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87" grpId="0"/>
      <p:bldP spid="3" grpId="0"/>
      <p:bldP spid="55" grpId="0"/>
      <p:bldP spid="58" grpId="0"/>
      <p:bldP spid="65" grpId="0"/>
      <p:bldP spid="66" grpId="0"/>
      <p:bldP spid="93" grpId="0"/>
      <p:bldP spid="9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http://pic21.nipic.com/20120612/3196253_094800914000_2.jpg"/>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16630" r="13527" b="5980"/>
          <a:stretch/>
        </p:blipFill>
        <p:spPr bwMode="auto">
          <a:xfrm>
            <a:off x="833028" y="1096453"/>
            <a:ext cx="1838912" cy="1733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56" name="TextBox 55"/>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成功项目展示</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57" name="六边形 56"/>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5366" name="Picture 6" descr="http://www.nxnews.net/pic/0/10/33/29/10332981_999819.jpg"/>
          <p:cNvPicPr>
            <a:picLocks noChangeAspect="1" noChangeArrowheads="1"/>
          </p:cNvPicPr>
          <p:nvPr/>
        </p:nvPicPr>
        <p:blipFill rotWithShape="1">
          <a:blip r:embed="rId5">
            <a:extLst>
              <a:ext uri="{28A0092B-C50C-407E-A947-70E740481C1C}">
                <a14:useLocalDpi xmlns="" xmlns:a14="http://schemas.microsoft.com/office/drawing/2010/main" val="0"/>
              </a:ext>
            </a:extLst>
          </a:blip>
          <a:srcRect l="12982" r="37090"/>
          <a:stretch/>
        </p:blipFill>
        <p:spPr bwMode="auto">
          <a:xfrm>
            <a:off x="2671940" y="2556668"/>
            <a:ext cx="1808039" cy="17691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5364" name="Picture 4" descr="http://img01.bjx.com.cn/news/UploadFile/tempNewsImg/201310/2013103016152373499.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572000" y="1036406"/>
            <a:ext cx="1814869" cy="17592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5374" name="Picture 14" descr="http://i2.cqnews.net/qx/html/attachement/jpg/site82/20160101/00e04c68000d17f07f4b03.jpg"/>
          <p:cNvPicPr>
            <a:picLocks noChangeAspect="1" noChangeArrowheads="1"/>
          </p:cNvPicPr>
          <p:nvPr/>
        </p:nvPicPr>
        <p:blipFill rotWithShape="1">
          <a:blip r:embed="rId7">
            <a:extLst>
              <a:ext uri="{28A0092B-C50C-407E-A947-70E740481C1C}">
                <a14:useLocalDpi xmlns="" xmlns:a14="http://schemas.microsoft.com/office/drawing/2010/main" val="0"/>
              </a:ext>
            </a:extLst>
          </a:blip>
          <a:srcRect r="27030"/>
          <a:stretch/>
        </p:blipFill>
        <p:spPr bwMode="auto">
          <a:xfrm>
            <a:off x="6228184" y="2470936"/>
            <a:ext cx="1874195" cy="18560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54" name="TextBox 53"/>
          <p:cNvSpPr txBox="1"/>
          <p:nvPr/>
        </p:nvSpPr>
        <p:spPr>
          <a:xfrm>
            <a:off x="1015237" y="3133441"/>
            <a:ext cx="1468532" cy="1138773"/>
          </a:xfrm>
          <a:prstGeom prst="rect">
            <a:avLst/>
          </a:prstGeom>
          <a:noFill/>
        </p:spPr>
        <p:txBody>
          <a:bodyPr wrap="square" rtlCol="0">
            <a:spAutoFit/>
          </a:bodyPr>
          <a:lstStyle/>
          <a:p>
            <a:r>
              <a:rPr lang="zh-CN" altLang="en-US" sz="1400" b="1" dirty="0" smtClean="0">
                <a:solidFill>
                  <a:schemeClr val="tx1">
                    <a:lumMod val="65000"/>
                    <a:lumOff val="35000"/>
                  </a:schemeClr>
                </a:solidFill>
                <a:latin typeface="微软雅黑" pitchFamily="34" charset="-122"/>
                <a:ea typeface="微软雅黑" pitchFamily="34" charset="-122"/>
              </a:rPr>
              <a:t>此处输入标题</a:t>
            </a:r>
            <a:endParaRPr lang="en-US" altLang="zh-CN" sz="1400" b="1" dirty="0" smtClean="0">
              <a:solidFill>
                <a:schemeClr val="tx1">
                  <a:lumMod val="65000"/>
                  <a:lumOff val="35000"/>
                </a:schemeClr>
              </a:solidFill>
              <a:latin typeface="微软雅黑" pitchFamily="34" charset="-122"/>
              <a:ea typeface="微软雅黑" pitchFamily="34" charset="-122"/>
            </a:endParaRPr>
          </a:p>
          <a:p>
            <a:endParaRPr lang="en-US" altLang="zh-CN" sz="1400" b="1" dirty="0" smtClean="0">
              <a:solidFill>
                <a:schemeClr val="tx1">
                  <a:lumMod val="65000"/>
                  <a:lumOff val="35000"/>
                </a:schemeClr>
              </a:solidFill>
              <a:latin typeface="微软雅黑" pitchFamily="34" charset="-122"/>
              <a:ea typeface="微软雅黑" pitchFamily="34" charset="-122"/>
            </a:endParaRPr>
          </a:p>
          <a:p>
            <a:r>
              <a:rPr lang="zh-CN" altLang="en-US" sz="1000" dirty="0">
                <a:solidFill>
                  <a:schemeClr val="tx1">
                    <a:lumMod val="65000"/>
                    <a:lumOff val="35000"/>
                  </a:schemeClr>
                </a:solidFill>
                <a:latin typeface="微软雅黑" pitchFamily="34" charset="-122"/>
                <a:ea typeface="微软雅黑" pitchFamily="34" charset="-122"/>
              </a:rPr>
              <a:t>输入文字</a:t>
            </a:r>
            <a:r>
              <a:rPr lang="zh-CN" altLang="en-US" sz="1000" dirty="0" smtClean="0">
                <a:solidFill>
                  <a:schemeClr val="tx1">
                    <a:lumMod val="65000"/>
                    <a:lumOff val="35000"/>
                  </a:schemeClr>
                </a:solidFill>
                <a:latin typeface="微软雅黑" pitchFamily="34" charset="-122"/>
                <a:ea typeface="微软雅黑" pitchFamily="34" charset="-122"/>
              </a:rPr>
              <a:t>内容</a:t>
            </a:r>
            <a:r>
              <a:rPr lang="zh-CN" altLang="en-US" sz="1000" dirty="0">
                <a:solidFill>
                  <a:schemeClr val="tx1">
                    <a:lumMod val="75000"/>
                    <a:lumOff val="25000"/>
                  </a:schemeClr>
                </a:solidFill>
                <a:latin typeface="微软雅黑" pitchFamily="34" charset="-122"/>
                <a:ea typeface="微软雅黑" pitchFamily="34" charset="-122"/>
              </a:rPr>
              <a:t>输入文字</a:t>
            </a:r>
            <a:r>
              <a:rPr lang="zh-CN" altLang="en-US" sz="1000" dirty="0" smtClean="0">
                <a:solidFill>
                  <a:schemeClr val="tx1">
                    <a:lumMod val="75000"/>
                    <a:lumOff val="25000"/>
                  </a:schemeClr>
                </a:solidFill>
                <a:latin typeface="微软雅黑" pitchFamily="34" charset="-122"/>
                <a:ea typeface="微软雅黑" pitchFamily="34" charset="-122"/>
              </a:rPr>
              <a:t>内容</a:t>
            </a:r>
            <a:r>
              <a:rPr lang="zh-CN" altLang="en-US" sz="1000" dirty="0">
                <a:solidFill>
                  <a:schemeClr val="tx1">
                    <a:lumMod val="75000"/>
                    <a:lumOff val="25000"/>
                  </a:schemeClr>
                </a:solidFill>
                <a:latin typeface="微软雅黑" pitchFamily="34" charset="-122"/>
                <a:ea typeface="微软雅黑" pitchFamily="34" charset="-122"/>
              </a:rPr>
              <a:t>输入文字</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smtClean="0">
              <a:solidFill>
                <a:schemeClr val="tx1">
                  <a:lumMod val="75000"/>
                  <a:lumOff val="25000"/>
                </a:schemeClr>
              </a:solidFill>
              <a:latin typeface="微软雅黑" pitchFamily="34" charset="-122"/>
              <a:ea typeface="微软雅黑" pitchFamily="34" charset="-122"/>
            </a:endParaRPr>
          </a:p>
          <a:p>
            <a:r>
              <a:rPr lang="zh-CN" altLang="en-US" sz="1000" dirty="0">
                <a:solidFill>
                  <a:schemeClr val="tx1">
                    <a:lumMod val="75000"/>
                    <a:lumOff val="25000"/>
                  </a:schemeClr>
                </a:solidFill>
                <a:latin typeface="微软雅黑" pitchFamily="34" charset="-122"/>
                <a:ea typeface="微软雅黑" pitchFamily="34" charset="-122"/>
              </a:rPr>
              <a:t>输入文字</a:t>
            </a:r>
            <a:r>
              <a:rPr lang="zh-CN" altLang="en-US" sz="1000" dirty="0" smtClean="0">
                <a:solidFill>
                  <a:schemeClr val="tx1">
                    <a:lumMod val="75000"/>
                    <a:lumOff val="25000"/>
                  </a:schemeClr>
                </a:solidFill>
                <a:latin typeface="微软雅黑" pitchFamily="34" charset="-122"/>
                <a:ea typeface="微软雅黑" pitchFamily="34" charset="-122"/>
              </a:rPr>
              <a:t>内容</a:t>
            </a:r>
            <a:r>
              <a:rPr lang="zh-CN" altLang="en-US" sz="1000" dirty="0">
                <a:solidFill>
                  <a:schemeClr val="tx1">
                    <a:lumMod val="75000"/>
                    <a:lumOff val="25000"/>
                  </a:schemeClr>
                </a:solidFill>
                <a:latin typeface="微软雅黑" pitchFamily="34" charset="-122"/>
                <a:ea typeface="微软雅黑" pitchFamily="34" charset="-122"/>
              </a:rPr>
              <a:t>输入文字</a:t>
            </a:r>
            <a:r>
              <a:rPr lang="zh-CN" altLang="en-US" sz="1000" dirty="0" smtClean="0">
                <a:solidFill>
                  <a:schemeClr val="tx1">
                    <a:lumMod val="75000"/>
                    <a:lumOff val="25000"/>
                  </a:schemeClr>
                </a:solidFill>
                <a:latin typeface="微软雅黑" pitchFamily="34" charset="-122"/>
                <a:ea typeface="微软雅黑" pitchFamily="34" charset="-122"/>
              </a:rPr>
              <a:t>内容</a:t>
            </a:r>
            <a:r>
              <a:rPr lang="zh-CN" altLang="en-US" sz="1000" dirty="0">
                <a:solidFill>
                  <a:schemeClr val="tx1">
                    <a:lumMod val="75000"/>
                    <a:lumOff val="25000"/>
                  </a:schemeClr>
                </a:solidFill>
                <a:latin typeface="微软雅黑" pitchFamily="34" charset="-122"/>
                <a:ea typeface="微软雅黑" pitchFamily="34" charset="-122"/>
              </a:rPr>
              <a:t>输入文字</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73" name="TextBox 72"/>
          <p:cNvSpPr txBox="1"/>
          <p:nvPr/>
        </p:nvSpPr>
        <p:spPr>
          <a:xfrm>
            <a:off x="2841693" y="1120934"/>
            <a:ext cx="1468532" cy="1138773"/>
          </a:xfrm>
          <a:prstGeom prst="rect">
            <a:avLst/>
          </a:prstGeom>
          <a:noFill/>
        </p:spPr>
        <p:txBody>
          <a:bodyPr wrap="square" rtlCol="0">
            <a:spAutoFit/>
          </a:bodyPr>
          <a:lstStyle/>
          <a:p>
            <a:r>
              <a:rPr lang="zh-CN" altLang="en-US" sz="1400" b="1" dirty="0" smtClean="0">
                <a:solidFill>
                  <a:schemeClr val="tx1">
                    <a:lumMod val="65000"/>
                    <a:lumOff val="35000"/>
                  </a:schemeClr>
                </a:solidFill>
                <a:latin typeface="微软雅黑" pitchFamily="34" charset="-122"/>
                <a:ea typeface="微软雅黑" pitchFamily="34" charset="-122"/>
              </a:rPr>
              <a:t>此处输入标题</a:t>
            </a:r>
            <a:endParaRPr lang="en-US" altLang="zh-CN" sz="1400" b="1" dirty="0" smtClean="0">
              <a:solidFill>
                <a:schemeClr val="tx1">
                  <a:lumMod val="65000"/>
                  <a:lumOff val="35000"/>
                </a:schemeClr>
              </a:solidFill>
              <a:latin typeface="微软雅黑" pitchFamily="34" charset="-122"/>
              <a:ea typeface="微软雅黑" pitchFamily="34" charset="-122"/>
            </a:endParaRPr>
          </a:p>
          <a:p>
            <a:endParaRPr lang="en-US" altLang="zh-CN" sz="1400" b="1" dirty="0" smtClean="0">
              <a:solidFill>
                <a:schemeClr val="tx1">
                  <a:lumMod val="65000"/>
                  <a:lumOff val="35000"/>
                </a:schemeClr>
              </a:solidFill>
              <a:latin typeface="微软雅黑" pitchFamily="34" charset="-122"/>
              <a:ea typeface="微软雅黑" pitchFamily="34" charset="-122"/>
            </a:endParaRPr>
          </a:p>
          <a:p>
            <a:r>
              <a:rPr lang="zh-CN" altLang="en-US" sz="1000" dirty="0">
                <a:solidFill>
                  <a:schemeClr val="tx1">
                    <a:lumMod val="65000"/>
                    <a:lumOff val="35000"/>
                  </a:schemeClr>
                </a:solidFill>
                <a:latin typeface="微软雅黑" pitchFamily="34" charset="-122"/>
                <a:ea typeface="微软雅黑" pitchFamily="34" charset="-122"/>
              </a:rPr>
              <a:t>输入文字</a:t>
            </a:r>
            <a:r>
              <a:rPr lang="zh-CN" altLang="en-US" sz="1000" dirty="0" smtClean="0">
                <a:solidFill>
                  <a:schemeClr val="tx1">
                    <a:lumMod val="65000"/>
                    <a:lumOff val="35000"/>
                  </a:schemeClr>
                </a:solidFill>
                <a:latin typeface="微软雅黑" pitchFamily="34" charset="-122"/>
                <a:ea typeface="微软雅黑" pitchFamily="34" charset="-122"/>
              </a:rPr>
              <a:t>内容</a:t>
            </a:r>
            <a:r>
              <a:rPr lang="zh-CN" altLang="en-US" sz="1000" dirty="0">
                <a:solidFill>
                  <a:schemeClr val="tx1">
                    <a:lumMod val="75000"/>
                    <a:lumOff val="25000"/>
                  </a:schemeClr>
                </a:solidFill>
                <a:latin typeface="微软雅黑" pitchFamily="34" charset="-122"/>
                <a:ea typeface="微软雅黑" pitchFamily="34" charset="-122"/>
              </a:rPr>
              <a:t>输入文字</a:t>
            </a:r>
            <a:r>
              <a:rPr lang="zh-CN" altLang="en-US" sz="1000" dirty="0" smtClean="0">
                <a:solidFill>
                  <a:schemeClr val="tx1">
                    <a:lumMod val="75000"/>
                    <a:lumOff val="25000"/>
                  </a:schemeClr>
                </a:solidFill>
                <a:latin typeface="微软雅黑" pitchFamily="34" charset="-122"/>
                <a:ea typeface="微软雅黑" pitchFamily="34" charset="-122"/>
              </a:rPr>
              <a:t>内容</a:t>
            </a:r>
            <a:r>
              <a:rPr lang="zh-CN" altLang="en-US" sz="1000" dirty="0">
                <a:solidFill>
                  <a:schemeClr val="tx1">
                    <a:lumMod val="75000"/>
                    <a:lumOff val="25000"/>
                  </a:schemeClr>
                </a:solidFill>
                <a:latin typeface="微软雅黑" pitchFamily="34" charset="-122"/>
                <a:ea typeface="微软雅黑" pitchFamily="34" charset="-122"/>
              </a:rPr>
              <a:t>输入文字</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smtClean="0">
              <a:solidFill>
                <a:schemeClr val="tx1">
                  <a:lumMod val="75000"/>
                  <a:lumOff val="25000"/>
                </a:schemeClr>
              </a:solidFill>
              <a:latin typeface="微软雅黑" pitchFamily="34" charset="-122"/>
              <a:ea typeface="微软雅黑" pitchFamily="34" charset="-122"/>
            </a:endParaRPr>
          </a:p>
          <a:p>
            <a:r>
              <a:rPr lang="zh-CN" altLang="en-US" sz="1000" dirty="0">
                <a:solidFill>
                  <a:schemeClr val="tx1">
                    <a:lumMod val="75000"/>
                    <a:lumOff val="25000"/>
                  </a:schemeClr>
                </a:solidFill>
                <a:latin typeface="微软雅黑" pitchFamily="34" charset="-122"/>
                <a:ea typeface="微软雅黑" pitchFamily="34" charset="-122"/>
              </a:rPr>
              <a:t>输入文字</a:t>
            </a:r>
            <a:r>
              <a:rPr lang="zh-CN" altLang="en-US" sz="1000" dirty="0" smtClean="0">
                <a:solidFill>
                  <a:schemeClr val="tx1">
                    <a:lumMod val="75000"/>
                    <a:lumOff val="25000"/>
                  </a:schemeClr>
                </a:solidFill>
                <a:latin typeface="微软雅黑" pitchFamily="34" charset="-122"/>
                <a:ea typeface="微软雅黑" pitchFamily="34" charset="-122"/>
              </a:rPr>
              <a:t>内容</a:t>
            </a:r>
            <a:r>
              <a:rPr lang="zh-CN" altLang="en-US" sz="1000" dirty="0">
                <a:solidFill>
                  <a:schemeClr val="tx1">
                    <a:lumMod val="75000"/>
                    <a:lumOff val="25000"/>
                  </a:schemeClr>
                </a:solidFill>
                <a:latin typeface="微软雅黑" pitchFamily="34" charset="-122"/>
                <a:ea typeface="微软雅黑" pitchFamily="34" charset="-122"/>
              </a:rPr>
              <a:t>输入文字</a:t>
            </a:r>
            <a:r>
              <a:rPr lang="zh-CN" altLang="en-US" sz="1000" dirty="0" smtClean="0">
                <a:solidFill>
                  <a:schemeClr val="tx1">
                    <a:lumMod val="75000"/>
                    <a:lumOff val="25000"/>
                  </a:schemeClr>
                </a:solidFill>
                <a:latin typeface="微软雅黑" pitchFamily="34" charset="-122"/>
                <a:ea typeface="微软雅黑" pitchFamily="34" charset="-122"/>
              </a:rPr>
              <a:t>内容</a:t>
            </a:r>
            <a:r>
              <a:rPr lang="zh-CN" altLang="en-US" sz="1000" dirty="0">
                <a:solidFill>
                  <a:schemeClr val="tx1">
                    <a:lumMod val="75000"/>
                    <a:lumOff val="25000"/>
                  </a:schemeClr>
                </a:solidFill>
                <a:latin typeface="微软雅黑" pitchFamily="34" charset="-122"/>
                <a:ea typeface="微软雅黑" pitchFamily="34" charset="-122"/>
              </a:rPr>
              <a:t>输入文字</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74" name="TextBox 73"/>
          <p:cNvSpPr txBox="1"/>
          <p:nvPr/>
        </p:nvSpPr>
        <p:spPr>
          <a:xfrm>
            <a:off x="6633847" y="1086856"/>
            <a:ext cx="1468532" cy="1138773"/>
          </a:xfrm>
          <a:prstGeom prst="rect">
            <a:avLst/>
          </a:prstGeom>
          <a:noFill/>
        </p:spPr>
        <p:txBody>
          <a:bodyPr wrap="square" rtlCol="0">
            <a:spAutoFit/>
          </a:bodyPr>
          <a:lstStyle/>
          <a:p>
            <a:r>
              <a:rPr lang="zh-CN" altLang="en-US" sz="1400" b="1" dirty="0" smtClean="0">
                <a:solidFill>
                  <a:schemeClr val="tx1">
                    <a:lumMod val="65000"/>
                    <a:lumOff val="35000"/>
                  </a:schemeClr>
                </a:solidFill>
                <a:latin typeface="微软雅黑" pitchFamily="34" charset="-122"/>
                <a:ea typeface="微软雅黑" pitchFamily="34" charset="-122"/>
              </a:rPr>
              <a:t>此处输入标题</a:t>
            </a:r>
            <a:endParaRPr lang="en-US" altLang="zh-CN" sz="1400" b="1" dirty="0" smtClean="0">
              <a:solidFill>
                <a:schemeClr val="tx1">
                  <a:lumMod val="65000"/>
                  <a:lumOff val="35000"/>
                </a:schemeClr>
              </a:solidFill>
              <a:latin typeface="微软雅黑" pitchFamily="34" charset="-122"/>
              <a:ea typeface="微软雅黑" pitchFamily="34" charset="-122"/>
            </a:endParaRPr>
          </a:p>
          <a:p>
            <a:endParaRPr lang="en-US" altLang="zh-CN" sz="1400" b="1" dirty="0" smtClean="0">
              <a:solidFill>
                <a:schemeClr val="tx1">
                  <a:lumMod val="65000"/>
                  <a:lumOff val="35000"/>
                </a:schemeClr>
              </a:solidFill>
              <a:latin typeface="微软雅黑" pitchFamily="34" charset="-122"/>
              <a:ea typeface="微软雅黑" pitchFamily="34" charset="-122"/>
            </a:endParaRPr>
          </a:p>
          <a:p>
            <a:r>
              <a:rPr lang="zh-CN" altLang="en-US" sz="1000" dirty="0">
                <a:solidFill>
                  <a:schemeClr val="tx1">
                    <a:lumMod val="65000"/>
                    <a:lumOff val="35000"/>
                  </a:schemeClr>
                </a:solidFill>
                <a:latin typeface="微软雅黑" pitchFamily="34" charset="-122"/>
                <a:ea typeface="微软雅黑" pitchFamily="34" charset="-122"/>
              </a:rPr>
              <a:t>输入文字</a:t>
            </a:r>
            <a:r>
              <a:rPr lang="zh-CN" altLang="en-US" sz="1000" dirty="0" smtClean="0">
                <a:solidFill>
                  <a:schemeClr val="tx1">
                    <a:lumMod val="65000"/>
                    <a:lumOff val="35000"/>
                  </a:schemeClr>
                </a:solidFill>
                <a:latin typeface="微软雅黑" pitchFamily="34" charset="-122"/>
                <a:ea typeface="微软雅黑" pitchFamily="34" charset="-122"/>
              </a:rPr>
              <a:t>内容</a:t>
            </a:r>
            <a:r>
              <a:rPr lang="zh-CN" altLang="en-US" sz="1000" dirty="0">
                <a:solidFill>
                  <a:schemeClr val="tx1">
                    <a:lumMod val="75000"/>
                    <a:lumOff val="25000"/>
                  </a:schemeClr>
                </a:solidFill>
                <a:latin typeface="微软雅黑" pitchFamily="34" charset="-122"/>
                <a:ea typeface="微软雅黑" pitchFamily="34" charset="-122"/>
              </a:rPr>
              <a:t>输入文字</a:t>
            </a:r>
            <a:r>
              <a:rPr lang="zh-CN" altLang="en-US" sz="1000" dirty="0" smtClean="0">
                <a:solidFill>
                  <a:schemeClr val="tx1">
                    <a:lumMod val="75000"/>
                    <a:lumOff val="25000"/>
                  </a:schemeClr>
                </a:solidFill>
                <a:latin typeface="微软雅黑" pitchFamily="34" charset="-122"/>
                <a:ea typeface="微软雅黑" pitchFamily="34" charset="-122"/>
              </a:rPr>
              <a:t>内容</a:t>
            </a:r>
            <a:r>
              <a:rPr lang="zh-CN" altLang="en-US" sz="1000" dirty="0">
                <a:solidFill>
                  <a:schemeClr val="tx1">
                    <a:lumMod val="75000"/>
                    <a:lumOff val="25000"/>
                  </a:schemeClr>
                </a:solidFill>
                <a:latin typeface="微软雅黑" pitchFamily="34" charset="-122"/>
                <a:ea typeface="微软雅黑" pitchFamily="34" charset="-122"/>
              </a:rPr>
              <a:t>输入文字</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smtClean="0">
              <a:solidFill>
                <a:schemeClr val="tx1">
                  <a:lumMod val="75000"/>
                  <a:lumOff val="25000"/>
                </a:schemeClr>
              </a:solidFill>
              <a:latin typeface="微软雅黑" pitchFamily="34" charset="-122"/>
              <a:ea typeface="微软雅黑" pitchFamily="34" charset="-122"/>
            </a:endParaRPr>
          </a:p>
          <a:p>
            <a:r>
              <a:rPr lang="zh-CN" altLang="en-US" sz="1000" dirty="0">
                <a:solidFill>
                  <a:schemeClr val="tx1">
                    <a:lumMod val="75000"/>
                    <a:lumOff val="25000"/>
                  </a:schemeClr>
                </a:solidFill>
                <a:latin typeface="微软雅黑" pitchFamily="34" charset="-122"/>
                <a:ea typeface="微软雅黑" pitchFamily="34" charset="-122"/>
              </a:rPr>
              <a:t>输入文字</a:t>
            </a:r>
            <a:r>
              <a:rPr lang="zh-CN" altLang="en-US" sz="1000" dirty="0" smtClean="0">
                <a:solidFill>
                  <a:schemeClr val="tx1">
                    <a:lumMod val="75000"/>
                    <a:lumOff val="25000"/>
                  </a:schemeClr>
                </a:solidFill>
                <a:latin typeface="微软雅黑" pitchFamily="34" charset="-122"/>
                <a:ea typeface="微软雅黑" pitchFamily="34" charset="-122"/>
              </a:rPr>
              <a:t>内容</a:t>
            </a:r>
            <a:r>
              <a:rPr lang="zh-CN" altLang="en-US" sz="1000" dirty="0">
                <a:solidFill>
                  <a:schemeClr val="tx1">
                    <a:lumMod val="75000"/>
                    <a:lumOff val="25000"/>
                  </a:schemeClr>
                </a:solidFill>
                <a:latin typeface="微软雅黑" pitchFamily="34" charset="-122"/>
                <a:ea typeface="微软雅黑" pitchFamily="34" charset="-122"/>
              </a:rPr>
              <a:t>输入文字</a:t>
            </a:r>
            <a:r>
              <a:rPr lang="zh-CN" altLang="en-US" sz="1000" dirty="0" smtClean="0">
                <a:solidFill>
                  <a:schemeClr val="tx1">
                    <a:lumMod val="75000"/>
                    <a:lumOff val="25000"/>
                  </a:schemeClr>
                </a:solidFill>
                <a:latin typeface="微软雅黑" pitchFamily="34" charset="-122"/>
                <a:ea typeface="微软雅黑" pitchFamily="34" charset="-122"/>
              </a:rPr>
              <a:t>内容</a:t>
            </a:r>
            <a:r>
              <a:rPr lang="zh-CN" altLang="en-US" sz="1000" dirty="0">
                <a:solidFill>
                  <a:schemeClr val="tx1">
                    <a:lumMod val="75000"/>
                    <a:lumOff val="25000"/>
                  </a:schemeClr>
                </a:solidFill>
                <a:latin typeface="微软雅黑" pitchFamily="34" charset="-122"/>
                <a:ea typeface="微软雅黑" pitchFamily="34" charset="-122"/>
              </a:rPr>
              <a:t>输入文字</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75" name="TextBox 74"/>
          <p:cNvSpPr txBox="1"/>
          <p:nvPr/>
        </p:nvSpPr>
        <p:spPr>
          <a:xfrm>
            <a:off x="4604961" y="3133440"/>
            <a:ext cx="1468532" cy="1138773"/>
          </a:xfrm>
          <a:prstGeom prst="rect">
            <a:avLst/>
          </a:prstGeom>
          <a:noFill/>
        </p:spPr>
        <p:txBody>
          <a:bodyPr wrap="square" rtlCol="0">
            <a:spAutoFit/>
          </a:bodyPr>
          <a:lstStyle/>
          <a:p>
            <a:r>
              <a:rPr lang="zh-CN" altLang="en-US" sz="1400" b="1" dirty="0" smtClean="0">
                <a:solidFill>
                  <a:schemeClr val="tx1">
                    <a:lumMod val="65000"/>
                    <a:lumOff val="35000"/>
                  </a:schemeClr>
                </a:solidFill>
                <a:latin typeface="微软雅黑" pitchFamily="34" charset="-122"/>
                <a:ea typeface="微软雅黑" pitchFamily="34" charset="-122"/>
              </a:rPr>
              <a:t>此处输入标题</a:t>
            </a:r>
            <a:endParaRPr lang="en-US" altLang="zh-CN" sz="1400" b="1" dirty="0" smtClean="0">
              <a:solidFill>
                <a:schemeClr val="tx1">
                  <a:lumMod val="65000"/>
                  <a:lumOff val="35000"/>
                </a:schemeClr>
              </a:solidFill>
              <a:latin typeface="微软雅黑" pitchFamily="34" charset="-122"/>
              <a:ea typeface="微软雅黑" pitchFamily="34" charset="-122"/>
            </a:endParaRPr>
          </a:p>
          <a:p>
            <a:endParaRPr lang="en-US" altLang="zh-CN" sz="1400" b="1" dirty="0" smtClean="0">
              <a:solidFill>
                <a:schemeClr val="tx1">
                  <a:lumMod val="65000"/>
                  <a:lumOff val="35000"/>
                </a:schemeClr>
              </a:solidFill>
              <a:latin typeface="微软雅黑" pitchFamily="34" charset="-122"/>
              <a:ea typeface="微软雅黑" pitchFamily="34" charset="-122"/>
            </a:endParaRPr>
          </a:p>
          <a:p>
            <a:r>
              <a:rPr lang="zh-CN" altLang="en-US" sz="1000" dirty="0">
                <a:solidFill>
                  <a:schemeClr val="tx1">
                    <a:lumMod val="65000"/>
                    <a:lumOff val="35000"/>
                  </a:schemeClr>
                </a:solidFill>
                <a:latin typeface="微软雅黑" pitchFamily="34" charset="-122"/>
                <a:ea typeface="微软雅黑" pitchFamily="34" charset="-122"/>
              </a:rPr>
              <a:t>输入文字</a:t>
            </a:r>
            <a:r>
              <a:rPr lang="zh-CN" altLang="en-US" sz="1000" dirty="0" smtClean="0">
                <a:solidFill>
                  <a:schemeClr val="tx1">
                    <a:lumMod val="65000"/>
                    <a:lumOff val="35000"/>
                  </a:schemeClr>
                </a:solidFill>
                <a:latin typeface="微软雅黑" pitchFamily="34" charset="-122"/>
                <a:ea typeface="微软雅黑" pitchFamily="34" charset="-122"/>
              </a:rPr>
              <a:t>内容</a:t>
            </a:r>
            <a:r>
              <a:rPr lang="zh-CN" altLang="en-US" sz="1000" dirty="0">
                <a:solidFill>
                  <a:schemeClr val="tx1">
                    <a:lumMod val="75000"/>
                    <a:lumOff val="25000"/>
                  </a:schemeClr>
                </a:solidFill>
                <a:latin typeface="微软雅黑" pitchFamily="34" charset="-122"/>
                <a:ea typeface="微软雅黑" pitchFamily="34" charset="-122"/>
              </a:rPr>
              <a:t>输入文字</a:t>
            </a:r>
            <a:r>
              <a:rPr lang="zh-CN" altLang="en-US" sz="1000" dirty="0" smtClean="0">
                <a:solidFill>
                  <a:schemeClr val="tx1">
                    <a:lumMod val="75000"/>
                    <a:lumOff val="25000"/>
                  </a:schemeClr>
                </a:solidFill>
                <a:latin typeface="微软雅黑" pitchFamily="34" charset="-122"/>
                <a:ea typeface="微软雅黑" pitchFamily="34" charset="-122"/>
              </a:rPr>
              <a:t>内容</a:t>
            </a:r>
            <a:r>
              <a:rPr lang="zh-CN" altLang="en-US" sz="1000" dirty="0">
                <a:solidFill>
                  <a:schemeClr val="tx1">
                    <a:lumMod val="75000"/>
                    <a:lumOff val="25000"/>
                  </a:schemeClr>
                </a:solidFill>
                <a:latin typeface="微软雅黑" pitchFamily="34" charset="-122"/>
                <a:ea typeface="微软雅黑" pitchFamily="34" charset="-122"/>
              </a:rPr>
              <a:t>输入文字</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smtClean="0">
              <a:solidFill>
                <a:schemeClr val="tx1">
                  <a:lumMod val="75000"/>
                  <a:lumOff val="25000"/>
                </a:schemeClr>
              </a:solidFill>
              <a:latin typeface="微软雅黑" pitchFamily="34" charset="-122"/>
              <a:ea typeface="微软雅黑" pitchFamily="34" charset="-122"/>
            </a:endParaRPr>
          </a:p>
          <a:p>
            <a:r>
              <a:rPr lang="zh-CN" altLang="en-US" sz="1000" dirty="0">
                <a:solidFill>
                  <a:schemeClr val="tx1">
                    <a:lumMod val="75000"/>
                    <a:lumOff val="25000"/>
                  </a:schemeClr>
                </a:solidFill>
                <a:latin typeface="微软雅黑" pitchFamily="34" charset="-122"/>
                <a:ea typeface="微软雅黑" pitchFamily="34" charset="-122"/>
              </a:rPr>
              <a:t>输入文字</a:t>
            </a:r>
            <a:r>
              <a:rPr lang="zh-CN" altLang="en-US" sz="1000" dirty="0" smtClean="0">
                <a:solidFill>
                  <a:schemeClr val="tx1">
                    <a:lumMod val="75000"/>
                    <a:lumOff val="25000"/>
                  </a:schemeClr>
                </a:solidFill>
                <a:latin typeface="微软雅黑" pitchFamily="34" charset="-122"/>
                <a:ea typeface="微软雅黑" pitchFamily="34" charset="-122"/>
              </a:rPr>
              <a:t>内容</a:t>
            </a:r>
            <a:r>
              <a:rPr lang="zh-CN" altLang="en-US" sz="1000" dirty="0">
                <a:solidFill>
                  <a:schemeClr val="tx1">
                    <a:lumMod val="75000"/>
                    <a:lumOff val="25000"/>
                  </a:schemeClr>
                </a:solidFill>
                <a:latin typeface="微软雅黑" pitchFamily="34" charset="-122"/>
                <a:ea typeface="微软雅黑" pitchFamily="34" charset="-122"/>
              </a:rPr>
              <a:t>输入文字</a:t>
            </a:r>
            <a:r>
              <a:rPr lang="zh-CN" altLang="en-US" sz="1000" dirty="0" smtClean="0">
                <a:solidFill>
                  <a:schemeClr val="tx1">
                    <a:lumMod val="75000"/>
                    <a:lumOff val="25000"/>
                  </a:schemeClr>
                </a:solidFill>
                <a:latin typeface="微软雅黑" pitchFamily="34" charset="-122"/>
                <a:ea typeface="微软雅黑" pitchFamily="34" charset="-122"/>
              </a:rPr>
              <a:t>内容</a:t>
            </a:r>
            <a:r>
              <a:rPr lang="zh-CN" altLang="en-US" sz="1000" dirty="0">
                <a:solidFill>
                  <a:schemeClr val="tx1">
                    <a:lumMod val="75000"/>
                    <a:lumOff val="25000"/>
                  </a:schemeClr>
                </a:solidFill>
                <a:latin typeface="微软雅黑" pitchFamily="34" charset="-122"/>
                <a:ea typeface="微软雅黑" pitchFamily="34" charset="-122"/>
              </a:rPr>
              <a:t>输入文字</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zh-CN" altLang="en-US" sz="1000" dirty="0">
              <a:solidFill>
                <a:schemeClr val="tx1">
                  <a:lumMod val="75000"/>
                  <a:lumOff val="25000"/>
                </a:schemeClr>
              </a:solidFill>
              <a:latin typeface="微软雅黑" pitchFamily="34" charset="-122"/>
              <a:ea typeface="微软雅黑" pitchFamily="34" charset="-122"/>
            </a:endParaRPr>
          </a:p>
        </p:txBody>
      </p:sp>
    </p:spTree>
    <p:custDataLst>
      <p:tags r:id="rId1"/>
    </p:custDataLst>
    <p:extLst>
      <p:ext uri="{BB962C8B-B14F-4D97-AF65-F5344CB8AC3E}">
        <p14:creationId xmlns="" xmlns:p14="http://schemas.microsoft.com/office/powerpoint/2010/main" val="343490027"/>
      </p:ext>
    </p:extLst>
  </p:cSld>
  <p:clrMapOvr>
    <a:masterClrMapping/>
  </p:clrMapOvr>
  <p:transition spd="slow" advTm="1681">
    <p:cover/>
  </p:transition>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500"/>
                                            <p:tgtEl>
                                              <p:spTgt spid="90"/>
                                            </p:tgtEl>
                                          </p:cBhvr>
                                        </p:animEffect>
                                      </p:childTnLst>
                                    </p:cTn>
                                  </p:par>
                                </p:childTnLst>
                              </p:cTn>
                            </p:par>
                            <p:par>
                              <p:cTn id="18" fill="hold">
                                <p:stCondLst>
                                  <p:cond delay="1500"/>
                                </p:stCondLst>
                                <p:childTnLst>
                                  <p:par>
                                    <p:cTn id="19" presetID="2" presetClass="entr" presetSubtype="9" accel="65000" fill="hold" nodeType="afterEffect" p14:presetBounceEnd="58000">
                                      <p:stCondLst>
                                        <p:cond delay="0"/>
                                      </p:stCondLst>
                                      <p:childTnLst>
                                        <p:set>
                                          <p:cBhvr>
                                            <p:cTn id="20" dur="1" fill="hold">
                                              <p:stCondLst>
                                                <p:cond delay="0"/>
                                              </p:stCondLst>
                                            </p:cTn>
                                            <p:tgtEl>
                                              <p:spTgt spid="15362"/>
                                            </p:tgtEl>
                                            <p:attrNameLst>
                                              <p:attrName>style.visibility</p:attrName>
                                            </p:attrNameLst>
                                          </p:cBhvr>
                                          <p:to>
                                            <p:strVal val="visible"/>
                                          </p:to>
                                        </p:set>
                                        <p:anim calcmode="lin" valueType="num" p14:bounceEnd="58000">
                                          <p:cBhvr additive="base">
                                            <p:cTn id="21" dur="1500" fill="hold"/>
                                            <p:tgtEl>
                                              <p:spTgt spid="15362"/>
                                            </p:tgtEl>
                                            <p:attrNameLst>
                                              <p:attrName>ppt_x</p:attrName>
                                            </p:attrNameLst>
                                          </p:cBhvr>
                                          <p:tavLst>
                                            <p:tav tm="0">
                                              <p:val>
                                                <p:strVal val="0-#ppt_w/2"/>
                                              </p:val>
                                            </p:tav>
                                            <p:tav tm="100000">
                                              <p:val>
                                                <p:strVal val="#ppt_x"/>
                                              </p:val>
                                            </p:tav>
                                          </p:tavLst>
                                        </p:anim>
                                        <p:anim calcmode="lin" valueType="num" p14:bounceEnd="58000">
                                          <p:cBhvr additive="base">
                                            <p:cTn id="22" dur="1500" fill="hold"/>
                                            <p:tgtEl>
                                              <p:spTgt spid="15362"/>
                                            </p:tgtEl>
                                            <p:attrNameLst>
                                              <p:attrName>ppt_y</p:attrName>
                                            </p:attrNameLst>
                                          </p:cBhvr>
                                          <p:tavLst>
                                            <p:tav tm="0">
                                              <p:val>
                                                <p:strVal val="0-#ppt_h/2"/>
                                              </p:val>
                                            </p:tav>
                                            <p:tav tm="100000">
                                              <p:val>
                                                <p:strVal val="#ppt_y"/>
                                              </p:val>
                                            </p:tav>
                                          </p:tavLst>
                                        </p:anim>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childTnLst>
                              </p:cTn>
                            </p:par>
                            <p:par>
                              <p:cTn id="27" fill="hold">
                                <p:stCondLst>
                                  <p:cond delay="3500"/>
                                </p:stCondLst>
                                <p:childTnLst>
                                  <p:par>
                                    <p:cTn id="28" presetID="2" presetClass="entr" presetSubtype="12" accel="65000" fill="hold" nodeType="afterEffect" p14:presetBounceEnd="58000">
                                      <p:stCondLst>
                                        <p:cond delay="0"/>
                                      </p:stCondLst>
                                      <p:childTnLst>
                                        <p:set>
                                          <p:cBhvr>
                                            <p:cTn id="29" dur="1" fill="hold">
                                              <p:stCondLst>
                                                <p:cond delay="0"/>
                                              </p:stCondLst>
                                            </p:cTn>
                                            <p:tgtEl>
                                              <p:spTgt spid="15366"/>
                                            </p:tgtEl>
                                            <p:attrNameLst>
                                              <p:attrName>style.visibility</p:attrName>
                                            </p:attrNameLst>
                                          </p:cBhvr>
                                          <p:to>
                                            <p:strVal val="visible"/>
                                          </p:to>
                                        </p:set>
                                        <p:anim calcmode="lin" valueType="num" p14:bounceEnd="58000">
                                          <p:cBhvr additive="base">
                                            <p:cTn id="30" dur="1500" fill="hold"/>
                                            <p:tgtEl>
                                              <p:spTgt spid="15366"/>
                                            </p:tgtEl>
                                            <p:attrNameLst>
                                              <p:attrName>ppt_x</p:attrName>
                                            </p:attrNameLst>
                                          </p:cBhvr>
                                          <p:tavLst>
                                            <p:tav tm="0">
                                              <p:val>
                                                <p:strVal val="0-#ppt_w/2"/>
                                              </p:val>
                                            </p:tav>
                                            <p:tav tm="100000">
                                              <p:val>
                                                <p:strVal val="#ppt_x"/>
                                              </p:val>
                                            </p:tav>
                                          </p:tavLst>
                                        </p:anim>
                                        <p:anim calcmode="lin" valueType="num" p14:bounceEnd="58000">
                                          <p:cBhvr additive="base">
                                            <p:cTn id="31" dur="1500" fill="hold"/>
                                            <p:tgtEl>
                                              <p:spTgt spid="15366"/>
                                            </p:tgtEl>
                                            <p:attrNameLst>
                                              <p:attrName>ppt_y</p:attrName>
                                            </p:attrNameLst>
                                          </p:cBhvr>
                                          <p:tavLst>
                                            <p:tav tm="0">
                                              <p:val>
                                                <p:strVal val="1+#ppt_h/2"/>
                                              </p:val>
                                            </p:tav>
                                            <p:tav tm="100000">
                                              <p:val>
                                                <p:strVal val="#ppt_y"/>
                                              </p:val>
                                            </p:tav>
                                          </p:tavLst>
                                        </p:anim>
                                      </p:childTnLst>
                                    </p:cTn>
                                  </p:par>
                                </p:childTnLst>
                              </p:cTn>
                            </p:par>
                            <p:par>
                              <p:cTn id="32" fill="hold">
                                <p:stCondLst>
                                  <p:cond delay="5000"/>
                                </p:stCondLst>
                                <p:childTnLst>
                                  <p:par>
                                    <p:cTn id="33" presetID="10" presetClass="entr" presetSubtype="0" fill="hold" grpId="0" nodeType="after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childTnLst>
                              </p:cTn>
                            </p:par>
                            <p:par>
                              <p:cTn id="36" fill="hold">
                                <p:stCondLst>
                                  <p:cond delay="5500"/>
                                </p:stCondLst>
                                <p:childTnLst>
                                  <p:par>
                                    <p:cTn id="37" presetID="2" presetClass="entr" presetSubtype="3" accel="65000" fill="hold" nodeType="afterEffect" p14:presetBounceEnd="58000">
                                      <p:stCondLst>
                                        <p:cond delay="0"/>
                                      </p:stCondLst>
                                      <p:childTnLst>
                                        <p:set>
                                          <p:cBhvr>
                                            <p:cTn id="38" dur="1" fill="hold">
                                              <p:stCondLst>
                                                <p:cond delay="0"/>
                                              </p:stCondLst>
                                            </p:cTn>
                                            <p:tgtEl>
                                              <p:spTgt spid="15364"/>
                                            </p:tgtEl>
                                            <p:attrNameLst>
                                              <p:attrName>style.visibility</p:attrName>
                                            </p:attrNameLst>
                                          </p:cBhvr>
                                          <p:to>
                                            <p:strVal val="visible"/>
                                          </p:to>
                                        </p:set>
                                        <p:anim calcmode="lin" valueType="num" p14:bounceEnd="58000">
                                          <p:cBhvr additive="base">
                                            <p:cTn id="39" dur="1500" fill="hold"/>
                                            <p:tgtEl>
                                              <p:spTgt spid="15364"/>
                                            </p:tgtEl>
                                            <p:attrNameLst>
                                              <p:attrName>ppt_x</p:attrName>
                                            </p:attrNameLst>
                                          </p:cBhvr>
                                          <p:tavLst>
                                            <p:tav tm="0">
                                              <p:val>
                                                <p:strVal val="1+#ppt_w/2"/>
                                              </p:val>
                                            </p:tav>
                                            <p:tav tm="100000">
                                              <p:val>
                                                <p:strVal val="#ppt_x"/>
                                              </p:val>
                                            </p:tav>
                                          </p:tavLst>
                                        </p:anim>
                                        <p:anim calcmode="lin" valueType="num" p14:bounceEnd="58000">
                                          <p:cBhvr additive="base">
                                            <p:cTn id="40" dur="1500" fill="hold"/>
                                            <p:tgtEl>
                                              <p:spTgt spid="15364"/>
                                            </p:tgtEl>
                                            <p:attrNameLst>
                                              <p:attrName>ppt_y</p:attrName>
                                            </p:attrNameLst>
                                          </p:cBhvr>
                                          <p:tavLst>
                                            <p:tav tm="0">
                                              <p:val>
                                                <p:strVal val="0-#ppt_h/2"/>
                                              </p:val>
                                            </p:tav>
                                            <p:tav tm="100000">
                                              <p:val>
                                                <p:strVal val="#ppt_y"/>
                                              </p:val>
                                            </p:tav>
                                          </p:tavLst>
                                        </p:anim>
                                      </p:childTnLst>
                                    </p:cTn>
                                  </p:par>
                                </p:childTnLst>
                              </p:cTn>
                            </p:par>
                            <p:par>
                              <p:cTn id="41" fill="hold">
                                <p:stCondLst>
                                  <p:cond delay="7000"/>
                                </p:stCondLst>
                                <p:childTnLst>
                                  <p:par>
                                    <p:cTn id="42" presetID="10" presetClass="entr" presetSubtype="0" fill="hold" grpId="0" nodeType="after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fade">
                                          <p:cBhvr>
                                            <p:cTn id="44" dur="500"/>
                                            <p:tgtEl>
                                              <p:spTgt spid="75"/>
                                            </p:tgtEl>
                                          </p:cBhvr>
                                        </p:animEffect>
                                      </p:childTnLst>
                                    </p:cTn>
                                  </p:par>
                                </p:childTnLst>
                              </p:cTn>
                            </p:par>
                            <p:par>
                              <p:cTn id="45" fill="hold">
                                <p:stCondLst>
                                  <p:cond delay="7500"/>
                                </p:stCondLst>
                                <p:childTnLst>
                                  <p:par>
                                    <p:cTn id="46" presetID="2" presetClass="entr" presetSubtype="6" accel="65000" fill="hold" nodeType="afterEffect" p14:presetBounceEnd="58000">
                                      <p:stCondLst>
                                        <p:cond delay="0"/>
                                      </p:stCondLst>
                                      <p:childTnLst>
                                        <p:set>
                                          <p:cBhvr>
                                            <p:cTn id="47" dur="1" fill="hold">
                                              <p:stCondLst>
                                                <p:cond delay="0"/>
                                              </p:stCondLst>
                                            </p:cTn>
                                            <p:tgtEl>
                                              <p:spTgt spid="15374"/>
                                            </p:tgtEl>
                                            <p:attrNameLst>
                                              <p:attrName>style.visibility</p:attrName>
                                            </p:attrNameLst>
                                          </p:cBhvr>
                                          <p:to>
                                            <p:strVal val="visible"/>
                                          </p:to>
                                        </p:set>
                                        <p:anim calcmode="lin" valueType="num" p14:bounceEnd="58000">
                                          <p:cBhvr additive="base">
                                            <p:cTn id="48" dur="1500" fill="hold"/>
                                            <p:tgtEl>
                                              <p:spTgt spid="15374"/>
                                            </p:tgtEl>
                                            <p:attrNameLst>
                                              <p:attrName>ppt_x</p:attrName>
                                            </p:attrNameLst>
                                          </p:cBhvr>
                                          <p:tavLst>
                                            <p:tav tm="0">
                                              <p:val>
                                                <p:strVal val="1+#ppt_w/2"/>
                                              </p:val>
                                            </p:tav>
                                            <p:tav tm="100000">
                                              <p:val>
                                                <p:strVal val="#ppt_x"/>
                                              </p:val>
                                            </p:tav>
                                          </p:tavLst>
                                        </p:anim>
                                        <p:anim calcmode="lin" valueType="num" p14:bounceEnd="58000">
                                          <p:cBhvr additive="base">
                                            <p:cTn id="49" dur="1500" fill="hold"/>
                                            <p:tgtEl>
                                              <p:spTgt spid="15374"/>
                                            </p:tgtEl>
                                            <p:attrNameLst>
                                              <p:attrName>ppt_y</p:attrName>
                                            </p:attrNameLst>
                                          </p:cBhvr>
                                          <p:tavLst>
                                            <p:tav tm="0">
                                              <p:val>
                                                <p:strVal val="1+#ppt_h/2"/>
                                              </p:val>
                                            </p:tav>
                                            <p:tav tm="100000">
                                              <p:val>
                                                <p:strVal val="#ppt_y"/>
                                              </p:val>
                                            </p:tav>
                                          </p:tavLst>
                                        </p:anim>
                                      </p:childTnLst>
                                    </p:cTn>
                                  </p:par>
                                </p:childTnLst>
                              </p:cTn>
                            </p:par>
                            <p:par>
                              <p:cTn id="50" fill="hold">
                                <p:stCondLst>
                                  <p:cond delay="9000"/>
                                </p:stCondLst>
                                <p:childTnLst>
                                  <p:par>
                                    <p:cTn id="51" presetID="10" presetClass="entr" presetSubtype="0" fill="hold" grpId="0" nodeType="after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fade">
                                          <p:cBhvr>
                                            <p:cTn id="5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4" grpId="0"/>
          <p:bldP spid="73" grpId="0"/>
          <p:bldP spid="74" grpId="0"/>
          <p:bldP spid="75"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500"/>
                                            <p:tgtEl>
                                              <p:spTgt spid="90"/>
                                            </p:tgtEl>
                                          </p:cBhvr>
                                        </p:animEffect>
                                      </p:childTnLst>
                                    </p:cTn>
                                  </p:par>
                                </p:childTnLst>
                              </p:cTn>
                            </p:par>
                            <p:par>
                              <p:cTn id="18" fill="hold">
                                <p:stCondLst>
                                  <p:cond delay="1500"/>
                                </p:stCondLst>
                                <p:childTnLst>
                                  <p:par>
                                    <p:cTn id="19" presetID="2" presetClass="entr" presetSubtype="9" accel="65000" fill="hold" nodeType="afterEffect">
                                      <p:stCondLst>
                                        <p:cond delay="0"/>
                                      </p:stCondLst>
                                      <p:childTnLst>
                                        <p:set>
                                          <p:cBhvr>
                                            <p:cTn id="20" dur="1" fill="hold">
                                              <p:stCondLst>
                                                <p:cond delay="0"/>
                                              </p:stCondLst>
                                            </p:cTn>
                                            <p:tgtEl>
                                              <p:spTgt spid="15362"/>
                                            </p:tgtEl>
                                            <p:attrNameLst>
                                              <p:attrName>style.visibility</p:attrName>
                                            </p:attrNameLst>
                                          </p:cBhvr>
                                          <p:to>
                                            <p:strVal val="visible"/>
                                          </p:to>
                                        </p:set>
                                        <p:anim calcmode="lin" valueType="num">
                                          <p:cBhvr additive="base">
                                            <p:cTn id="21" dur="1500" fill="hold"/>
                                            <p:tgtEl>
                                              <p:spTgt spid="15362"/>
                                            </p:tgtEl>
                                            <p:attrNameLst>
                                              <p:attrName>ppt_x</p:attrName>
                                            </p:attrNameLst>
                                          </p:cBhvr>
                                          <p:tavLst>
                                            <p:tav tm="0">
                                              <p:val>
                                                <p:strVal val="0-#ppt_w/2"/>
                                              </p:val>
                                            </p:tav>
                                            <p:tav tm="100000">
                                              <p:val>
                                                <p:strVal val="#ppt_x"/>
                                              </p:val>
                                            </p:tav>
                                          </p:tavLst>
                                        </p:anim>
                                        <p:anim calcmode="lin" valueType="num">
                                          <p:cBhvr additive="base">
                                            <p:cTn id="22" dur="1500" fill="hold"/>
                                            <p:tgtEl>
                                              <p:spTgt spid="15362"/>
                                            </p:tgtEl>
                                            <p:attrNameLst>
                                              <p:attrName>ppt_y</p:attrName>
                                            </p:attrNameLst>
                                          </p:cBhvr>
                                          <p:tavLst>
                                            <p:tav tm="0">
                                              <p:val>
                                                <p:strVal val="0-#ppt_h/2"/>
                                              </p:val>
                                            </p:tav>
                                            <p:tav tm="100000">
                                              <p:val>
                                                <p:strVal val="#ppt_y"/>
                                              </p:val>
                                            </p:tav>
                                          </p:tavLst>
                                        </p:anim>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childTnLst>
                              </p:cTn>
                            </p:par>
                            <p:par>
                              <p:cTn id="27" fill="hold">
                                <p:stCondLst>
                                  <p:cond delay="3500"/>
                                </p:stCondLst>
                                <p:childTnLst>
                                  <p:par>
                                    <p:cTn id="28" presetID="2" presetClass="entr" presetSubtype="12" accel="65000" fill="hold" nodeType="afterEffect">
                                      <p:stCondLst>
                                        <p:cond delay="0"/>
                                      </p:stCondLst>
                                      <p:childTnLst>
                                        <p:set>
                                          <p:cBhvr>
                                            <p:cTn id="29" dur="1" fill="hold">
                                              <p:stCondLst>
                                                <p:cond delay="0"/>
                                              </p:stCondLst>
                                            </p:cTn>
                                            <p:tgtEl>
                                              <p:spTgt spid="15366"/>
                                            </p:tgtEl>
                                            <p:attrNameLst>
                                              <p:attrName>style.visibility</p:attrName>
                                            </p:attrNameLst>
                                          </p:cBhvr>
                                          <p:to>
                                            <p:strVal val="visible"/>
                                          </p:to>
                                        </p:set>
                                        <p:anim calcmode="lin" valueType="num">
                                          <p:cBhvr additive="base">
                                            <p:cTn id="30" dur="1500" fill="hold"/>
                                            <p:tgtEl>
                                              <p:spTgt spid="15366"/>
                                            </p:tgtEl>
                                            <p:attrNameLst>
                                              <p:attrName>ppt_x</p:attrName>
                                            </p:attrNameLst>
                                          </p:cBhvr>
                                          <p:tavLst>
                                            <p:tav tm="0">
                                              <p:val>
                                                <p:strVal val="0-#ppt_w/2"/>
                                              </p:val>
                                            </p:tav>
                                            <p:tav tm="100000">
                                              <p:val>
                                                <p:strVal val="#ppt_x"/>
                                              </p:val>
                                            </p:tav>
                                          </p:tavLst>
                                        </p:anim>
                                        <p:anim calcmode="lin" valueType="num">
                                          <p:cBhvr additive="base">
                                            <p:cTn id="31" dur="1500" fill="hold"/>
                                            <p:tgtEl>
                                              <p:spTgt spid="15366"/>
                                            </p:tgtEl>
                                            <p:attrNameLst>
                                              <p:attrName>ppt_y</p:attrName>
                                            </p:attrNameLst>
                                          </p:cBhvr>
                                          <p:tavLst>
                                            <p:tav tm="0">
                                              <p:val>
                                                <p:strVal val="1+#ppt_h/2"/>
                                              </p:val>
                                            </p:tav>
                                            <p:tav tm="100000">
                                              <p:val>
                                                <p:strVal val="#ppt_y"/>
                                              </p:val>
                                            </p:tav>
                                          </p:tavLst>
                                        </p:anim>
                                      </p:childTnLst>
                                    </p:cTn>
                                  </p:par>
                                </p:childTnLst>
                              </p:cTn>
                            </p:par>
                            <p:par>
                              <p:cTn id="32" fill="hold">
                                <p:stCondLst>
                                  <p:cond delay="5000"/>
                                </p:stCondLst>
                                <p:childTnLst>
                                  <p:par>
                                    <p:cTn id="33" presetID="10" presetClass="entr" presetSubtype="0" fill="hold" grpId="0" nodeType="after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childTnLst>
                              </p:cTn>
                            </p:par>
                            <p:par>
                              <p:cTn id="36" fill="hold">
                                <p:stCondLst>
                                  <p:cond delay="5500"/>
                                </p:stCondLst>
                                <p:childTnLst>
                                  <p:par>
                                    <p:cTn id="37" presetID="2" presetClass="entr" presetSubtype="3" accel="65000" fill="hold" nodeType="afterEffect">
                                      <p:stCondLst>
                                        <p:cond delay="0"/>
                                      </p:stCondLst>
                                      <p:childTnLst>
                                        <p:set>
                                          <p:cBhvr>
                                            <p:cTn id="38" dur="1" fill="hold">
                                              <p:stCondLst>
                                                <p:cond delay="0"/>
                                              </p:stCondLst>
                                            </p:cTn>
                                            <p:tgtEl>
                                              <p:spTgt spid="15364"/>
                                            </p:tgtEl>
                                            <p:attrNameLst>
                                              <p:attrName>style.visibility</p:attrName>
                                            </p:attrNameLst>
                                          </p:cBhvr>
                                          <p:to>
                                            <p:strVal val="visible"/>
                                          </p:to>
                                        </p:set>
                                        <p:anim calcmode="lin" valueType="num">
                                          <p:cBhvr additive="base">
                                            <p:cTn id="39" dur="1500" fill="hold"/>
                                            <p:tgtEl>
                                              <p:spTgt spid="15364"/>
                                            </p:tgtEl>
                                            <p:attrNameLst>
                                              <p:attrName>ppt_x</p:attrName>
                                            </p:attrNameLst>
                                          </p:cBhvr>
                                          <p:tavLst>
                                            <p:tav tm="0">
                                              <p:val>
                                                <p:strVal val="1+#ppt_w/2"/>
                                              </p:val>
                                            </p:tav>
                                            <p:tav tm="100000">
                                              <p:val>
                                                <p:strVal val="#ppt_x"/>
                                              </p:val>
                                            </p:tav>
                                          </p:tavLst>
                                        </p:anim>
                                        <p:anim calcmode="lin" valueType="num">
                                          <p:cBhvr additive="base">
                                            <p:cTn id="40" dur="1500" fill="hold"/>
                                            <p:tgtEl>
                                              <p:spTgt spid="15364"/>
                                            </p:tgtEl>
                                            <p:attrNameLst>
                                              <p:attrName>ppt_y</p:attrName>
                                            </p:attrNameLst>
                                          </p:cBhvr>
                                          <p:tavLst>
                                            <p:tav tm="0">
                                              <p:val>
                                                <p:strVal val="0-#ppt_h/2"/>
                                              </p:val>
                                            </p:tav>
                                            <p:tav tm="100000">
                                              <p:val>
                                                <p:strVal val="#ppt_y"/>
                                              </p:val>
                                            </p:tav>
                                          </p:tavLst>
                                        </p:anim>
                                      </p:childTnLst>
                                    </p:cTn>
                                  </p:par>
                                </p:childTnLst>
                              </p:cTn>
                            </p:par>
                            <p:par>
                              <p:cTn id="41" fill="hold">
                                <p:stCondLst>
                                  <p:cond delay="7000"/>
                                </p:stCondLst>
                                <p:childTnLst>
                                  <p:par>
                                    <p:cTn id="42" presetID="10" presetClass="entr" presetSubtype="0" fill="hold" grpId="0" nodeType="after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fade">
                                          <p:cBhvr>
                                            <p:cTn id="44" dur="500"/>
                                            <p:tgtEl>
                                              <p:spTgt spid="75"/>
                                            </p:tgtEl>
                                          </p:cBhvr>
                                        </p:animEffect>
                                      </p:childTnLst>
                                    </p:cTn>
                                  </p:par>
                                </p:childTnLst>
                              </p:cTn>
                            </p:par>
                            <p:par>
                              <p:cTn id="45" fill="hold">
                                <p:stCondLst>
                                  <p:cond delay="7500"/>
                                </p:stCondLst>
                                <p:childTnLst>
                                  <p:par>
                                    <p:cTn id="46" presetID="2" presetClass="entr" presetSubtype="6" accel="65000" fill="hold" nodeType="afterEffect">
                                      <p:stCondLst>
                                        <p:cond delay="0"/>
                                      </p:stCondLst>
                                      <p:childTnLst>
                                        <p:set>
                                          <p:cBhvr>
                                            <p:cTn id="47" dur="1" fill="hold">
                                              <p:stCondLst>
                                                <p:cond delay="0"/>
                                              </p:stCondLst>
                                            </p:cTn>
                                            <p:tgtEl>
                                              <p:spTgt spid="15374"/>
                                            </p:tgtEl>
                                            <p:attrNameLst>
                                              <p:attrName>style.visibility</p:attrName>
                                            </p:attrNameLst>
                                          </p:cBhvr>
                                          <p:to>
                                            <p:strVal val="visible"/>
                                          </p:to>
                                        </p:set>
                                        <p:anim calcmode="lin" valueType="num">
                                          <p:cBhvr additive="base">
                                            <p:cTn id="48" dur="1500" fill="hold"/>
                                            <p:tgtEl>
                                              <p:spTgt spid="15374"/>
                                            </p:tgtEl>
                                            <p:attrNameLst>
                                              <p:attrName>ppt_x</p:attrName>
                                            </p:attrNameLst>
                                          </p:cBhvr>
                                          <p:tavLst>
                                            <p:tav tm="0">
                                              <p:val>
                                                <p:strVal val="1+#ppt_w/2"/>
                                              </p:val>
                                            </p:tav>
                                            <p:tav tm="100000">
                                              <p:val>
                                                <p:strVal val="#ppt_x"/>
                                              </p:val>
                                            </p:tav>
                                          </p:tavLst>
                                        </p:anim>
                                        <p:anim calcmode="lin" valueType="num">
                                          <p:cBhvr additive="base">
                                            <p:cTn id="49" dur="1500" fill="hold"/>
                                            <p:tgtEl>
                                              <p:spTgt spid="15374"/>
                                            </p:tgtEl>
                                            <p:attrNameLst>
                                              <p:attrName>ppt_y</p:attrName>
                                            </p:attrNameLst>
                                          </p:cBhvr>
                                          <p:tavLst>
                                            <p:tav tm="0">
                                              <p:val>
                                                <p:strVal val="1+#ppt_h/2"/>
                                              </p:val>
                                            </p:tav>
                                            <p:tav tm="100000">
                                              <p:val>
                                                <p:strVal val="#ppt_y"/>
                                              </p:val>
                                            </p:tav>
                                          </p:tavLst>
                                        </p:anim>
                                      </p:childTnLst>
                                    </p:cTn>
                                  </p:par>
                                </p:childTnLst>
                              </p:cTn>
                            </p:par>
                            <p:par>
                              <p:cTn id="50" fill="hold">
                                <p:stCondLst>
                                  <p:cond delay="9000"/>
                                </p:stCondLst>
                                <p:childTnLst>
                                  <p:par>
                                    <p:cTn id="51" presetID="10" presetClass="entr" presetSubtype="0" fill="hold" grpId="0" nodeType="after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fade">
                                          <p:cBhvr>
                                            <p:cTn id="5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4" grpId="0"/>
          <p:bldP spid="73" grpId="0"/>
          <p:bldP spid="74" grpId="0"/>
          <p:bldP spid="7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TextBox 55"/>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成功项目展示</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57" name="六边形 56"/>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弧形 123"/>
          <p:cNvSpPr/>
          <p:nvPr/>
        </p:nvSpPr>
        <p:spPr>
          <a:xfrm rot="16200000">
            <a:off x="2627031" y="1657892"/>
            <a:ext cx="3334908" cy="3196955"/>
          </a:xfrm>
          <a:prstGeom prst="arc">
            <a:avLst>
              <a:gd name="adj1" fmla="val 14280052"/>
              <a:gd name="adj2" fmla="val 7403521"/>
            </a:avLst>
          </a:prstGeom>
          <a:ln w="2222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8" name="任意多边形 167"/>
          <p:cNvSpPr>
            <a:spLocks/>
          </p:cNvSpPr>
          <p:nvPr/>
        </p:nvSpPr>
        <p:spPr bwMode="auto">
          <a:xfrm flipH="1">
            <a:off x="3550390" y="2189470"/>
            <a:ext cx="1453042" cy="2404849"/>
          </a:xfrm>
          <a:custGeom>
            <a:avLst/>
            <a:gdLst>
              <a:gd name="connsiteX0" fmla="*/ 479425 w 958850"/>
              <a:gd name="connsiteY0" fmla="*/ 0 h 1593850"/>
              <a:gd name="connsiteX1" fmla="*/ 0 w 958850"/>
              <a:gd name="connsiteY1" fmla="*/ 472112 h 1593850"/>
              <a:gd name="connsiteX2" fmla="*/ 65202 w 958850"/>
              <a:gd name="connsiteY2" fmla="*/ 706280 h 1593850"/>
              <a:gd name="connsiteX3" fmla="*/ 134239 w 958850"/>
              <a:gd name="connsiteY3" fmla="*/ 846025 h 1593850"/>
              <a:gd name="connsiteX4" fmla="*/ 210947 w 958850"/>
              <a:gd name="connsiteY4" fmla="*/ 1019762 h 1593850"/>
              <a:gd name="connsiteX5" fmla="*/ 222453 w 958850"/>
              <a:gd name="connsiteY5" fmla="*/ 1099077 h 1593850"/>
              <a:gd name="connsiteX6" fmla="*/ 268478 w 958850"/>
              <a:gd name="connsiteY6" fmla="*/ 1182169 h 1593850"/>
              <a:gd name="connsiteX7" fmla="*/ 268478 w 958850"/>
              <a:gd name="connsiteY7" fmla="*/ 1242599 h 1593850"/>
              <a:gd name="connsiteX8" fmla="*/ 287655 w 958850"/>
              <a:gd name="connsiteY8" fmla="*/ 1261483 h 1593850"/>
              <a:gd name="connsiteX9" fmla="*/ 283820 w 958850"/>
              <a:gd name="connsiteY9" fmla="*/ 1272814 h 1593850"/>
              <a:gd name="connsiteX10" fmla="*/ 268478 w 958850"/>
              <a:gd name="connsiteY10" fmla="*/ 1276591 h 1593850"/>
              <a:gd name="connsiteX11" fmla="*/ 264643 w 958850"/>
              <a:gd name="connsiteY11" fmla="*/ 1291699 h 1593850"/>
              <a:gd name="connsiteX12" fmla="*/ 268478 w 958850"/>
              <a:gd name="connsiteY12" fmla="*/ 1303029 h 1593850"/>
              <a:gd name="connsiteX13" fmla="*/ 283820 w 958850"/>
              <a:gd name="connsiteY13" fmla="*/ 1306806 h 1593850"/>
              <a:gd name="connsiteX14" fmla="*/ 287655 w 958850"/>
              <a:gd name="connsiteY14" fmla="*/ 1318137 h 1593850"/>
              <a:gd name="connsiteX15" fmla="*/ 283820 w 958850"/>
              <a:gd name="connsiteY15" fmla="*/ 1333244 h 1593850"/>
              <a:gd name="connsiteX16" fmla="*/ 264643 w 958850"/>
              <a:gd name="connsiteY16" fmla="*/ 1348352 h 1593850"/>
              <a:gd name="connsiteX17" fmla="*/ 268478 w 958850"/>
              <a:gd name="connsiteY17" fmla="*/ 1359683 h 1593850"/>
              <a:gd name="connsiteX18" fmla="*/ 283820 w 958850"/>
              <a:gd name="connsiteY18" fmla="*/ 1367236 h 1593850"/>
              <a:gd name="connsiteX19" fmla="*/ 287655 w 958850"/>
              <a:gd name="connsiteY19" fmla="*/ 1378567 h 1593850"/>
              <a:gd name="connsiteX20" fmla="*/ 283820 w 958850"/>
              <a:gd name="connsiteY20" fmla="*/ 1389898 h 1593850"/>
              <a:gd name="connsiteX21" fmla="*/ 264643 w 958850"/>
              <a:gd name="connsiteY21" fmla="*/ 1408782 h 1593850"/>
              <a:gd name="connsiteX22" fmla="*/ 283820 w 958850"/>
              <a:gd name="connsiteY22" fmla="*/ 1423890 h 1593850"/>
              <a:gd name="connsiteX23" fmla="*/ 287655 w 958850"/>
              <a:gd name="connsiteY23" fmla="*/ 1435221 h 1593850"/>
              <a:gd name="connsiteX24" fmla="*/ 268478 w 958850"/>
              <a:gd name="connsiteY24" fmla="*/ 1454105 h 1593850"/>
              <a:gd name="connsiteX25" fmla="*/ 268478 w 958850"/>
              <a:gd name="connsiteY25" fmla="*/ 1457882 h 1593850"/>
              <a:gd name="connsiteX26" fmla="*/ 402717 w 958850"/>
              <a:gd name="connsiteY26" fmla="*/ 1574966 h 1593850"/>
              <a:gd name="connsiteX27" fmla="*/ 479425 w 958850"/>
              <a:gd name="connsiteY27" fmla="*/ 1593850 h 1593850"/>
              <a:gd name="connsiteX28" fmla="*/ 556133 w 958850"/>
              <a:gd name="connsiteY28" fmla="*/ 1574966 h 1593850"/>
              <a:gd name="connsiteX29" fmla="*/ 690372 w 958850"/>
              <a:gd name="connsiteY29" fmla="*/ 1457882 h 1593850"/>
              <a:gd name="connsiteX30" fmla="*/ 690372 w 958850"/>
              <a:gd name="connsiteY30" fmla="*/ 1454105 h 1593850"/>
              <a:gd name="connsiteX31" fmla="*/ 671195 w 958850"/>
              <a:gd name="connsiteY31" fmla="*/ 1435221 h 1593850"/>
              <a:gd name="connsiteX32" fmla="*/ 675031 w 958850"/>
              <a:gd name="connsiteY32" fmla="*/ 1423890 h 1593850"/>
              <a:gd name="connsiteX33" fmla="*/ 694208 w 958850"/>
              <a:gd name="connsiteY33" fmla="*/ 1408782 h 1593850"/>
              <a:gd name="connsiteX34" fmla="*/ 675031 w 958850"/>
              <a:gd name="connsiteY34" fmla="*/ 1389898 h 1593850"/>
              <a:gd name="connsiteX35" fmla="*/ 671195 w 958850"/>
              <a:gd name="connsiteY35" fmla="*/ 1378567 h 1593850"/>
              <a:gd name="connsiteX36" fmla="*/ 675031 w 958850"/>
              <a:gd name="connsiteY36" fmla="*/ 1367236 h 1593850"/>
              <a:gd name="connsiteX37" fmla="*/ 690372 w 958850"/>
              <a:gd name="connsiteY37" fmla="*/ 1359683 h 1593850"/>
              <a:gd name="connsiteX38" fmla="*/ 694208 w 958850"/>
              <a:gd name="connsiteY38" fmla="*/ 1348352 h 1593850"/>
              <a:gd name="connsiteX39" fmla="*/ 675031 w 958850"/>
              <a:gd name="connsiteY39" fmla="*/ 1333244 h 1593850"/>
              <a:gd name="connsiteX40" fmla="*/ 671195 w 958850"/>
              <a:gd name="connsiteY40" fmla="*/ 1318137 h 1593850"/>
              <a:gd name="connsiteX41" fmla="*/ 675031 w 958850"/>
              <a:gd name="connsiteY41" fmla="*/ 1306806 h 1593850"/>
              <a:gd name="connsiteX42" fmla="*/ 690372 w 958850"/>
              <a:gd name="connsiteY42" fmla="*/ 1303029 h 1593850"/>
              <a:gd name="connsiteX43" fmla="*/ 694208 w 958850"/>
              <a:gd name="connsiteY43" fmla="*/ 1291699 h 1593850"/>
              <a:gd name="connsiteX44" fmla="*/ 690372 w 958850"/>
              <a:gd name="connsiteY44" fmla="*/ 1276591 h 1593850"/>
              <a:gd name="connsiteX45" fmla="*/ 675031 w 958850"/>
              <a:gd name="connsiteY45" fmla="*/ 1272814 h 1593850"/>
              <a:gd name="connsiteX46" fmla="*/ 671195 w 958850"/>
              <a:gd name="connsiteY46" fmla="*/ 1261483 h 1593850"/>
              <a:gd name="connsiteX47" fmla="*/ 690372 w 958850"/>
              <a:gd name="connsiteY47" fmla="*/ 1242599 h 1593850"/>
              <a:gd name="connsiteX48" fmla="*/ 690372 w 958850"/>
              <a:gd name="connsiteY48" fmla="*/ 1182169 h 1593850"/>
              <a:gd name="connsiteX49" fmla="*/ 736397 w 958850"/>
              <a:gd name="connsiteY49" fmla="*/ 1099077 h 1593850"/>
              <a:gd name="connsiteX50" fmla="*/ 747903 w 958850"/>
              <a:gd name="connsiteY50" fmla="*/ 1019762 h 1593850"/>
              <a:gd name="connsiteX51" fmla="*/ 824611 w 958850"/>
              <a:gd name="connsiteY51" fmla="*/ 846025 h 1593850"/>
              <a:gd name="connsiteX52" fmla="*/ 893648 w 958850"/>
              <a:gd name="connsiteY52" fmla="*/ 706280 h 1593850"/>
              <a:gd name="connsiteX53" fmla="*/ 958850 w 958850"/>
              <a:gd name="connsiteY53" fmla="*/ 472112 h 1593850"/>
              <a:gd name="connsiteX54" fmla="*/ 479425 w 958850"/>
              <a:gd name="connsiteY54" fmla="*/ 0 h 159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58850" h="1593850">
                <a:moveTo>
                  <a:pt x="479425" y="0"/>
                </a:moveTo>
                <a:cubicBezTo>
                  <a:pt x="214783" y="0"/>
                  <a:pt x="0" y="211506"/>
                  <a:pt x="0" y="472112"/>
                </a:cubicBezTo>
                <a:cubicBezTo>
                  <a:pt x="0" y="555204"/>
                  <a:pt x="23013" y="638296"/>
                  <a:pt x="65202" y="706280"/>
                </a:cubicBezTo>
                <a:cubicBezTo>
                  <a:pt x="88214" y="751602"/>
                  <a:pt x="122733" y="823363"/>
                  <a:pt x="134239" y="846025"/>
                </a:cubicBezTo>
                <a:cubicBezTo>
                  <a:pt x="153416" y="872463"/>
                  <a:pt x="214783" y="974439"/>
                  <a:pt x="210947" y="1019762"/>
                </a:cubicBezTo>
                <a:cubicBezTo>
                  <a:pt x="214783" y="1065085"/>
                  <a:pt x="222453" y="1099077"/>
                  <a:pt x="222453" y="1099077"/>
                </a:cubicBezTo>
                <a:cubicBezTo>
                  <a:pt x="222453" y="1099077"/>
                  <a:pt x="237795" y="1159507"/>
                  <a:pt x="268478" y="1182169"/>
                </a:cubicBezTo>
                <a:cubicBezTo>
                  <a:pt x="268478" y="1242599"/>
                  <a:pt x="268478" y="1242599"/>
                  <a:pt x="268478" y="1242599"/>
                </a:cubicBezTo>
                <a:cubicBezTo>
                  <a:pt x="279984" y="1242599"/>
                  <a:pt x="287655" y="1250153"/>
                  <a:pt x="287655" y="1261483"/>
                </a:cubicBezTo>
                <a:cubicBezTo>
                  <a:pt x="287655" y="1265260"/>
                  <a:pt x="283820" y="1269037"/>
                  <a:pt x="283820" y="1272814"/>
                </a:cubicBezTo>
                <a:cubicBezTo>
                  <a:pt x="276149" y="1272814"/>
                  <a:pt x="272314" y="1276591"/>
                  <a:pt x="268478" y="1276591"/>
                </a:cubicBezTo>
                <a:cubicBezTo>
                  <a:pt x="264643" y="1280368"/>
                  <a:pt x="264643" y="1284145"/>
                  <a:pt x="264643" y="1291699"/>
                </a:cubicBezTo>
                <a:cubicBezTo>
                  <a:pt x="264643" y="1295475"/>
                  <a:pt x="264643" y="1299252"/>
                  <a:pt x="268478" y="1303029"/>
                </a:cubicBezTo>
                <a:cubicBezTo>
                  <a:pt x="272314" y="1306806"/>
                  <a:pt x="276149" y="1306806"/>
                  <a:pt x="283820" y="1306806"/>
                </a:cubicBezTo>
                <a:cubicBezTo>
                  <a:pt x="283820" y="1310583"/>
                  <a:pt x="287655" y="1314360"/>
                  <a:pt x="287655" y="1318137"/>
                </a:cubicBezTo>
                <a:cubicBezTo>
                  <a:pt x="287655" y="1325691"/>
                  <a:pt x="283820" y="1329467"/>
                  <a:pt x="283820" y="1333244"/>
                </a:cubicBezTo>
                <a:cubicBezTo>
                  <a:pt x="272314" y="1333244"/>
                  <a:pt x="264643" y="1340798"/>
                  <a:pt x="264643" y="1348352"/>
                </a:cubicBezTo>
                <a:cubicBezTo>
                  <a:pt x="264643" y="1352129"/>
                  <a:pt x="264643" y="1359683"/>
                  <a:pt x="268478" y="1359683"/>
                </a:cubicBezTo>
                <a:cubicBezTo>
                  <a:pt x="272314" y="1363460"/>
                  <a:pt x="276149" y="1367236"/>
                  <a:pt x="283820" y="1367236"/>
                </a:cubicBezTo>
                <a:cubicBezTo>
                  <a:pt x="283820" y="1367236"/>
                  <a:pt x="287655" y="1374790"/>
                  <a:pt x="287655" y="1378567"/>
                </a:cubicBezTo>
                <a:cubicBezTo>
                  <a:pt x="287655" y="1382344"/>
                  <a:pt x="283820" y="1386121"/>
                  <a:pt x="283820" y="1389898"/>
                </a:cubicBezTo>
                <a:cubicBezTo>
                  <a:pt x="272314" y="1389898"/>
                  <a:pt x="264643" y="1397452"/>
                  <a:pt x="264643" y="1408782"/>
                </a:cubicBezTo>
                <a:cubicBezTo>
                  <a:pt x="264643" y="1416336"/>
                  <a:pt x="272314" y="1423890"/>
                  <a:pt x="283820" y="1423890"/>
                </a:cubicBezTo>
                <a:cubicBezTo>
                  <a:pt x="283820" y="1427667"/>
                  <a:pt x="287655" y="1431444"/>
                  <a:pt x="287655" y="1435221"/>
                </a:cubicBezTo>
                <a:cubicBezTo>
                  <a:pt x="287655" y="1446551"/>
                  <a:pt x="279984" y="1454105"/>
                  <a:pt x="268478" y="1454105"/>
                </a:cubicBezTo>
                <a:cubicBezTo>
                  <a:pt x="268478" y="1457882"/>
                  <a:pt x="268478" y="1457882"/>
                  <a:pt x="268478" y="1457882"/>
                </a:cubicBezTo>
                <a:cubicBezTo>
                  <a:pt x="402717" y="1574966"/>
                  <a:pt x="402717" y="1574966"/>
                  <a:pt x="402717" y="1574966"/>
                </a:cubicBezTo>
                <a:cubicBezTo>
                  <a:pt x="406553" y="1586296"/>
                  <a:pt x="441071" y="1593850"/>
                  <a:pt x="479425" y="1593850"/>
                </a:cubicBezTo>
                <a:cubicBezTo>
                  <a:pt x="517779" y="1593850"/>
                  <a:pt x="552298" y="1586296"/>
                  <a:pt x="556133" y="1574966"/>
                </a:cubicBezTo>
                <a:cubicBezTo>
                  <a:pt x="556133" y="1574966"/>
                  <a:pt x="556133" y="1574966"/>
                  <a:pt x="690372" y="1457882"/>
                </a:cubicBezTo>
                <a:cubicBezTo>
                  <a:pt x="690372" y="1457882"/>
                  <a:pt x="690372" y="1457882"/>
                  <a:pt x="690372" y="1454105"/>
                </a:cubicBezTo>
                <a:cubicBezTo>
                  <a:pt x="678866" y="1454105"/>
                  <a:pt x="671195" y="1446551"/>
                  <a:pt x="671195" y="1435221"/>
                </a:cubicBezTo>
                <a:cubicBezTo>
                  <a:pt x="671195" y="1431444"/>
                  <a:pt x="675031" y="1427667"/>
                  <a:pt x="675031" y="1423890"/>
                </a:cubicBezTo>
                <a:cubicBezTo>
                  <a:pt x="686537" y="1423890"/>
                  <a:pt x="694208" y="1416336"/>
                  <a:pt x="694208" y="1408782"/>
                </a:cubicBezTo>
                <a:cubicBezTo>
                  <a:pt x="694208" y="1397452"/>
                  <a:pt x="686537" y="1389898"/>
                  <a:pt x="675031" y="1389898"/>
                </a:cubicBezTo>
                <a:cubicBezTo>
                  <a:pt x="675031" y="1386121"/>
                  <a:pt x="671195" y="1382344"/>
                  <a:pt x="671195" y="1378567"/>
                </a:cubicBezTo>
                <a:cubicBezTo>
                  <a:pt x="671195" y="1374790"/>
                  <a:pt x="675031" y="1367236"/>
                  <a:pt x="675031" y="1367236"/>
                </a:cubicBezTo>
                <a:cubicBezTo>
                  <a:pt x="682701" y="1367236"/>
                  <a:pt x="686537" y="1363460"/>
                  <a:pt x="690372" y="1359683"/>
                </a:cubicBezTo>
                <a:cubicBezTo>
                  <a:pt x="694208" y="1359683"/>
                  <a:pt x="694208" y="1352129"/>
                  <a:pt x="694208" y="1348352"/>
                </a:cubicBezTo>
                <a:cubicBezTo>
                  <a:pt x="694208" y="1340798"/>
                  <a:pt x="686537" y="1333244"/>
                  <a:pt x="675031" y="1333244"/>
                </a:cubicBezTo>
                <a:cubicBezTo>
                  <a:pt x="675031" y="1329467"/>
                  <a:pt x="671195" y="1325691"/>
                  <a:pt x="671195" y="1318137"/>
                </a:cubicBezTo>
                <a:cubicBezTo>
                  <a:pt x="671195" y="1314360"/>
                  <a:pt x="675031" y="1310583"/>
                  <a:pt x="675031" y="1306806"/>
                </a:cubicBezTo>
                <a:cubicBezTo>
                  <a:pt x="682701" y="1306806"/>
                  <a:pt x="686537" y="1306806"/>
                  <a:pt x="690372" y="1303029"/>
                </a:cubicBezTo>
                <a:cubicBezTo>
                  <a:pt x="694208" y="1299252"/>
                  <a:pt x="694208" y="1295475"/>
                  <a:pt x="694208" y="1291699"/>
                </a:cubicBezTo>
                <a:cubicBezTo>
                  <a:pt x="694208" y="1284145"/>
                  <a:pt x="694208" y="1280368"/>
                  <a:pt x="690372" y="1276591"/>
                </a:cubicBezTo>
                <a:cubicBezTo>
                  <a:pt x="686537" y="1276591"/>
                  <a:pt x="682701" y="1272814"/>
                  <a:pt x="675031" y="1272814"/>
                </a:cubicBezTo>
                <a:cubicBezTo>
                  <a:pt x="675031" y="1269037"/>
                  <a:pt x="671195" y="1265260"/>
                  <a:pt x="671195" y="1261483"/>
                </a:cubicBezTo>
                <a:cubicBezTo>
                  <a:pt x="671195" y="1250153"/>
                  <a:pt x="678866" y="1242599"/>
                  <a:pt x="690372" y="1242599"/>
                </a:cubicBezTo>
                <a:cubicBezTo>
                  <a:pt x="690372" y="1242599"/>
                  <a:pt x="690372" y="1242599"/>
                  <a:pt x="690372" y="1182169"/>
                </a:cubicBezTo>
                <a:cubicBezTo>
                  <a:pt x="721055" y="1159507"/>
                  <a:pt x="736397" y="1099077"/>
                  <a:pt x="736397" y="1099077"/>
                </a:cubicBezTo>
                <a:cubicBezTo>
                  <a:pt x="736397" y="1099077"/>
                  <a:pt x="744068" y="1065085"/>
                  <a:pt x="747903" y="1019762"/>
                </a:cubicBezTo>
                <a:cubicBezTo>
                  <a:pt x="744068" y="974439"/>
                  <a:pt x="805434" y="872463"/>
                  <a:pt x="824611" y="846025"/>
                </a:cubicBezTo>
                <a:cubicBezTo>
                  <a:pt x="836117" y="823363"/>
                  <a:pt x="870636" y="751602"/>
                  <a:pt x="893648" y="706280"/>
                </a:cubicBezTo>
                <a:cubicBezTo>
                  <a:pt x="935838" y="638296"/>
                  <a:pt x="958850" y="555204"/>
                  <a:pt x="958850" y="472112"/>
                </a:cubicBezTo>
                <a:cubicBezTo>
                  <a:pt x="958850" y="211506"/>
                  <a:pt x="744068" y="0"/>
                  <a:pt x="479425" y="0"/>
                </a:cubicBezTo>
                <a:close/>
              </a:path>
            </a:pathLst>
          </a:custGeom>
          <a:gradFill flip="none" rotWithShape="1">
            <a:gsLst>
              <a:gs pos="50000">
                <a:srgbClr val="FFFFFF"/>
              </a:gs>
              <a:gs pos="50000">
                <a:srgbClr val="F7F7F7"/>
              </a:gs>
            </a:gsLst>
            <a:lin ang="0" scaled="0"/>
            <a:tileRect/>
          </a:gra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69" name="组合 168"/>
          <p:cNvGrpSpPr/>
          <p:nvPr/>
        </p:nvGrpSpPr>
        <p:grpSpPr>
          <a:xfrm>
            <a:off x="3654086" y="2282303"/>
            <a:ext cx="1243056" cy="1237666"/>
            <a:chOff x="5530714" y="2590732"/>
            <a:chExt cx="1803536" cy="1803536"/>
          </a:xfrm>
        </p:grpSpPr>
        <p:sp>
          <p:nvSpPr>
            <p:cNvPr id="170" name="椭圆 169"/>
            <p:cNvSpPr/>
            <p:nvPr/>
          </p:nvSpPr>
          <p:spPr>
            <a:xfrm>
              <a:off x="5530714" y="2590732"/>
              <a:ext cx="1803536" cy="180353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71" name="Group 8"/>
            <p:cNvGrpSpPr>
              <a:grpSpLocks noChangeAspect="1"/>
            </p:cNvGrpSpPr>
            <p:nvPr/>
          </p:nvGrpSpPr>
          <p:grpSpPr bwMode="auto">
            <a:xfrm>
              <a:off x="5629372" y="2605936"/>
              <a:ext cx="1663346" cy="1602306"/>
              <a:chOff x="3436" y="1468"/>
              <a:chExt cx="872" cy="840"/>
            </a:xfrm>
            <a:solidFill>
              <a:schemeClr val="bg1"/>
            </a:solidFill>
          </p:grpSpPr>
          <p:sp>
            <p:nvSpPr>
              <p:cNvPr id="173" name="Freeform 9"/>
              <p:cNvSpPr>
                <a:spLocks/>
              </p:cNvSpPr>
              <p:nvPr/>
            </p:nvSpPr>
            <p:spPr bwMode="auto">
              <a:xfrm>
                <a:off x="3978" y="1498"/>
                <a:ext cx="18" cy="14"/>
              </a:xfrm>
              <a:custGeom>
                <a:avLst/>
                <a:gdLst>
                  <a:gd name="T0" fmla="*/ 1 w 4"/>
                  <a:gd name="T1" fmla="*/ 3 h 3"/>
                  <a:gd name="T2" fmla="*/ 0 w 4"/>
                  <a:gd name="T3" fmla="*/ 2 h 3"/>
                  <a:gd name="T4" fmla="*/ 0 w 4"/>
                  <a:gd name="T5" fmla="*/ 2 h 3"/>
                  <a:gd name="T6" fmla="*/ 0 w 4"/>
                  <a:gd name="T7" fmla="*/ 2 h 3"/>
                  <a:gd name="T8" fmla="*/ 0 w 4"/>
                  <a:gd name="T9" fmla="*/ 0 h 3"/>
                  <a:gd name="T10" fmla="*/ 3 w 4"/>
                  <a:gd name="T11" fmla="*/ 0 h 3"/>
                  <a:gd name="T12" fmla="*/ 3 w 4"/>
                  <a:gd name="T13" fmla="*/ 0 h 3"/>
                  <a:gd name="T14" fmla="*/ 3 w 4"/>
                  <a:gd name="T15" fmla="*/ 1 h 3"/>
                  <a:gd name="T16" fmla="*/ 3 w 4"/>
                  <a:gd name="T17" fmla="*/ 1 h 3"/>
                  <a:gd name="T18" fmla="*/ 4 w 4"/>
                  <a:gd name="T19" fmla="*/ 2 h 3"/>
                  <a:gd name="T20" fmla="*/ 4 w 4"/>
                  <a:gd name="T21" fmla="*/ 2 h 3"/>
                  <a:gd name="T22" fmla="*/ 4 w 4"/>
                  <a:gd name="T23" fmla="*/ 3 h 3"/>
                  <a:gd name="T24" fmla="*/ 3 w 4"/>
                  <a:gd name="T25" fmla="*/ 3 h 3"/>
                  <a:gd name="T26" fmla="*/ 1 w 4"/>
                  <a:gd name="T2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3">
                    <a:moveTo>
                      <a:pt x="1" y="3"/>
                    </a:moveTo>
                    <a:cubicBezTo>
                      <a:pt x="1" y="3"/>
                      <a:pt x="0" y="3"/>
                      <a:pt x="0" y="2"/>
                    </a:cubicBezTo>
                    <a:cubicBezTo>
                      <a:pt x="0" y="2"/>
                      <a:pt x="0" y="2"/>
                      <a:pt x="0" y="2"/>
                    </a:cubicBezTo>
                    <a:cubicBezTo>
                      <a:pt x="0" y="2"/>
                      <a:pt x="0" y="2"/>
                      <a:pt x="0" y="2"/>
                    </a:cubicBezTo>
                    <a:cubicBezTo>
                      <a:pt x="0" y="0"/>
                      <a:pt x="0" y="0"/>
                      <a:pt x="0" y="0"/>
                    </a:cubicBezTo>
                    <a:cubicBezTo>
                      <a:pt x="3" y="0"/>
                      <a:pt x="3" y="0"/>
                      <a:pt x="3" y="0"/>
                    </a:cubicBezTo>
                    <a:cubicBezTo>
                      <a:pt x="3" y="0"/>
                      <a:pt x="3" y="0"/>
                      <a:pt x="3" y="0"/>
                    </a:cubicBezTo>
                    <a:cubicBezTo>
                      <a:pt x="3" y="0"/>
                      <a:pt x="3" y="0"/>
                      <a:pt x="3" y="1"/>
                    </a:cubicBezTo>
                    <a:cubicBezTo>
                      <a:pt x="3" y="1"/>
                      <a:pt x="3" y="1"/>
                      <a:pt x="3" y="1"/>
                    </a:cubicBezTo>
                    <a:cubicBezTo>
                      <a:pt x="4" y="1"/>
                      <a:pt x="4" y="1"/>
                      <a:pt x="4" y="2"/>
                    </a:cubicBezTo>
                    <a:cubicBezTo>
                      <a:pt x="4" y="2"/>
                      <a:pt x="4" y="2"/>
                      <a:pt x="4" y="2"/>
                    </a:cubicBezTo>
                    <a:cubicBezTo>
                      <a:pt x="4" y="3"/>
                      <a:pt x="4" y="3"/>
                      <a:pt x="4" y="3"/>
                    </a:cubicBezTo>
                    <a:cubicBezTo>
                      <a:pt x="3" y="3"/>
                      <a:pt x="3" y="3"/>
                      <a:pt x="3" y="3"/>
                    </a:cubicBezTo>
                    <a:lnTo>
                      <a:pt x="1" y="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4" name="Freeform 10"/>
              <p:cNvSpPr>
                <a:spLocks/>
              </p:cNvSpPr>
              <p:nvPr/>
            </p:nvSpPr>
            <p:spPr bwMode="auto">
              <a:xfrm>
                <a:off x="3978" y="1503"/>
                <a:ext cx="40" cy="40"/>
              </a:xfrm>
              <a:custGeom>
                <a:avLst/>
                <a:gdLst>
                  <a:gd name="T0" fmla="*/ 5 w 9"/>
                  <a:gd name="T1" fmla="*/ 9 h 9"/>
                  <a:gd name="T2" fmla="*/ 4 w 9"/>
                  <a:gd name="T3" fmla="*/ 9 h 9"/>
                  <a:gd name="T4" fmla="*/ 3 w 9"/>
                  <a:gd name="T5" fmla="*/ 9 h 9"/>
                  <a:gd name="T6" fmla="*/ 2 w 9"/>
                  <a:gd name="T7" fmla="*/ 8 h 9"/>
                  <a:gd name="T8" fmla="*/ 2 w 9"/>
                  <a:gd name="T9" fmla="*/ 7 h 9"/>
                  <a:gd name="T10" fmla="*/ 2 w 9"/>
                  <a:gd name="T11" fmla="*/ 7 h 9"/>
                  <a:gd name="T12" fmla="*/ 2 w 9"/>
                  <a:gd name="T13" fmla="*/ 7 h 9"/>
                  <a:gd name="T14" fmla="*/ 1 w 9"/>
                  <a:gd name="T15" fmla="*/ 7 h 9"/>
                  <a:gd name="T16" fmla="*/ 1 w 9"/>
                  <a:gd name="T17" fmla="*/ 7 h 9"/>
                  <a:gd name="T18" fmla="*/ 1 w 9"/>
                  <a:gd name="T19" fmla="*/ 6 h 9"/>
                  <a:gd name="T20" fmla="*/ 1 w 9"/>
                  <a:gd name="T21" fmla="*/ 6 h 9"/>
                  <a:gd name="T22" fmla="*/ 1 w 9"/>
                  <a:gd name="T23" fmla="*/ 6 h 9"/>
                  <a:gd name="T24" fmla="*/ 1 w 9"/>
                  <a:gd name="T25" fmla="*/ 6 h 9"/>
                  <a:gd name="T26" fmla="*/ 0 w 9"/>
                  <a:gd name="T27" fmla="*/ 6 h 9"/>
                  <a:gd name="T28" fmla="*/ 0 w 9"/>
                  <a:gd name="T29" fmla="*/ 4 h 9"/>
                  <a:gd name="T30" fmla="*/ 0 w 9"/>
                  <a:gd name="T31" fmla="*/ 4 h 9"/>
                  <a:gd name="T32" fmla="*/ 0 w 9"/>
                  <a:gd name="T33" fmla="*/ 3 h 9"/>
                  <a:gd name="T34" fmla="*/ 1 w 9"/>
                  <a:gd name="T35" fmla="*/ 3 h 9"/>
                  <a:gd name="T36" fmla="*/ 2 w 9"/>
                  <a:gd name="T37" fmla="*/ 3 h 9"/>
                  <a:gd name="T38" fmla="*/ 2 w 9"/>
                  <a:gd name="T39" fmla="*/ 3 h 9"/>
                  <a:gd name="T40" fmla="*/ 2 w 9"/>
                  <a:gd name="T41" fmla="*/ 3 h 9"/>
                  <a:gd name="T42" fmla="*/ 2 w 9"/>
                  <a:gd name="T43" fmla="*/ 3 h 9"/>
                  <a:gd name="T44" fmla="*/ 2 w 9"/>
                  <a:gd name="T45" fmla="*/ 3 h 9"/>
                  <a:gd name="T46" fmla="*/ 2 w 9"/>
                  <a:gd name="T47" fmla="*/ 2 h 9"/>
                  <a:gd name="T48" fmla="*/ 2 w 9"/>
                  <a:gd name="T49" fmla="*/ 2 h 9"/>
                  <a:gd name="T50" fmla="*/ 3 w 9"/>
                  <a:gd name="T51" fmla="*/ 2 h 9"/>
                  <a:gd name="T52" fmla="*/ 3 w 9"/>
                  <a:gd name="T53" fmla="*/ 2 h 9"/>
                  <a:gd name="T54" fmla="*/ 3 w 9"/>
                  <a:gd name="T55" fmla="*/ 2 h 9"/>
                  <a:gd name="T56" fmla="*/ 4 w 9"/>
                  <a:gd name="T57" fmla="*/ 2 h 9"/>
                  <a:gd name="T58" fmla="*/ 4 w 9"/>
                  <a:gd name="T59" fmla="*/ 1 h 9"/>
                  <a:gd name="T60" fmla="*/ 4 w 9"/>
                  <a:gd name="T61" fmla="*/ 1 h 9"/>
                  <a:gd name="T62" fmla="*/ 4 w 9"/>
                  <a:gd name="T63" fmla="*/ 0 h 9"/>
                  <a:gd name="T64" fmla="*/ 5 w 9"/>
                  <a:gd name="T65" fmla="*/ 0 h 9"/>
                  <a:gd name="T66" fmla="*/ 5 w 9"/>
                  <a:gd name="T67" fmla="*/ 0 h 9"/>
                  <a:gd name="T68" fmla="*/ 5 w 9"/>
                  <a:gd name="T69" fmla="*/ 0 h 9"/>
                  <a:gd name="T70" fmla="*/ 5 w 9"/>
                  <a:gd name="T71" fmla="*/ 0 h 9"/>
                  <a:gd name="T72" fmla="*/ 7 w 9"/>
                  <a:gd name="T73" fmla="*/ 1 h 9"/>
                  <a:gd name="T74" fmla="*/ 8 w 9"/>
                  <a:gd name="T75" fmla="*/ 1 h 9"/>
                  <a:gd name="T76" fmla="*/ 8 w 9"/>
                  <a:gd name="T77" fmla="*/ 1 h 9"/>
                  <a:gd name="T78" fmla="*/ 9 w 9"/>
                  <a:gd name="T79" fmla="*/ 1 h 9"/>
                  <a:gd name="T80" fmla="*/ 9 w 9"/>
                  <a:gd name="T81" fmla="*/ 2 h 9"/>
                  <a:gd name="T82" fmla="*/ 9 w 9"/>
                  <a:gd name="T83" fmla="*/ 3 h 9"/>
                  <a:gd name="T84" fmla="*/ 8 w 9"/>
                  <a:gd name="T85" fmla="*/ 4 h 9"/>
                  <a:gd name="T86" fmla="*/ 8 w 9"/>
                  <a:gd name="T87" fmla="*/ 4 h 9"/>
                  <a:gd name="T88" fmla="*/ 8 w 9"/>
                  <a:gd name="T89" fmla="*/ 4 h 9"/>
                  <a:gd name="T90" fmla="*/ 8 w 9"/>
                  <a:gd name="T91" fmla="*/ 5 h 9"/>
                  <a:gd name="T92" fmla="*/ 8 w 9"/>
                  <a:gd name="T93" fmla="*/ 5 h 9"/>
                  <a:gd name="T94" fmla="*/ 8 w 9"/>
                  <a:gd name="T95" fmla="*/ 8 h 9"/>
                  <a:gd name="T96" fmla="*/ 7 w 9"/>
                  <a:gd name="T97" fmla="*/ 8 h 9"/>
                  <a:gd name="T98" fmla="*/ 7 w 9"/>
                  <a:gd name="T99" fmla="*/ 8 h 9"/>
                  <a:gd name="T100" fmla="*/ 6 w 9"/>
                  <a:gd name="T101" fmla="*/ 8 h 9"/>
                  <a:gd name="T102" fmla="*/ 6 w 9"/>
                  <a:gd name="T103" fmla="*/ 9 h 9"/>
                  <a:gd name="T104" fmla="*/ 5 w 9"/>
                  <a:gd name="T10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 h="9">
                    <a:moveTo>
                      <a:pt x="5" y="9"/>
                    </a:moveTo>
                    <a:cubicBezTo>
                      <a:pt x="4" y="9"/>
                      <a:pt x="4" y="9"/>
                      <a:pt x="4" y="9"/>
                    </a:cubicBezTo>
                    <a:cubicBezTo>
                      <a:pt x="4" y="9"/>
                      <a:pt x="4" y="9"/>
                      <a:pt x="3" y="9"/>
                    </a:cubicBezTo>
                    <a:cubicBezTo>
                      <a:pt x="3" y="9"/>
                      <a:pt x="2" y="9"/>
                      <a:pt x="2" y="8"/>
                    </a:cubicBezTo>
                    <a:cubicBezTo>
                      <a:pt x="2" y="8"/>
                      <a:pt x="2" y="8"/>
                      <a:pt x="2" y="7"/>
                    </a:cubicBezTo>
                    <a:cubicBezTo>
                      <a:pt x="2" y="7"/>
                      <a:pt x="2" y="7"/>
                      <a:pt x="2" y="7"/>
                    </a:cubicBezTo>
                    <a:cubicBezTo>
                      <a:pt x="2" y="7"/>
                      <a:pt x="2" y="7"/>
                      <a:pt x="2" y="7"/>
                    </a:cubicBezTo>
                    <a:cubicBezTo>
                      <a:pt x="2" y="7"/>
                      <a:pt x="2" y="7"/>
                      <a:pt x="1" y="7"/>
                    </a:cubicBezTo>
                    <a:cubicBezTo>
                      <a:pt x="1" y="7"/>
                      <a:pt x="1" y="7"/>
                      <a:pt x="1" y="7"/>
                    </a:cubicBezTo>
                    <a:cubicBezTo>
                      <a:pt x="1" y="6"/>
                      <a:pt x="1" y="6"/>
                      <a:pt x="1" y="6"/>
                    </a:cubicBezTo>
                    <a:cubicBezTo>
                      <a:pt x="1" y="6"/>
                      <a:pt x="1" y="6"/>
                      <a:pt x="1" y="6"/>
                    </a:cubicBezTo>
                    <a:cubicBezTo>
                      <a:pt x="1" y="6"/>
                      <a:pt x="1" y="6"/>
                      <a:pt x="1" y="6"/>
                    </a:cubicBezTo>
                    <a:cubicBezTo>
                      <a:pt x="1" y="6"/>
                      <a:pt x="1" y="6"/>
                      <a:pt x="1" y="6"/>
                    </a:cubicBezTo>
                    <a:cubicBezTo>
                      <a:pt x="0" y="6"/>
                      <a:pt x="0" y="6"/>
                      <a:pt x="0" y="6"/>
                    </a:cubicBezTo>
                    <a:cubicBezTo>
                      <a:pt x="0" y="4"/>
                      <a:pt x="0" y="4"/>
                      <a:pt x="0" y="4"/>
                    </a:cubicBezTo>
                    <a:cubicBezTo>
                      <a:pt x="0" y="4"/>
                      <a:pt x="0" y="4"/>
                      <a:pt x="0" y="4"/>
                    </a:cubicBezTo>
                    <a:cubicBezTo>
                      <a:pt x="0" y="4"/>
                      <a:pt x="0" y="4"/>
                      <a:pt x="0" y="3"/>
                    </a:cubicBezTo>
                    <a:cubicBezTo>
                      <a:pt x="0" y="3"/>
                      <a:pt x="1" y="3"/>
                      <a:pt x="1"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2"/>
                      <a:pt x="2" y="2"/>
                      <a:pt x="2" y="2"/>
                    </a:cubicBezTo>
                    <a:cubicBezTo>
                      <a:pt x="2" y="2"/>
                      <a:pt x="2" y="2"/>
                      <a:pt x="2" y="2"/>
                    </a:cubicBezTo>
                    <a:cubicBezTo>
                      <a:pt x="3" y="2"/>
                      <a:pt x="3" y="2"/>
                      <a:pt x="3" y="2"/>
                    </a:cubicBezTo>
                    <a:cubicBezTo>
                      <a:pt x="3" y="2"/>
                      <a:pt x="3" y="2"/>
                      <a:pt x="3" y="2"/>
                    </a:cubicBezTo>
                    <a:cubicBezTo>
                      <a:pt x="3" y="2"/>
                      <a:pt x="3" y="2"/>
                      <a:pt x="3" y="2"/>
                    </a:cubicBezTo>
                    <a:cubicBezTo>
                      <a:pt x="4" y="2"/>
                      <a:pt x="4" y="2"/>
                      <a:pt x="4" y="2"/>
                    </a:cubicBezTo>
                    <a:cubicBezTo>
                      <a:pt x="4" y="1"/>
                      <a:pt x="4" y="1"/>
                      <a:pt x="4" y="1"/>
                    </a:cubicBezTo>
                    <a:cubicBezTo>
                      <a:pt x="4" y="1"/>
                      <a:pt x="4" y="1"/>
                      <a:pt x="4" y="1"/>
                    </a:cubicBezTo>
                    <a:cubicBezTo>
                      <a:pt x="4" y="1"/>
                      <a:pt x="4" y="0"/>
                      <a:pt x="4" y="0"/>
                    </a:cubicBezTo>
                    <a:cubicBezTo>
                      <a:pt x="5" y="0"/>
                      <a:pt x="5" y="0"/>
                      <a:pt x="5" y="0"/>
                    </a:cubicBezTo>
                    <a:cubicBezTo>
                      <a:pt x="5" y="0"/>
                      <a:pt x="5" y="0"/>
                      <a:pt x="5" y="0"/>
                    </a:cubicBezTo>
                    <a:cubicBezTo>
                      <a:pt x="5" y="0"/>
                      <a:pt x="5" y="0"/>
                      <a:pt x="5" y="0"/>
                    </a:cubicBezTo>
                    <a:cubicBezTo>
                      <a:pt x="5" y="0"/>
                      <a:pt x="5" y="0"/>
                      <a:pt x="5" y="0"/>
                    </a:cubicBezTo>
                    <a:cubicBezTo>
                      <a:pt x="6" y="0"/>
                      <a:pt x="7" y="0"/>
                      <a:pt x="7" y="1"/>
                    </a:cubicBezTo>
                    <a:cubicBezTo>
                      <a:pt x="7" y="1"/>
                      <a:pt x="8" y="1"/>
                      <a:pt x="8" y="1"/>
                    </a:cubicBezTo>
                    <a:cubicBezTo>
                      <a:pt x="8" y="1"/>
                      <a:pt x="8" y="1"/>
                      <a:pt x="8" y="1"/>
                    </a:cubicBezTo>
                    <a:cubicBezTo>
                      <a:pt x="9" y="1"/>
                      <a:pt x="9" y="1"/>
                      <a:pt x="9" y="1"/>
                    </a:cubicBezTo>
                    <a:cubicBezTo>
                      <a:pt x="9" y="2"/>
                      <a:pt x="9" y="2"/>
                      <a:pt x="9" y="2"/>
                    </a:cubicBezTo>
                    <a:cubicBezTo>
                      <a:pt x="9" y="3"/>
                      <a:pt x="9" y="3"/>
                      <a:pt x="9" y="3"/>
                    </a:cubicBezTo>
                    <a:cubicBezTo>
                      <a:pt x="9" y="3"/>
                      <a:pt x="8" y="3"/>
                      <a:pt x="8" y="4"/>
                    </a:cubicBezTo>
                    <a:cubicBezTo>
                      <a:pt x="8" y="4"/>
                      <a:pt x="8" y="4"/>
                      <a:pt x="8" y="4"/>
                    </a:cubicBezTo>
                    <a:cubicBezTo>
                      <a:pt x="8" y="4"/>
                      <a:pt x="8" y="4"/>
                      <a:pt x="8" y="4"/>
                    </a:cubicBezTo>
                    <a:cubicBezTo>
                      <a:pt x="8" y="4"/>
                      <a:pt x="8" y="4"/>
                      <a:pt x="8" y="5"/>
                    </a:cubicBezTo>
                    <a:cubicBezTo>
                      <a:pt x="8" y="5"/>
                      <a:pt x="8" y="5"/>
                      <a:pt x="8" y="5"/>
                    </a:cubicBezTo>
                    <a:cubicBezTo>
                      <a:pt x="9" y="6"/>
                      <a:pt x="9" y="7"/>
                      <a:pt x="8" y="8"/>
                    </a:cubicBezTo>
                    <a:cubicBezTo>
                      <a:pt x="7" y="8"/>
                      <a:pt x="7" y="8"/>
                      <a:pt x="7" y="8"/>
                    </a:cubicBezTo>
                    <a:cubicBezTo>
                      <a:pt x="7" y="8"/>
                      <a:pt x="7" y="8"/>
                      <a:pt x="7" y="8"/>
                    </a:cubicBezTo>
                    <a:cubicBezTo>
                      <a:pt x="7" y="8"/>
                      <a:pt x="6" y="8"/>
                      <a:pt x="6" y="8"/>
                    </a:cubicBezTo>
                    <a:cubicBezTo>
                      <a:pt x="6" y="9"/>
                      <a:pt x="6" y="9"/>
                      <a:pt x="6" y="9"/>
                    </a:cubicBezTo>
                    <a:cubicBezTo>
                      <a:pt x="6" y="9"/>
                      <a:pt x="5" y="9"/>
                      <a:pt x="5" y="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5" name="Freeform 11"/>
              <p:cNvSpPr>
                <a:spLocks/>
              </p:cNvSpPr>
              <p:nvPr/>
            </p:nvSpPr>
            <p:spPr bwMode="auto">
              <a:xfrm>
                <a:off x="4013" y="1512"/>
                <a:ext cx="27" cy="22"/>
              </a:xfrm>
              <a:custGeom>
                <a:avLst/>
                <a:gdLst>
                  <a:gd name="T0" fmla="*/ 3 w 6"/>
                  <a:gd name="T1" fmla="*/ 5 h 5"/>
                  <a:gd name="T2" fmla="*/ 3 w 6"/>
                  <a:gd name="T3" fmla="*/ 5 h 5"/>
                  <a:gd name="T4" fmla="*/ 3 w 6"/>
                  <a:gd name="T5" fmla="*/ 4 h 5"/>
                  <a:gd name="T6" fmla="*/ 3 w 6"/>
                  <a:gd name="T7" fmla="*/ 4 h 5"/>
                  <a:gd name="T8" fmla="*/ 2 w 6"/>
                  <a:gd name="T9" fmla="*/ 4 h 5"/>
                  <a:gd name="T10" fmla="*/ 2 w 6"/>
                  <a:gd name="T11" fmla="*/ 4 h 5"/>
                  <a:gd name="T12" fmla="*/ 1 w 6"/>
                  <a:gd name="T13" fmla="*/ 3 h 5"/>
                  <a:gd name="T14" fmla="*/ 1 w 6"/>
                  <a:gd name="T15" fmla="*/ 2 h 5"/>
                  <a:gd name="T16" fmla="*/ 0 w 6"/>
                  <a:gd name="T17" fmla="*/ 2 h 5"/>
                  <a:gd name="T18" fmla="*/ 1 w 6"/>
                  <a:gd name="T19" fmla="*/ 1 h 5"/>
                  <a:gd name="T20" fmla="*/ 3 w 6"/>
                  <a:gd name="T21" fmla="*/ 0 h 5"/>
                  <a:gd name="T22" fmla="*/ 4 w 6"/>
                  <a:gd name="T23" fmla="*/ 0 h 5"/>
                  <a:gd name="T24" fmla="*/ 5 w 6"/>
                  <a:gd name="T25" fmla="*/ 0 h 5"/>
                  <a:gd name="T26" fmla="*/ 5 w 6"/>
                  <a:gd name="T27" fmla="*/ 0 h 5"/>
                  <a:gd name="T28" fmla="*/ 5 w 6"/>
                  <a:gd name="T29" fmla="*/ 1 h 5"/>
                  <a:gd name="T30" fmla="*/ 5 w 6"/>
                  <a:gd name="T31" fmla="*/ 1 h 5"/>
                  <a:gd name="T32" fmla="*/ 5 w 6"/>
                  <a:gd name="T33" fmla="*/ 1 h 5"/>
                  <a:gd name="T34" fmla="*/ 6 w 6"/>
                  <a:gd name="T35" fmla="*/ 1 h 5"/>
                  <a:gd name="T36" fmla="*/ 6 w 6"/>
                  <a:gd name="T37" fmla="*/ 1 h 5"/>
                  <a:gd name="T38" fmla="*/ 6 w 6"/>
                  <a:gd name="T39" fmla="*/ 2 h 5"/>
                  <a:gd name="T40" fmla="*/ 6 w 6"/>
                  <a:gd name="T41" fmla="*/ 2 h 5"/>
                  <a:gd name="T42" fmla="*/ 6 w 6"/>
                  <a:gd name="T43" fmla="*/ 4 h 5"/>
                  <a:gd name="T44" fmla="*/ 4 w 6"/>
                  <a:gd name="T45" fmla="*/ 5 h 5"/>
                  <a:gd name="T46" fmla="*/ 3 w 6"/>
                  <a:gd name="T4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5">
                    <a:moveTo>
                      <a:pt x="3" y="5"/>
                    </a:moveTo>
                    <a:cubicBezTo>
                      <a:pt x="3" y="5"/>
                      <a:pt x="3" y="5"/>
                      <a:pt x="3" y="5"/>
                    </a:cubicBezTo>
                    <a:cubicBezTo>
                      <a:pt x="3" y="4"/>
                      <a:pt x="3" y="4"/>
                      <a:pt x="3" y="4"/>
                    </a:cubicBezTo>
                    <a:cubicBezTo>
                      <a:pt x="3" y="4"/>
                      <a:pt x="3" y="4"/>
                      <a:pt x="3" y="4"/>
                    </a:cubicBezTo>
                    <a:cubicBezTo>
                      <a:pt x="2" y="4"/>
                      <a:pt x="2" y="4"/>
                      <a:pt x="2" y="4"/>
                    </a:cubicBezTo>
                    <a:cubicBezTo>
                      <a:pt x="2" y="4"/>
                      <a:pt x="2" y="4"/>
                      <a:pt x="2" y="4"/>
                    </a:cubicBezTo>
                    <a:cubicBezTo>
                      <a:pt x="2" y="3"/>
                      <a:pt x="2" y="3"/>
                      <a:pt x="1" y="3"/>
                    </a:cubicBezTo>
                    <a:cubicBezTo>
                      <a:pt x="1" y="3"/>
                      <a:pt x="1" y="3"/>
                      <a:pt x="1" y="2"/>
                    </a:cubicBezTo>
                    <a:cubicBezTo>
                      <a:pt x="1" y="2"/>
                      <a:pt x="0" y="2"/>
                      <a:pt x="0" y="2"/>
                    </a:cubicBezTo>
                    <a:cubicBezTo>
                      <a:pt x="0" y="2"/>
                      <a:pt x="0" y="1"/>
                      <a:pt x="1" y="1"/>
                    </a:cubicBezTo>
                    <a:cubicBezTo>
                      <a:pt x="1" y="0"/>
                      <a:pt x="2" y="0"/>
                      <a:pt x="3" y="0"/>
                    </a:cubicBezTo>
                    <a:cubicBezTo>
                      <a:pt x="3" y="0"/>
                      <a:pt x="4" y="0"/>
                      <a:pt x="4" y="0"/>
                    </a:cubicBezTo>
                    <a:cubicBezTo>
                      <a:pt x="4" y="0"/>
                      <a:pt x="4" y="0"/>
                      <a:pt x="5" y="0"/>
                    </a:cubicBezTo>
                    <a:cubicBezTo>
                      <a:pt x="5" y="0"/>
                      <a:pt x="5" y="0"/>
                      <a:pt x="5" y="0"/>
                    </a:cubicBezTo>
                    <a:cubicBezTo>
                      <a:pt x="5" y="1"/>
                      <a:pt x="5" y="1"/>
                      <a:pt x="5" y="1"/>
                    </a:cubicBezTo>
                    <a:cubicBezTo>
                      <a:pt x="5" y="1"/>
                      <a:pt x="5" y="1"/>
                      <a:pt x="5" y="1"/>
                    </a:cubicBezTo>
                    <a:cubicBezTo>
                      <a:pt x="5" y="1"/>
                      <a:pt x="5" y="1"/>
                      <a:pt x="5" y="1"/>
                    </a:cubicBezTo>
                    <a:cubicBezTo>
                      <a:pt x="5" y="1"/>
                      <a:pt x="5" y="1"/>
                      <a:pt x="6" y="1"/>
                    </a:cubicBezTo>
                    <a:cubicBezTo>
                      <a:pt x="6" y="1"/>
                      <a:pt x="6" y="1"/>
                      <a:pt x="6" y="1"/>
                    </a:cubicBezTo>
                    <a:cubicBezTo>
                      <a:pt x="6" y="2"/>
                      <a:pt x="6" y="2"/>
                      <a:pt x="6" y="2"/>
                    </a:cubicBezTo>
                    <a:cubicBezTo>
                      <a:pt x="6" y="2"/>
                      <a:pt x="6" y="2"/>
                      <a:pt x="6" y="2"/>
                    </a:cubicBezTo>
                    <a:cubicBezTo>
                      <a:pt x="6" y="3"/>
                      <a:pt x="6" y="4"/>
                      <a:pt x="6" y="4"/>
                    </a:cubicBezTo>
                    <a:cubicBezTo>
                      <a:pt x="6" y="5"/>
                      <a:pt x="5" y="5"/>
                      <a:pt x="4" y="5"/>
                    </a:cubicBezTo>
                    <a:lnTo>
                      <a:pt x="3"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6" name="Freeform 12"/>
              <p:cNvSpPr>
                <a:spLocks/>
              </p:cNvSpPr>
              <p:nvPr/>
            </p:nvSpPr>
            <p:spPr bwMode="auto">
              <a:xfrm>
                <a:off x="4013" y="1534"/>
                <a:ext cx="27" cy="17"/>
              </a:xfrm>
              <a:custGeom>
                <a:avLst/>
                <a:gdLst>
                  <a:gd name="T0" fmla="*/ 6 w 6"/>
                  <a:gd name="T1" fmla="*/ 4 h 4"/>
                  <a:gd name="T2" fmla="*/ 5 w 6"/>
                  <a:gd name="T3" fmla="*/ 4 h 4"/>
                  <a:gd name="T4" fmla="*/ 2 w 6"/>
                  <a:gd name="T5" fmla="*/ 4 h 4"/>
                  <a:gd name="T6" fmla="*/ 2 w 6"/>
                  <a:gd name="T7" fmla="*/ 3 h 4"/>
                  <a:gd name="T8" fmla="*/ 0 w 6"/>
                  <a:gd name="T9" fmla="*/ 3 h 4"/>
                  <a:gd name="T10" fmla="*/ 0 w 6"/>
                  <a:gd name="T11" fmla="*/ 1 h 4"/>
                  <a:gd name="T12" fmla="*/ 0 w 6"/>
                  <a:gd name="T13" fmla="*/ 1 h 4"/>
                  <a:gd name="T14" fmla="*/ 1 w 6"/>
                  <a:gd name="T15" fmla="*/ 0 h 4"/>
                  <a:gd name="T16" fmla="*/ 1 w 6"/>
                  <a:gd name="T17" fmla="*/ 0 h 4"/>
                  <a:gd name="T18" fmla="*/ 4 w 6"/>
                  <a:gd name="T19" fmla="*/ 0 h 4"/>
                  <a:gd name="T20" fmla="*/ 4 w 6"/>
                  <a:gd name="T21" fmla="*/ 0 h 4"/>
                  <a:gd name="T22" fmla="*/ 4 w 6"/>
                  <a:gd name="T23" fmla="*/ 1 h 4"/>
                  <a:gd name="T24" fmla="*/ 5 w 6"/>
                  <a:gd name="T25" fmla="*/ 1 h 4"/>
                  <a:gd name="T26" fmla="*/ 5 w 6"/>
                  <a:gd name="T27" fmla="*/ 1 h 4"/>
                  <a:gd name="T28" fmla="*/ 5 w 6"/>
                  <a:gd name="T29" fmla="*/ 1 h 4"/>
                  <a:gd name="T30" fmla="*/ 6 w 6"/>
                  <a:gd name="T31" fmla="*/ 2 h 4"/>
                  <a:gd name="T32" fmla="*/ 6 w 6"/>
                  <a:gd name="T33" fmla="*/ 3 h 4"/>
                  <a:gd name="T34" fmla="*/ 6 w 6"/>
                  <a:gd name="T35" fmla="*/ 3 h 4"/>
                  <a:gd name="T36" fmla="*/ 6 w 6"/>
                  <a:gd name="T37" fmla="*/ 4 h 4"/>
                  <a:gd name="T38" fmla="*/ 6 w 6"/>
                  <a:gd name="T3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4">
                    <a:moveTo>
                      <a:pt x="6" y="4"/>
                    </a:moveTo>
                    <a:cubicBezTo>
                      <a:pt x="5" y="4"/>
                      <a:pt x="5" y="4"/>
                      <a:pt x="5" y="4"/>
                    </a:cubicBezTo>
                    <a:cubicBezTo>
                      <a:pt x="2" y="4"/>
                      <a:pt x="2" y="4"/>
                      <a:pt x="2" y="4"/>
                    </a:cubicBezTo>
                    <a:cubicBezTo>
                      <a:pt x="2" y="3"/>
                      <a:pt x="2" y="3"/>
                      <a:pt x="2" y="3"/>
                    </a:cubicBezTo>
                    <a:cubicBezTo>
                      <a:pt x="0" y="3"/>
                      <a:pt x="0" y="3"/>
                      <a:pt x="0" y="3"/>
                    </a:cubicBezTo>
                    <a:cubicBezTo>
                      <a:pt x="0" y="1"/>
                      <a:pt x="0" y="1"/>
                      <a:pt x="0" y="1"/>
                    </a:cubicBezTo>
                    <a:cubicBezTo>
                      <a:pt x="0" y="1"/>
                      <a:pt x="0" y="1"/>
                      <a:pt x="0" y="1"/>
                    </a:cubicBezTo>
                    <a:cubicBezTo>
                      <a:pt x="0" y="1"/>
                      <a:pt x="0" y="0"/>
                      <a:pt x="1" y="0"/>
                    </a:cubicBezTo>
                    <a:cubicBezTo>
                      <a:pt x="1" y="0"/>
                      <a:pt x="1" y="0"/>
                      <a:pt x="1" y="0"/>
                    </a:cubicBezTo>
                    <a:cubicBezTo>
                      <a:pt x="4" y="0"/>
                      <a:pt x="4" y="0"/>
                      <a:pt x="4" y="0"/>
                    </a:cubicBezTo>
                    <a:cubicBezTo>
                      <a:pt x="4" y="0"/>
                      <a:pt x="4" y="0"/>
                      <a:pt x="4" y="0"/>
                    </a:cubicBezTo>
                    <a:cubicBezTo>
                      <a:pt x="4" y="1"/>
                      <a:pt x="4" y="1"/>
                      <a:pt x="4" y="1"/>
                    </a:cubicBezTo>
                    <a:cubicBezTo>
                      <a:pt x="5" y="1"/>
                      <a:pt x="5" y="1"/>
                      <a:pt x="5" y="1"/>
                    </a:cubicBezTo>
                    <a:cubicBezTo>
                      <a:pt x="5" y="1"/>
                      <a:pt x="5" y="1"/>
                      <a:pt x="5" y="1"/>
                    </a:cubicBezTo>
                    <a:cubicBezTo>
                      <a:pt x="5" y="1"/>
                      <a:pt x="5" y="1"/>
                      <a:pt x="5" y="1"/>
                    </a:cubicBezTo>
                    <a:cubicBezTo>
                      <a:pt x="6" y="1"/>
                      <a:pt x="6" y="1"/>
                      <a:pt x="6" y="2"/>
                    </a:cubicBezTo>
                    <a:cubicBezTo>
                      <a:pt x="6" y="2"/>
                      <a:pt x="6" y="3"/>
                      <a:pt x="6" y="3"/>
                    </a:cubicBezTo>
                    <a:cubicBezTo>
                      <a:pt x="6" y="3"/>
                      <a:pt x="6" y="3"/>
                      <a:pt x="6" y="3"/>
                    </a:cubicBezTo>
                    <a:cubicBezTo>
                      <a:pt x="6" y="3"/>
                      <a:pt x="6" y="3"/>
                      <a:pt x="6" y="4"/>
                    </a:cubicBezTo>
                    <a:cubicBezTo>
                      <a:pt x="6" y="4"/>
                      <a:pt x="6" y="4"/>
                      <a:pt x="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7" name="Freeform 13"/>
              <p:cNvSpPr>
                <a:spLocks/>
              </p:cNvSpPr>
              <p:nvPr/>
            </p:nvSpPr>
            <p:spPr bwMode="auto">
              <a:xfrm>
                <a:off x="3780" y="1468"/>
                <a:ext cx="97" cy="66"/>
              </a:xfrm>
              <a:custGeom>
                <a:avLst/>
                <a:gdLst>
                  <a:gd name="T0" fmla="*/ 7 w 22"/>
                  <a:gd name="T1" fmla="*/ 15 h 15"/>
                  <a:gd name="T2" fmla="*/ 3 w 22"/>
                  <a:gd name="T3" fmla="*/ 15 h 15"/>
                  <a:gd name="T4" fmla="*/ 1 w 22"/>
                  <a:gd name="T5" fmla="*/ 13 h 15"/>
                  <a:gd name="T6" fmla="*/ 0 w 22"/>
                  <a:gd name="T7" fmla="*/ 11 h 15"/>
                  <a:gd name="T8" fmla="*/ 0 w 22"/>
                  <a:gd name="T9" fmla="*/ 9 h 15"/>
                  <a:gd name="T10" fmla="*/ 2 w 22"/>
                  <a:gd name="T11" fmla="*/ 8 h 15"/>
                  <a:gd name="T12" fmla="*/ 3 w 22"/>
                  <a:gd name="T13" fmla="*/ 7 h 15"/>
                  <a:gd name="T14" fmla="*/ 3 w 22"/>
                  <a:gd name="T15" fmla="*/ 6 h 15"/>
                  <a:gd name="T16" fmla="*/ 3 w 22"/>
                  <a:gd name="T17" fmla="*/ 4 h 15"/>
                  <a:gd name="T18" fmla="*/ 2 w 22"/>
                  <a:gd name="T19" fmla="*/ 3 h 15"/>
                  <a:gd name="T20" fmla="*/ 1 w 22"/>
                  <a:gd name="T21" fmla="*/ 1 h 15"/>
                  <a:gd name="T22" fmla="*/ 9 w 22"/>
                  <a:gd name="T23" fmla="*/ 0 h 15"/>
                  <a:gd name="T24" fmla="*/ 20 w 22"/>
                  <a:gd name="T25" fmla="*/ 0 h 15"/>
                  <a:gd name="T26" fmla="*/ 22 w 22"/>
                  <a:gd name="T27" fmla="*/ 0 h 15"/>
                  <a:gd name="T28" fmla="*/ 22 w 22"/>
                  <a:gd name="T29" fmla="*/ 1 h 15"/>
                  <a:gd name="T30" fmla="*/ 22 w 22"/>
                  <a:gd name="T31" fmla="*/ 2 h 15"/>
                  <a:gd name="T32" fmla="*/ 21 w 22"/>
                  <a:gd name="T33" fmla="*/ 3 h 15"/>
                  <a:gd name="T34" fmla="*/ 20 w 22"/>
                  <a:gd name="T35" fmla="*/ 6 h 15"/>
                  <a:gd name="T36" fmla="*/ 21 w 22"/>
                  <a:gd name="T37" fmla="*/ 6 h 15"/>
                  <a:gd name="T38" fmla="*/ 19 w 22"/>
                  <a:gd name="T39" fmla="*/ 8 h 15"/>
                  <a:gd name="T40" fmla="*/ 19 w 22"/>
                  <a:gd name="T41" fmla="*/ 8 h 15"/>
                  <a:gd name="T42" fmla="*/ 18 w 22"/>
                  <a:gd name="T43" fmla="*/ 9 h 15"/>
                  <a:gd name="T44" fmla="*/ 17 w 22"/>
                  <a:gd name="T45" fmla="*/ 9 h 15"/>
                  <a:gd name="T46" fmla="*/ 16 w 22"/>
                  <a:gd name="T47" fmla="*/ 10 h 15"/>
                  <a:gd name="T48" fmla="*/ 14 w 22"/>
                  <a:gd name="T49" fmla="*/ 11 h 15"/>
                  <a:gd name="T50" fmla="*/ 14 w 22"/>
                  <a:gd name="T51" fmla="*/ 10 h 15"/>
                  <a:gd name="T52" fmla="*/ 13 w 22"/>
                  <a:gd name="T53" fmla="*/ 11 h 15"/>
                  <a:gd name="T54" fmla="*/ 11 w 22"/>
                  <a:gd name="T55" fmla="*/ 11 h 15"/>
                  <a:gd name="T56" fmla="*/ 10 w 22"/>
                  <a:gd name="T57" fmla="*/ 11 h 15"/>
                  <a:gd name="T58" fmla="*/ 9 w 22"/>
                  <a:gd name="T59" fmla="*/ 12 h 15"/>
                  <a:gd name="T60" fmla="*/ 9 w 22"/>
                  <a:gd name="T61" fmla="*/ 13 h 15"/>
                  <a:gd name="T62" fmla="*/ 8 w 22"/>
                  <a:gd name="T6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15">
                    <a:moveTo>
                      <a:pt x="8" y="15"/>
                    </a:moveTo>
                    <a:cubicBezTo>
                      <a:pt x="7" y="15"/>
                      <a:pt x="7" y="15"/>
                      <a:pt x="7" y="15"/>
                    </a:cubicBezTo>
                    <a:cubicBezTo>
                      <a:pt x="7" y="15"/>
                      <a:pt x="7" y="15"/>
                      <a:pt x="7" y="15"/>
                    </a:cubicBezTo>
                    <a:cubicBezTo>
                      <a:pt x="3" y="15"/>
                      <a:pt x="3" y="15"/>
                      <a:pt x="3" y="15"/>
                    </a:cubicBezTo>
                    <a:cubicBezTo>
                      <a:pt x="3" y="15"/>
                      <a:pt x="3" y="15"/>
                      <a:pt x="3" y="15"/>
                    </a:cubicBezTo>
                    <a:cubicBezTo>
                      <a:pt x="3" y="14"/>
                      <a:pt x="2" y="14"/>
                      <a:pt x="1" y="13"/>
                    </a:cubicBezTo>
                    <a:cubicBezTo>
                      <a:pt x="1" y="13"/>
                      <a:pt x="1" y="13"/>
                      <a:pt x="1" y="12"/>
                    </a:cubicBezTo>
                    <a:cubicBezTo>
                      <a:pt x="0" y="12"/>
                      <a:pt x="0" y="12"/>
                      <a:pt x="0" y="11"/>
                    </a:cubicBezTo>
                    <a:cubicBezTo>
                      <a:pt x="0" y="11"/>
                      <a:pt x="0" y="11"/>
                      <a:pt x="0" y="11"/>
                    </a:cubicBezTo>
                    <a:cubicBezTo>
                      <a:pt x="0" y="9"/>
                      <a:pt x="0" y="9"/>
                      <a:pt x="0" y="9"/>
                    </a:cubicBezTo>
                    <a:cubicBezTo>
                      <a:pt x="1" y="9"/>
                      <a:pt x="1" y="9"/>
                      <a:pt x="1" y="9"/>
                    </a:cubicBezTo>
                    <a:cubicBezTo>
                      <a:pt x="1" y="9"/>
                      <a:pt x="2" y="9"/>
                      <a:pt x="2" y="8"/>
                    </a:cubicBezTo>
                    <a:cubicBezTo>
                      <a:pt x="2" y="8"/>
                      <a:pt x="2" y="8"/>
                      <a:pt x="2" y="8"/>
                    </a:cubicBezTo>
                    <a:cubicBezTo>
                      <a:pt x="2" y="8"/>
                      <a:pt x="3" y="7"/>
                      <a:pt x="3" y="7"/>
                    </a:cubicBezTo>
                    <a:cubicBezTo>
                      <a:pt x="3" y="7"/>
                      <a:pt x="3" y="7"/>
                      <a:pt x="3" y="7"/>
                    </a:cubicBezTo>
                    <a:cubicBezTo>
                      <a:pt x="3" y="7"/>
                      <a:pt x="3" y="6"/>
                      <a:pt x="3" y="6"/>
                    </a:cubicBezTo>
                    <a:cubicBezTo>
                      <a:pt x="3" y="6"/>
                      <a:pt x="3" y="5"/>
                      <a:pt x="3" y="5"/>
                    </a:cubicBezTo>
                    <a:cubicBezTo>
                      <a:pt x="3" y="4"/>
                      <a:pt x="3" y="4"/>
                      <a:pt x="3" y="4"/>
                    </a:cubicBezTo>
                    <a:cubicBezTo>
                      <a:pt x="2" y="3"/>
                      <a:pt x="2" y="3"/>
                      <a:pt x="2" y="3"/>
                    </a:cubicBezTo>
                    <a:cubicBezTo>
                      <a:pt x="2" y="3"/>
                      <a:pt x="2" y="3"/>
                      <a:pt x="2" y="3"/>
                    </a:cubicBezTo>
                    <a:cubicBezTo>
                      <a:pt x="1" y="3"/>
                      <a:pt x="1" y="3"/>
                      <a:pt x="1" y="2"/>
                    </a:cubicBezTo>
                    <a:cubicBezTo>
                      <a:pt x="1" y="1"/>
                      <a:pt x="1" y="1"/>
                      <a:pt x="1" y="1"/>
                    </a:cubicBezTo>
                    <a:cubicBezTo>
                      <a:pt x="2" y="1"/>
                      <a:pt x="2" y="1"/>
                      <a:pt x="2" y="1"/>
                    </a:cubicBezTo>
                    <a:cubicBezTo>
                      <a:pt x="4" y="1"/>
                      <a:pt x="7" y="1"/>
                      <a:pt x="9" y="0"/>
                    </a:cubicBezTo>
                    <a:cubicBezTo>
                      <a:pt x="12" y="0"/>
                      <a:pt x="15" y="0"/>
                      <a:pt x="18" y="0"/>
                    </a:cubicBezTo>
                    <a:cubicBezTo>
                      <a:pt x="19" y="0"/>
                      <a:pt x="19" y="0"/>
                      <a:pt x="20" y="0"/>
                    </a:cubicBezTo>
                    <a:cubicBezTo>
                      <a:pt x="20" y="0"/>
                      <a:pt x="21" y="0"/>
                      <a:pt x="21" y="0"/>
                    </a:cubicBezTo>
                    <a:cubicBezTo>
                      <a:pt x="21" y="0"/>
                      <a:pt x="22" y="0"/>
                      <a:pt x="22" y="0"/>
                    </a:cubicBezTo>
                    <a:cubicBezTo>
                      <a:pt x="22" y="1"/>
                      <a:pt x="22" y="1"/>
                      <a:pt x="22" y="1"/>
                    </a:cubicBezTo>
                    <a:cubicBezTo>
                      <a:pt x="22" y="1"/>
                      <a:pt x="22" y="1"/>
                      <a:pt x="22" y="1"/>
                    </a:cubicBezTo>
                    <a:cubicBezTo>
                      <a:pt x="22" y="2"/>
                      <a:pt x="22" y="2"/>
                      <a:pt x="22" y="2"/>
                    </a:cubicBezTo>
                    <a:cubicBezTo>
                      <a:pt x="22" y="2"/>
                      <a:pt x="22" y="2"/>
                      <a:pt x="22" y="2"/>
                    </a:cubicBezTo>
                    <a:cubicBezTo>
                      <a:pt x="22" y="2"/>
                      <a:pt x="22" y="3"/>
                      <a:pt x="21" y="3"/>
                    </a:cubicBezTo>
                    <a:cubicBezTo>
                      <a:pt x="21" y="3"/>
                      <a:pt x="21" y="3"/>
                      <a:pt x="21" y="3"/>
                    </a:cubicBezTo>
                    <a:cubicBezTo>
                      <a:pt x="21" y="4"/>
                      <a:pt x="20" y="4"/>
                      <a:pt x="20" y="4"/>
                    </a:cubicBezTo>
                    <a:cubicBezTo>
                      <a:pt x="20" y="5"/>
                      <a:pt x="20" y="5"/>
                      <a:pt x="20" y="6"/>
                    </a:cubicBezTo>
                    <a:cubicBezTo>
                      <a:pt x="20" y="6"/>
                      <a:pt x="20" y="6"/>
                      <a:pt x="20" y="6"/>
                    </a:cubicBezTo>
                    <a:cubicBezTo>
                      <a:pt x="20" y="6"/>
                      <a:pt x="21" y="6"/>
                      <a:pt x="21" y="6"/>
                    </a:cubicBezTo>
                    <a:cubicBezTo>
                      <a:pt x="21" y="7"/>
                      <a:pt x="21" y="7"/>
                      <a:pt x="21" y="7"/>
                    </a:cubicBezTo>
                    <a:cubicBezTo>
                      <a:pt x="20" y="8"/>
                      <a:pt x="20" y="8"/>
                      <a:pt x="19" y="8"/>
                    </a:cubicBezTo>
                    <a:cubicBezTo>
                      <a:pt x="19" y="8"/>
                      <a:pt x="19" y="8"/>
                      <a:pt x="19" y="8"/>
                    </a:cubicBezTo>
                    <a:cubicBezTo>
                      <a:pt x="19" y="8"/>
                      <a:pt x="19" y="8"/>
                      <a:pt x="19" y="8"/>
                    </a:cubicBezTo>
                    <a:cubicBezTo>
                      <a:pt x="19" y="8"/>
                      <a:pt x="19" y="8"/>
                      <a:pt x="19" y="8"/>
                    </a:cubicBezTo>
                    <a:cubicBezTo>
                      <a:pt x="19" y="9"/>
                      <a:pt x="19" y="9"/>
                      <a:pt x="18" y="9"/>
                    </a:cubicBezTo>
                    <a:cubicBezTo>
                      <a:pt x="18" y="9"/>
                      <a:pt x="18" y="9"/>
                      <a:pt x="18" y="9"/>
                    </a:cubicBezTo>
                    <a:cubicBezTo>
                      <a:pt x="17" y="9"/>
                      <a:pt x="17" y="9"/>
                      <a:pt x="17" y="9"/>
                    </a:cubicBezTo>
                    <a:cubicBezTo>
                      <a:pt x="17" y="9"/>
                      <a:pt x="17" y="9"/>
                      <a:pt x="17" y="9"/>
                    </a:cubicBezTo>
                    <a:cubicBezTo>
                      <a:pt x="16" y="9"/>
                      <a:pt x="16" y="9"/>
                      <a:pt x="16" y="10"/>
                    </a:cubicBezTo>
                    <a:cubicBezTo>
                      <a:pt x="15" y="10"/>
                      <a:pt x="15" y="11"/>
                      <a:pt x="15" y="11"/>
                    </a:cubicBezTo>
                    <a:cubicBezTo>
                      <a:pt x="14" y="11"/>
                      <a:pt x="14" y="11"/>
                      <a:pt x="14" y="11"/>
                    </a:cubicBezTo>
                    <a:cubicBezTo>
                      <a:pt x="14" y="11"/>
                      <a:pt x="14" y="11"/>
                      <a:pt x="14" y="10"/>
                    </a:cubicBezTo>
                    <a:cubicBezTo>
                      <a:pt x="14" y="10"/>
                      <a:pt x="14" y="10"/>
                      <a:pt x="14" y="10"/>
                    </a:cubicBezTo>
                    <a:cubicBezTo>
                      <a:pt x="14" y="10"/>
                      <a:pt x="14" y="11"/>
                      <a:pt x="14" y="11"/>
                    </a:cubicBezTo>
                    <a:cubicBezTo>
                      <a:pt x="14" y="11"/>
                      <a:pt x="13" y="11"/>
                      <a:pt x="13" y="11"/>
                    </a:cubicBezTo>
                    <a:cubicBezTo>
                      <a:pt x="11" y="11"/>
                      <a:pt x="11" y="11"/>
                      <a:pt x="11" y="11"/>
                    </a:cubicBezTo>
                    <a:cubicBezTo>
                      <a:pt x="11" y="11"/>
                      <a:pt x="11" y="11"/>
                      <a:pt x="11" y="11"/>
                    </a:cubicBezTo>
                    <a:cubicBezTo>
                      <a:pt x="11" y="11"/>
                      <a:pt x="11" y="11"/>
                      <a:pt x="10" y="11"/>
                    </a:cubicBezTo>
                    <a:cubicBezTo>
                      <a:pt x="10" y="11"/>
                      <a:pt x="10" y="11"/>
                      <a:pt x="10" y="11"/>
                    </a:cubicBezTo>
                    <a:cubicBezTo>
                      <a:pt x="10" y="12"/>
                      <a:pt x="10" y="12"/>
                      <a:pt x="10" y="12"/>
                    </a:cubicBezTo>
                    <a:cubicBezTo>
                      <a:pt x="10" y="12"/>
                      <a:pt x="10" y="12"/>
                      <a:pt x="9" y="12"/>
                    </a:cubicBezTo>
                    <a:cubicBezTo>
                      <a:pt x="9" y="12"/>
                      <a:pt x="9" y="12"/>
                      <a:pt x="9" y="13"/>
                    </a:cubicBezTo>
                    <a:cubicBezTo>
                      <a:pt x="9" y="13"/>
                      <a:pt x="9" y="13"/>
                      <a:pt x="9" y="13"/>
                    </a:cubicBezTo>
                    <a:cubicBezTo>
                      <a:pt x="9" y="14"/>
                      <a:pt x="9" y="14"/>
                      <a:pt x="9" y="14"/>
                    </a:cubicBezTo>
                    <a:cubicBezTo>
                      <a:pt x="9" y="15"/>
                      <a:pt x="8" y="15"/>
                      <a:pt x="8" y="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8" name="Freeform 14"/>
              <p:cNvSpPr>
                <a:spLocks noEditPoints="1"/>
              </p:cNvSpPr>
              <p:nvPr/>
            </p:nvSpPr>
            <p:spPr bwMode="auto">
              <a:xfrm>
                <a:off x="3947" y="1503"/>
                <a:ext cx="361" cy="700"/>
              </a:xfrm>
              <a:custGeom>
                <a:avLst/>
                <a:gdLst>
                  <a:gd name="T0" fmla="*/ 45 w 82"/>
                  <a:gd name="T1" fmla="*/ 141 h 159"/>
                  <a:gd name="T2" fmla="*/ 45 w 82"/>
                  <a:gd name="T3" fmla="*/ 137 h 159"/>
                  <a:gd name="T4" fmla="*/ 47 w 82"/>
                  <a:gd name="T5" fmla="*/ 125 h 159"/>
                  <a:gd name="T6" fmla="*/ 49 w 82"/>
                  <a:gd name="T7" fmla="*/ 114 h 159"/>
                  <a:gd name="T8" fmla="*/ 49 w 82"/>
                  <a:gd name="T9" fmla="*/ 107 h 159"/>
                  <a:gd name="T10" fmla="*/ 44 w 82"/>
                  <a:gd name="T11" fmla="*/ 98 h 159"/>
                  <a:gd name="T12" fmla="*/ 41 w 82"/>
                  <a:gd name="T13" fmla="*/ 89 h 159"/>
                  <a:gd name="T14" fmla="*/ 33 w 82"/>
                  <a:gd name="T15" fmla="*/ 86 h 159"/>
                  <a:gd name="T16" fmla="*/ 27 w 82"/>
                  <a:gd name="T17" fmla="*/ 90 h 159"/>
                  <a:gd name="T18" fmla="*/ 19 w 82"/>
                  <a:gd name="T19" fmla="*/ 89 h 159"/>
                  <a:gd name="T20" fmla="*/ 13 w 82"/>
                  <a:gd name="T21" fmla="*/ 85 h 159"/>
                  <a:gd name="T22" fmla="*/ 5 w 82"/>
                  <a:gd name="T23" fmla="*/ 77 h 159"/>
                  <a:gd name="T24" fmla="*/ 1 w 82"/>
                  <a:gd name="T25" fmla="*/ 69 h 159"/>
                  <a:gd name="T26" fmla="*/ 0 w 82"/>
                  <a:gd name="T27" fmla="*/ 62 h 159"/>
                  <a:gd name="T28" fmla="*/ 4 w 82"/>
                  <a:gd name="T29" fmla="*/ 51 h 159"/>
                  <a:gd name="T30" fmla="*/ 9 w 82"/>
                  <a:gd name="T31" fmla="*/ 46 h 159"/>
                  <a:gd name="T32" fmla="*/ 15 w 82"/>
                  <a:gd name="T33" fmla="*/ 37 h 159"/>
                  <a:gd name="T34" fmla="*/ 22 w 82"/>
                  <a:gd name="T35" fmla="*/ 35 h 159"/>
                  <a:gd name="T36" fmla="*/ 33 w 82"/>
                  <a:gd name="T37" fmla="*/ 33 h 159"/>
                  <a:gd name="T38" fmla="*/ 36 w 82"/>
                  <a:gd name="T39" fmla="*/ 38 h 159"/>
                  <a:gd name="T40" fmla="*/ 42 w 82"/>
                  <a:gd name="T41" fmla="*/ 40 h 159"/>
                  <a:gd name="T42" fmla="*/ 46 w 82"/>
                  <a:gd name="T43" fmla="*/ 42 h 159"/>
                  <a:gd name="T44" fmla="*/ 52 w 82"/>
                  <a:gd name="T45" fmla="*/ 42 h 159"/>
                  <a:gd name="T46" fmla="*/ 58 w 82"/>
                  <a:gd name="T47" fmla="*/ 41 h 159"/>
                  <a:gd name="T48" fmla="*/ 55 w 82"/>
                  <a:gd name="T49" fmla="*/ 35 h 159"/>
                  <a:gd name="T50" fmla="*/ 51 w 82"/>
                  <a:gd name="T51" fmla="*/ 35 h 159"/>
                  <a:gd name="T52" fmla="*/ 48 w 82"/>
                  <a:gd name="T53" fmla="*/ 28 h 159"/>
                  <a:gd name="T54" fmla="*/ 44 w 82"/>
                  <a:gd name="T55" fmla="*/ 22 h 159"/>
                  <a:gd name="T56" fmla="*/ 42 w 82"/>
                  <a:gd name="T57" fmla="*/ 32 h 159"/>
                  <a:gd name="T58" fmla="*/ 38 w 82"/>
                  <a:gd name="T59" fmla="*/ 28 h 159"/>
                  <a:gd name="T60" fmla="*/ 38 w 82"/>
                  <a:gd name="T61" fmla="*/ 34 h 159"/>
                  <a:gd name="T62" fmla="*/ 31 w 82"/>
                  <a:gd name="T63" fmla="*/ 29 h 159"/>
                  <a:gd name="T64" fmla="*/ 25 w 82"/>
                  <a:gd name="T65" fmla="*/ 27 h 159"/>
                  <a:gd name="T66" fmla="*/ 14 w 82"/>
                  <a:gd name="T67" fmla="*/ 16 h 159"/>
                  <a:gd name="T68" fmla="*/ 22 w 82"/>
                  <a:gd name="T69" fmla="*/ 12 h 159"/>
                  <a:gd name="T70" fmla="*/ 23 w 82"/>
                  <a:gd name="T71" fmla="*/ 6 h 159"/>
                  <a:gd name="T72" fmla="*/ 22 w 82"/>
                  <a:gd name="T73" fmla="*/ 2 h 159"/>
                  <a:gd name="T74" fmla="*/ 41 w 82"/>
                  <a:gd name="T75" fmla="*/ 12 h 159"/>
                  <a:gd name="T76" fmla="*/ 55 w 82"/>
                  <a:gd name="T77" fmla="*/ 24 h 159"/>
                  <a:gd name="T78" fmla="*/ 64 w 82"/>
                  <a:gd name="T79" fmla="*/ 34 h 159"/>
                  <a:gd name="T80" fmla="*/ 69 w 82"/>
                  <a:gd name="T81" fmla="*/ 41 h 159"/>
                  <a:gd name="T82" fmla="*/ 72 w 82"/>
                  <a:gd name="T83" fmla="*/ 47 h 159"/>
                  <a:gd name="T84" fmla="*/ 75 w 82"/>
                  <a:gd name="T85" fmla="*/ 51 h 159"/>
                  <a:gd name="T86" fmla="*/ 77 w 82"/>
                  <a:gd name="T87" fmla="*/ 55 h 159"/>
                  <a:gd name="T88" fmla="*/ 75 w 82"/>
                  <a:gd name="T89" fmla="*/ 66 h 159"/>
                  <a:gd name="T90" fmla="*/ 71 w 82"/>
                  <a:gd name="T91" fmla="*/ 59 h 159"/>
                  <a:gd name="T92" fmla="*/ 66 w 82"/>
                  <a:gd name="T93" fmla="*/ 53 h 159"/>
                  <a:gd name="T94" fmla="*/ 63 w 82"/>
                  <a:gd name="T95" fmla="*/ 48 h 159"/>
                  <a:gd name="T96" fmla="*/ 69 w 82"/>
                  <a:gd name="T97" fmla="*/ 59 h 159"/>
                  <a:gd name="T98" fmla="*/ 75 w 82"/>
                  <a:gd name="T99" fmla="*/ 70 h 159"/>
                  <a:gd name="T100" fmla="*/ 81 w 82"/>
                  <a:gd name="T101" fmla="*/ 80 h 159"/>
                  <a:gd name="T102" fmla="*/ 80 w 82"/>
                  <a:gd name="T103" fmla="*/ 95 h 159"/>
                  <a:gd name="T104" fmla="*/ 79 w 82"/>
                  <a:gd name="T105" fmla="*/ 103 h 159"/>
                  <a:gd name="T106" fmla="*/ 76 w 82"/>
                  <a:gd name="T107" fmla="*/ 119 h 159"/>
                  <a:gd name="T108" fmla="*/ 69 w 82"/>
                  <a:gd name="T109" fmla="*/ 135 h 159"/>
                  <a:gd name="T110" fmla="*/ 64 w 82"/>
                  <a:gd name="T111" fmla="*/ 143 h 159"/>
                  <a:gd name="T112" fmla="*/ 61 w 82"/>
                  <a:gd name="T113" fmla="*/ 150 h 159"/>
                  <a:gd name="T114" fmla="*/ 48 w 82"/>
                  <a:gd name="T115" fmla="*/ 158 h 159"/>
                  <a:gd name="T116" fmla="*/ 30 w 82"/>
                  <a:gd name="T117" fmla="*/ 22 h 159"/>
                  <a:gd name="T118" fmla="*/ 33 w 82"/>
                  <a:gd name="T119" fmla="*/ 2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 h="159">
                    <a:moveTo>
                      <a:pt x="45" y="159"/>
                    </a:moveTo>
                    <a:cubicBezTo>
                      <a:pt x="44" y="159"/>
                      <a:pt x="44" y="159"/>
                      <a:pt x="44" y="158"/>
                    </a:cubicBezTo>
                    <a:cubicBezTo>
                      <a:pt x="43" y="158"/>
                      <a:pt x="43" y="157"/>
                      <a:pt x="43" y="157"/>
                    </a:cubicBezTo>
                    <a:cubicBezTo>
                      <a:pt x="43" y="157"/>
                      <a:pt x="43" y="157"/>
                      <a:pt x="43" y="157"/>
                    </a:cubicBezTo>
                    <a:cubicBezTo>
                      <a:pt x="43" y="156"/>
                      <a:pt x="43" y="155"/>
                      <a:pt x="44" y="155"/>
                    </a:cubicBezTo>
                    <a:cubicBezTo>
                      <a:pt x="44" y="155"/>
                      <a:pt x="44" y="154"/>
                      <a:pt x="44" y="154"/>
                    </a:cubicBezTo>
                    <a:cubicBezTo>
                      <a:pt x="45" y="154"/>
                      <a:pt x="45" y="154"/>
                      <a:pt x="45" y="154"/>
                    </a:cubicBezTo>
                    <a:cubicBezTo>
                      <a:pt x="45" y="154"/>
                      <a:pt x="46" y="154"/>
                      <a:pt x="46" y="154"/>
                    </a:cubicBezTo>
                    <a:cubicBezTo>
                      <a:pt x="46" y="153"/>
                      <a:pt x="47" y="153"/>
                      <a:pt x="47" y="153"/>
                    </a:cubicBezTo>
                    <a:cubicBezTo>
                      <a:pt x="47" y="152"/>
                      <a:pt x="47" y="152"/>
                      <a:pt x="47" y="151"/>
                    </a:cubicBezTo>
                    <a:cubicBezTo>
                      <a:pt x="47" y="151"/>
                      <a:pt x="46" y="150"/>
                      <a:pt x="46" y="150"/>
                    </a:cubicBezTo>
                    <a:cubicBezTo>
                      <a:pt x="46" y="150"/>
                      <a:pt x="46" y="150"/>
                      <a:pt x="45" y="149"/>
                    </a:cubicBezTo>
                    <a:cubicBezTo>
                      <a:pt x="45" y="149"/>
                      <a:pt x="45" y="149"/>
                      <a:pt x="45" y="149"/>
                    </a:cubicBezTo>
                    <a:cubicBezTo>
                      <a:pt x="45" y="141"/>
                      <a:pt x="45" y="141"/>
                      <a:pt x="45" y="141"/>
                    </a:cubicBezTo>
                    <a:cubicBezTo>
                      <a:pt x="46" y="141"/>
                      <a:pt x="46" y="141"/>
                      <a:pt x="46" y="141"/>
                    </a:cubicBezTo>
                    <a:cubicBezTo>
                      <a:pt x="46" y="141"/>
                      <a:pt x="46" y="141"/>
                      <a:pt x="46" y="141"/>
                    </a:cubicBezTo>
                    <a:cubicBezTo>
                      <a:pt x="46" y="141"/>
                      <a:pt x="46" y="140"/>
                      <a:pt x="46" y="139"/>
                    </a:cubicBezTo>
                    <a:cubicBezTo>
                      <a:pt x="46" y="139"/>
                      <a:pt x="46" y="139"/>
                      <a:pt x="46" y="139"/>
                    </a:cubicBezTo>
                    <a:cubicBezTo>
                      <a:pt x="46" y="139"/>
                      <a:pt x="46" y="139"/>
                      <a:pt x="46" y="139"/>
                    </a:cubicBezTo>
                    <a:cubicBezTo>
                      <a:pt x="46" y="138"/>
                      <a:pt x="46" y="138"/>
                      <a:pt x="46" y="138"/>
                    </a:cubicBezTo>
                    <a:cubicBezTo>
                      <a:pt x="46" y="138"/>
                      <a:pt x="46" y="138"/>
                      <a:pt x="46" y="138"/>
                    </a:cubicBezTo>
                    <a:cubicBezTo>
                      <a:pt x="46" y="138"/>
                      <a:pt x="46" y="138"/>
                      <a:pt x="46" y="138"/>
                    </a:cubicBezTo>
                    <a:cubicBezTo>
                      <a:pt x="46" y="138"/>
                      <a:pt x="46" y="138"/>
                      <a:pt x="46" y="138"/>
                    </a:cubicBezTo>
                    <a:cubicBezTo>
                      <a:pt x="46" y="138"/>
                      <a:pt x="46" y="138"/>
                      <a:pt x="46" y="138"/>
                    </a:cubicBezTo>
                    <a:cubicBezTo>
                      <a:pt x="45" y="138"/>
                      <a:pt x="45" y="138"/>
                      <a:pt x="45" y="137"/>
                    </a:cubicBezTo>
                    <a:cubicBezTo>
                      <a:pt x="45" y="137"/>
                      <a:pt x="45" y="137"/>
                      <a:pt x="45" y="137"/>
                    </a:cubicBezTo>
                    <a:cubicBezTo>
                      <a:pt x="45" y="137"/>
                      <a:pt x="45" y="137"/>
                      <a:pt x="45" y="137"/>
                    </a:cubicBezTo>
                    <a:cubicBezTo>
                      <a:pt x="45" y="137"/>
                      <a:pt x="45" y="137"/>
                      <a:pt x="45" y="137"/>
                    </a:cubicBezTo>
                    <a:cubicBezTo>
                      <a:pt x="45" y="137"/>
                      <a:pt x="45" y="136"/>
                      <a:pt x="45" y="136"/>
                    </a:cubicBezTo>
                    <a:cubicBezTo>
                      <a:pt x="45" y="136"/>
                      <a:pt x="45" y="136"/>
                      <a:pt x="45" y="136"/>
                    </a:cubicBezTo>
                    <a:cubicBezTo>
                      <a:pt x="44" y="136"/>
                      <a:pt x="44" y="136"/>
                      <a:pt x="44" y="136"/>
                    </a:cubicBezTo>
                    <a:cubicBezTo>
                      <a:pt x="44" y="128"/>
                      <a:pt x="44" y="128"/>
                      <a:pt x="44" y="128"/>
                    </a:cubicBezTo>
                    <a:cubicBezTo>
                      <a:pt x="45" y="128"/>
                      <a:pt x="45" y="128"/>
                      <a:pt x="45" y="128"/>
                    </a:cubicBezTo>
                    <a:cubicBezTo>
                      <a:pt x="45" y="128"/>
                      <a:pt x="45" y="128"/>
                      <a:pt x="45" y="128"/>
                    </a:cubicBezTo>
                    <a:cubicBezTo>
                      <a:pt x="45" y="128"/>
                      <a:pt x="45" y="128"/>
                      <a:pt x="45" y="128"/>
                    </a:cubicBezTo>
                    <a:cubicBezTo>
                      <a:pt x="45" y="127"/>
                      <a:pt x="45" y="127"/>
                      <a:pt x="45" y="127"/>
                    </a:cubicBezTo>
                    <a:cubicBezTo>
                      <a:pt x="45" y="127"/>
                      <a:pt x="46" y="126"/>
                      <a:pt x="46" y="126"/>
                    </a:cubicBezTo>
                    <a:cubicBezTo>
                      <a:pt x="46" y="126"/>
                      <a:pt x="46" y="126"/>
                      <a:pt x="46" y="126"/>
                    </a:cubicBezTo>
                    <a:cubicBezTo>
                      <a:pt x="46" y="125"/>
                      <a:pt x="46" y="125"/>
                      <a:pt x="46" y="125"/>
                    </a:cubicBezTo>
                    <a:cubicBezTo>
                      <a:pt x="47" y="125"/>
                      <a:pt x="47" y="125"/>
                      <a:pt x="47" y="125"/>
                    </a:cubicBezTo>
                    <a:cubicBezTo>
                      <a:pt x="47" y="125"/>
                      <a:pt x="47" y="125"/>
                      <a:pt x="47" y="125"/>
                    </a:cubicBezTo>
                    <a:cubicBezTo>
                      <a:pt x="47" y="125"/>
                      <a:pt x="47" y="125"/>
                      <a:pt x="47" y="125"/>
                    </a:cubicBezTo>
                    <a:cubicBezTo>
                      <a:pt x="47" y="125"/>
                      <a:pt x="47" y="125"/>
                      <a:pt x="47" y="125"/>
                    </a:cubicBezTo>
                    <a:cubicBezTo>
                      <a:pt x="47" y="121"/>
                      <a:pt x="47" y="121"/>
                      <a:pt x="47" y="121"/>
                    </a:cubicBezTo>
                    <a:cubicBezTo>
                      <a:pt x="48" y="121"/>
                      <a:pt x="48" y="121"/>
                      <a:pt x="48" y="121"/>
                    </a:cubicBezTo>
                    <a:cubicBezTo>
                      <a:pt x="48" y="121"/>
                      <a:pt x="48" y="121"/>
                      <a:pt x="48" y="121"/>
                    </a:cubicBezTo>
                    <a:cubicBezTo>
                      <a:pt x="48" y="121"/>
                      <a:pt x="48" y="121"/>
                      <a:pt x="48" y="121"/>
                    </a:cubicBezTo>
                    <a:cubicBezTo>
                      <a:pt x="48" y="121"/>
                      <a:pt x="48" y="120"/>
                      <a:pt x="48" y="120"/>
                    </a:cubicBezTo>
                    <a:cubicBezTo>
                      <a:pt x="49" y="120"/>
                      <a:pt x="49" y="119"/>
                      <a:pt x="49" y="119"/>
                    </a:cubicBezTo>
                    <a:cubicBezTo>
                      <a:pt x="49" y="119"/>
                      <a:pt x="50" y="119"/>
                      <a:pt x="50" y="118"/>
                    </a:cubicBezTo>
                    <a:cubicBezTo>
                      <a:pt x="50" y="118"/>
                      <a:pt x="50" y="118"/>
                      <a:pt x="50" y="118"/>
                    </a:cubicBezTo>
                    <a:cubicBezTo>
                      <a:pt x="50" y="118"/>
                      <a:pt x="50" y="118"/>
                      <a:pt x="50" y="118"/>
                    </a:cubicBezTo>
                    <a:cubicBezTo>
                      <a:pt x="50" y="117"/>
                      <a:pt x="50" y="117"/>
                      <a:pt x="50" y="117"/>
                    </a:cubicBezTo>
                    <a:cubicBezTo>
                      <a:pt x="50" y="117"/>
                      <a:pt x="50" y="117"/>
                      <a:pt x="49" y="117"/>
                    </a:cubicBezTo>
                    <a:cubicBezTo>
                      <a:pt x="49" y="117"/>
                      <a:pt x="49" y="117"/>
                      <a:pt x="49" y="117"/>
                    </a:cubicBezTo>
                    <a:cubicBezTo>
                      <a:pt x="49" y="114"/>
                      <a:pt x="49" y="114"/>
                      <a:pt x="49" y="114"/>
                    </a:cubicBezTo>
                    <a:cubicBezTo>
                      <a:pt x="50" y="114"/>
                      <a:pt x="50" y="114"/>
                      <a:pt x="50" y="114"/>
                    </a:cubicBezTo>
                    <a:cubicBezTo>
                      <a:pt x="50" y="114"/>
                      <a:pt x="50" y="114"/>
                      <a:pt x="50" y="114"/>
                    </a:cubicBezTo>
                    <a:cubicBezTo>
                      <a:pt x="50" y="114"/>
                      <a:pt x="50" y="113"/>
                      <a:pt x="50" y="112"/>
                    </a:cubicBezTo>
                    <a:cubicBezTo>
                      <a:pt x="50" y="112"/>
                      <a:pt x="50" y="112"/>
                      <a:pt x="50" y="112"/>
                    </a:cubicBezTo>
                    <a:cubicBezTo>
                      <a:pt x="50" y="110"/>
                      <a:pt x="50" y="110"/>
                      <a:pt x="50" y="110"/>
                    </a:cubicBezTo>
                    <a:cubicBezTo>
                      <a:pt x="50" y="110"/>
                      <a:pt x="50" y="110"/>
                      <a:pt x="50" y="110"/>
                    </a:cubicBezTo>
                    <a:cubicBezTo>
                      <a:pt x="50" y="110"/>
                      <a:pt x="50" y="110"/>
                      <a:pt x="50" y="110"/>
                    </a:cubicBezTo>
                    <a:cubicBezTo>
                      <a:pt x="50" y="110"/>
                      <a:pt x="50" y="110"/>
                      <a:pt x="50" y="110"/>
                    </a:cubicBezTo>
                    <a:cubicBezTo>
                      <a:pt x="50" y="109"/>
                      <a:pt x="49" y="109"/>
                      <a:pt x="49" y="109"/>
                    </a:cubicBezTo>
                    <a:cubicBezTo>
                      <a:pt x="49" y="109"/>
                      <a:pt x="49" y="109"/>
                      <a:pt x="49" y="109"/>
                    </a:cubicBezTo>
                    <a:cubicBezTo>
                      <a:pt x="49" y="108"/>
                      <a:pt x="49" y="108"/>
                      <a:pt x="49" y="108"/>
                    </a:cubicBezTo>
                    <a:cubicBezTo>
                      <a:pt x="49" y="108"/>
                      <a:pt x="49" y="108"/>
                      <a:pt x="49" y="108"/>
                    </a:cubicBezTo>
                    <a:cubicBezTo>
                      <a:pt x="49" y="107"/>
                      <a:pt x="49" y="107"/>
                      <a:pt x="49" y="107"/>
                    </a:cubicBezTo>
                    <a:cubicBezTo>
                      <a:pt x="49" y="107"/>
                      <a:pt x="49" y="107"/>
                      <a:pt x="49" y="107"/>
                    </a:cubicBezTo>
                    <a:cubicBezTo>
                      <a:pt x="49" y="107"/>
                      <a:pt x="48" y="106"/>
                      <a:pt x="48" y="106"/>
                    </a:cubicBezTo>
                    <a:cubicBezTo>
                      <a:pt x="48" y="106"/>
                      <a:pt x="48" y="106"/>
                      <a:pt x="48" y="106"/>
                    </a:cubicBezTo>
                    <a:cubicBezTo>
                      <a:pt x="47" y="106"/>
                      <a:pt x="47" y="105"/>
                      <a:pt x="47" y="105"/>
                    </a:cubicBezTo>
                    <a:cubicBezTo>
                      <a:pt x="47" y="105"/>
                      <a:pt x="47" y="104"/>
                      <a:pt x="47" y="104"/>
                    </a:cubicBezTo>
                    <a:cubicBezTo>
                      <a:pt x="47" y="104"/>
                      <a:pt x="47" y="104"/>
                      <a:pt x="47" y="104"/>
                    </a:cubicBezTo>
                    <a:cubicBezTo>
                      <a:pt x="47" y="103"/>
                      <a:pt x="46" y="103"/>
                      <a:pt x="46" y="102"/>
                    </a:cubicBezTo>
                    <a:cubicBezTo>
                      <a:pt x="46" y="102"/>
                      <a:pt x="46" y="101"/>
                      <a:pt x="46" y="101"/>
                    </a:cubicBezTo>
                    <a:cubicBezTo>
                      <a:pt x="46" y="101"/>
                      <a:pt x="46" y="101"/>
                      <a:pt x="45" y="100"/>
                    </a:cubicBezTo>
                    <a:cubicBezTo>
                      <a:pt x="45" y="100"/>
                      <a:pt x="45" y="100"/>
                      <a:pt x="45" y="100"/>
                    </a:cubicBezTo>
                    <a:cubicBezTo>
                      <a:pt x="44" y="100"/>
                      <a:pt x="44" y="100"/>
                      <a:pt x="44" y="99"/>
                    </a:cubicBezTo>
                    <a:cubicBezTo>
                      <a:pt x="44" y="99"/>
                      <a:pt x="44" y="99"/>
                      <a:pt x="44" y="99"/>
                    </a:cubicBezTo>
                    <a:cubicBezTo>
                      <a:pt x="44" y="99"/>
                      <a:pt x="44" y="99"/>
                      <a:pt x="44" y="99"/>
                    </a:cubicBezTo>
                    <a:cubicBezTo>
                      <a:pt x="44" y="99"/>
                      <a:pt x="44" y="98"/>
                      <a:pt x="44" y="98"/>
                    </a:cubicBezTo>
                    <a:cubicBezTo>
                      <a:pt x="44" y="98"/>
                      <a:pt x="44" y="98"/>
                      <a:pt x="44" y="98"/>
                    </a:cubicBezTo>
                    <a:cubicBezTo>
                      <a:pt x="43" y="98"/>
                      <a:pt x="43" y="98"/>
                      <a:pt x="43" y="98"/>
                    </a:cubicBezTo>
                    <a:cubicBezTo>
                      <a:pt x="43" y="98"/>
                      <a:pt x="43" y="98"/>
                      <a:pt x="43" y="98"/>
                    </a:cubicBezTo>
                    <a:cubicBezTo>
                      <a:pt x="43" y="96"/>
                      <a:pt x="43" y="96"/>
                      <a:pt x="43" y="96"/>
                    </a:cubicBezTo>
                    <a:cubicBezTo>
                      <a:pt x="44" y="96"/>
                      <a:pt x="44" y="96"/>
                      <a:pt x="44" y="96"/>
                    </a:cubicBezTo>
                    <a:cubicBezTo>
                      <a:pt x="44" y="96"/>
                      <a:pt x="44" y="96"/>
                      <a:pt x="44" y="96"/>
                    </a:cubicBezTo>
                    <a:cubicBezTo>
                      <a:pt x="44" y="96"/>
                      <a:pt x="44" y="96"/>
                      <a:pt x="44" y="96"/>
                    </a:cubicBezTo>
                    <a:cubicBezTo>
                      <a:pt x="44" y="95"/>
                      <a:pt x="44" y="95"/>
                      <a:pt x="44" y="95"/>
                    </a:cubicBezTo>
                    <a:cubicBezTo>
                      <a:pt x="45" y="95"/>
                      <a:pt x="45" y="95"/>
                      <a:pt x="45" y="94"/>
                    </a:cubicBezTo>
                    <a:cubicBezTo>
                      <a:pt x="45" y="94"/>
                      <a:pt x="45" y="94"/>
                      <a:pt x="45" y="93"/>
                    </a:cubicBezTo>
                    <a:cubicBezTo>
                      <a:pt x="45" y="92"/>
                      <a:pt x="45" y="91"/>
                      <a:pt x="44" y="91"/>
                    </a:cubicBezTo>
                    <a:cubicBezTo>
                      <a:pt x="44" y="91"/>
                      <a:pt x="44" y="90"/>
                      <a:pt x="43" y="90"/>
                    </a:cubicBezTo>
                    <a:cubicBezTo>
                      <a:pt x="43" y="90"/>
                      <a:pt x="43" y="90"/>
                      <a:pt x="42" y="90"/>
                    </a:cubicBezTo>
                    <a:cubicBezTo>
                      <a:pt x="41" y="90"/>
                      <a:pt x="41" y="90"/>
                      <a:pt x="41" y="90"/>
                    </a:cubicBezTo>
                    <a:cubicBezTo>
                      <a:pt x="41" y="89"/>
                      <a:pt x="41" y="89"/>
                      <a:pt x="41" y="89"/>
                    </a:cubicBezTo>
                    <a:cubicBezTo>
                      <a:pt x="41" y="89"/>
                      <a:pt x="41" y="89"/>
                      <a:pt x="41" y="89"/>
                    </a:cubicBezTo>
                    <a:cubicBezTo>
                      <a:pt x="41" y="89"/>
                      <a:pt x="41" y="89"/>
                      <a:pt x="41" y="89"/>
                    </a:cubicBezTo>
                    <a:cubicBezTo>
                      <a:pt x="41" y="89"/>
                      <a:pt x="41" y="89"/>
                      <a:pt x="41" y="89"/>
                    </a:cubicBezTo>
                    <a:cubicBezTo>
                      <a:pt x="40" y="89"/>
                      <a:pt x="40" y="89"/>
                      <a:pt x="40" y="89"/>
                    </a:cubicBezTo>
                    <a:cubicBezTo>
                      <a:pt x="40" y="89"/>
                      <a:pt x="39" y="89"/>
                      <a:pt x="39" y="89"/>
                    </a:cubicBezTo>
                    <a:cubicBezTo>
                      <a:pt x="38" y="89"/>
                      <a:pt x="38" y="89"/>
                      <a:pt x="38" y="89"/>
                    </a:cubicBezTo>
                    <a:cubicBezTo>
                      <a:pt x="39" y="88"/>
                      <a:pt x="39" y="88"/>
                      <a:pt x="39" y="88"/>
                    </a:cubicBezTo>
                    <a:cubicBezTo>
                      <a:pt x="39" y="88"/>
                      <a:pt x="39" y="88"/>
                      <a:pt x="39" y="88"/>
                    </a:cubicBezTo>
                    <a:cubicBezTo>
                      <a:pt x="39" y="88"/>
                      <a:pt x="39" y="88"/>
                      <a:pt x="39" y="88"/>
                    </a:cubicBezTo>
                    <a:cubicBezTo>
                      <a:pt x="38" y="88"/>
                      <a:pt x="38" y="88"/>
                      <a:pt x="38" y="88"/>
                    </a:cubicBezTo>
                    <a:cubicBezTo>
                      <a:pt x="38" y="88"/>
                      <a:pt x="38" y="88"/>
                      <a:pt x="38" y="88"/>
                    </a:cubicBezTo>
                    <a:cubicBezTo>
                      <a:pt x="37" y="88"/>
                      <a:pt x="37" y="88"/>
                      <a:pt x="37" y="87"/>
                    </a:cubicBezTo>
                    <a:cubicBezTo>
                      <a:pt x="36" y="87"/>
                      <a:pt x="36" y="86"/>
                      <a:pt x="35" y="86"/>
                    </a:cubicBezTo>
                    <a:cubicBezTo>
                      <a:pt x="33" y="86"/>
                      <a:pt x="33" y="86"/>
                      <a:pt x="33" y="86"/>
                    </a:cubicBezTo>
                    <a:cubicBezTo>
                      <a:pt x="33" y="86"/>
                      <a:pt x="33" y="86"/>
                      <a:pt x="33" y="86"/>
                    </a:cubicBezTo>
                    <a:cubicBezTo>
                      <a:pt x="32" y="86"/>
                      <a:pt x="32" y="86"/>
                      <a:pt x="32" y="86"/>
                    </a:cubicBezTo>
                    <a:cubicBezTo>
                      <a:pt x="32" y="86"/>
                      <a:pt x="32" y="86"/>
                      <a:pt x="31" y="86"/>
                    </a:cubicBezTo>
                    <a:cubicBezTo>
                      <a:pt x="31" y="87"/>
                      <a:pt x="31" y="87"/>
                      <a:pt x="31" y="87"/>
                    </a:cubicBezTo>
                    <a:cubicBezTo>
                      <a:pt x="31" y="88"/>
                      <a:pt x="31" y="88"/>
                      <a:pt x="31" y="88"/>
                    </a:cubicBezTo>
                    <a:cubicBezTo>
                      <a:pt x="31" y="89"/>
                      <a:pt x="31" y="89"/>
                      <a:pt x="31" y="89"/>
                    </a:cubicBezTo>
                    <a:cubicBezTo>
                      <a:pt x="30" y="89"/>
                      <a:pt x="30" y="89"/>
                      <a:pt x="30" y="89"/>
                    </a:cubicBezTo>
                    <a:cubicBezTo>
                      <a:pt x="30" y="89"/>
                      <a:pt x="30" y="89"/>
                      <a:pt x="30" y="89"/>
                    </a:cubicBezTo>
                    <a:cubicBezTo>
                      <a:pt x="30" y="89"/>
                      <a:pt x="30" y="89"/>
                      <a:pt x="30" y="89"/>
                    </a:cubicBezTo>
                    <a:cubicBezTo>
                      <a:pt x="30" y="89"/>
                      <a:pt x="30" y="89"/>
                      <a:pt x="30" y="89"/>
                    </a:cubicBezTo>
                    <a:cubicBezTo>
                      <a:pt x="30" y="90"/>
                      <a:pt x="29" y="90"/>
                      <a:pt x="29" y="90"/>
                    </a:cubicBezTo>
                    <a:cubicBezTo>
                      <a:pt x="28" y="90"/>
                      <a:pt x="28" y="90"/>
                      <a:pt x="28" y="90"/>
                    </a:cubicBezTo>
                    <a:cubicBezTo>
                      <a:pt x="28" y="90"/>
                      <a:pt x="28" y="90"/>
                      <a:pt x="28" y="90"/>
                    </a:cubicBezTo>
                    <a:cubicBezTo>
                      <a:pt x="28" y="90"/>
                      <a:pt x="27" y="90"/>
                      <a:pt x="27" y="90"/>
                    </a:cubicBezTo>
                    <a:cubicBezTo>
                      <a:pt x="27" y="90"/>
                      <a:pt x="27" y="90"/>
                      <a:pt x="27" y="90"/>
                    </a:cubicBezTo>
                    <a:cubicBezTo>
                      <a:pt x="27" y="90"/>
                      <a:pt x="26" y="90"/>
                      <a:pt x="25" y="90"/>
                    </a:cubicBezTo>
                    <a:cubicBezTo>
                      <a:pt x="25" y="89"/>
                      <a:pt x="25" y="89"/>
                      <a:pt x="25" y="89"/>
                    </a:cubicBezTo>
                    <a:cubicBezTo>
                      <a:pt x="25" y="89"/>
                      <a:pt x="25" y="89"/>
                      <a:pt x="25" y="89"/>
                    </a:cubicBezTo>
                    <a:cubicBezTo>
                      <a:pt x="24" y="89"/>
                      <a:pt x="24" y="89"/>
                      <a:pt x="24" y="89"/>
                    </a:cubicBezTo>
                    <a:cubicBezTo>
                      <a:pt x="24" y="89"/>
                      <a:pt x="24" y="89"/>
                      <a:pt x="24" y="89"/>
                    </a:cubicBezTo>
                    <a:cubicBezTo>
                      <a:pt x="23" y="89"/>
                      <a:pt x="23" y="89"/>
                      <a:pt x="23" y="88"/>
                    </a:cubicBezTo>
                    <a:cubicBezTo>
                      <a:pt x="23" y="88"/>
                      <a:pt x="23" y="88"/>
                      <a:pt x="23" y="88"/>
                    </a:cubicBezTo>
                    <a:cubicBezTo>
                      <a:pt x="22" y="88"/>
                      <a:pt x="22" y="88"/>
                      <a:pt x="22" y="88"/>
                    </a:cubicBezTo>
                    <a:cubicBezTo>
                      <a:pt x="22" y="88"/>
                      <a:pt x="21" y="88"/>
                      <a:pt x="21" y="88"/>
                    </a:cubicBezTo>
                    <a:cubicBezTo>
                      <a:pt x="21" y="88"/>
                      <a:pt x="21" y="88"/>
                      <a:pt x="21" y="88"/>
                    </a:cubicBezTo>
                    <a:cubicBezTo>
                      <a:pt x="21" y="89"/>
                      <a:pt x="21" y="89"/>
                      <a:pt x="21" y="89"/>
                    </a:cubicBezTo>
                    <a:cubicBezTo>
                      <a:pt x="20" y="89"/>
                      <a:pt x="20" y="89"/>
                      <a:pt x="20" y="89"/>
                    </a:cubicBezTo>
                    <a:cubicBezTo>
                      <a:pt x="20" y="89"/>
                      <a:pt x="20" y="89"/>
                      <a:pt x="19" y="89"/>
                    </a:cubicBezTo>
                    <a:cubicBezTo>
                      <a:pt x="19" y="89"/>
                      <a:pt x="19" y="89"/>
                      <a:pt x="19" y="89"/>
                    </a:cubicBezTo>
                    <a:cubicBezTo>
                      <a:pt x="19" y="89"/>
                      <a:pt x="19" y="89"/>
                      <a:pt x="19" y="89"/>
                    </a:cubicBezTo>
                    <a:cubicBezTo>
                      <a:pt x="19" y="90"/>
                      <a:pt x="19" y="90"/>
                      <a:pt x="19" y="90"/>
                    </a:cubicBezTo>
                    <a:cubicBezTo>
                      <a:pt x="18" y="90"/>
                      <a:pt x="18" y="90"/>
                      <a:pt x="18" y="90"/>
                    </a:cubicBezTo>
                    <a:cubicBezTo>
                      <a:pt x="18" y="90"/>
                      <a:pt x="17" y="90"/>
                      <a:pt x="17" y="89"/>
                    </a:cubicBezTo>
                    <a:cubicBezTo>
                      <a:pt x="17" y="89"/>
                      <a:pt x="17" y="89"/>
                      <a:pt x="17" y="89"/>
                    </a:cubicBezTo>
                    <a:cubicBezTo>
                      <a:pt x="17" y="89"/>
                      <a:pt x="17" y="89"/>
                      <a:pt x="17" y="89"/>
                    </a:cubicBezTo>
                    <a:cubicBezTo>
                      <a:pt x="17" y="88"/>
                      <a:pt x="16" y="88"/>
                      <a:pt x="16" y="88"/>
                    </a:cubicBezTo>
                    <a:cubicBezTo>
                      <a:pt x="15" y="88"/>
                      <a:pt x="14" y="87"/>
                      <a:pt x="14" y="87"/>
                    </a:cubicBezTo>
                    <a:cubicBezTo>
                      <a:pt x="14" y="87"/>
                      <a:pt x="14" y="87"/>
                      <a:pt x="14" y="87"/>
                    </a:cubicBezTo>
                    <a:cubicBezTo>
                      <a:pt x="14" y="86"/>
                      <a:pt x="13" y="86"/>
                      <a:pt x="14" y="85"/>
                    </a:cubicBezTo>
                    <a:cubicBezTo>
                      <a:pt x="14" y="85"/>
                      <a:pt x="14" y="85"/>
                      <a:pt x="14" y="85"/>
                    </a:cubicBezTo>
                    <a:cubicBezTo>
                      <a:pt x="13" y="85"/>
                      <a:pt x="13" y="85"/>
                      <a:pt x="13" y="85"/>
                    </a:cubicBezTo>
                    <a:cubicBezTo>
                      <a:pt x="13" y="85"/>
                      <a:pt x="13" y="85"/>
                      <a:pt x="13" y="85"/>
                    </a:cubicBezTo>
                    <a:cubicBezTo>
                      <a:pt x="13" y="85"/>
                      <a:pt x="13" y="85"/>
                      <a:pt x="13" y="85"/>
                    </a:cubicBezTo>
                    <a:cubicBezTo>
                      <a:pt x="13" y="85"/>
                      <a:pt x="13" y="85"/>
                      <a:pt x="13" y="85"/>
                    </a:cubicBezTo>
                    <a:cubicBezTo>
                      <a:pt x="12" y="85"/>
                      <a:pt x="12" y="85"/>
                      <a:pt x="12" y="85"/>
                    </a:cubicBezTo>
                    <a:cubicBezTo>
                      <a:pt x="12" y="85"/>
                      <a:pt x="11" y="84"/>
                      <a:pt x="10" y="84"/>
                    </a:cubicBezTo>
                    <a:cubicBezTo>
                      <a:pt x="9" y="84"/>
                      <a:pt x="9" y="84"/>
                      <a:pt x="9" y="84"/>
                    </a:cubicBezTo>
                    <a:cubicBezTo>
                      <a:pt x="9" y="84"/>
                      <a:pt x="9" y="84"/>
                      <a:pt x="9" y="84"/>
                    </a:cubicBezTo>
                    <a:cubicBezTo>
                      <a:pt x="9" y="84"/>
                      <a:pt x="9" y="84"/>
                      <a:pt x="9" y="84"/>
                    </a:cubicBezTo>
                    <a:cubicBezTo>
                      <a:pt x="9" y="84"/>
                      <a:pt x="9" y="84"/>
                      <a:pt x="9" y="84"/>
                    </a:cubicBezTo>
                    <a:cubicBezTo>
                      <a:pt x="9" y="83"/>
                      <a:pt x="9" y="83"/>
                      <a:pt x="8" y="83"/>
                    </a:cubicBezTo>
                    <a:cubicBezTo>
                      <a:pt x="8" y="83"/>
                      <a:pt x="8" y="83"/>
                      <a:pt x="8" y="83"/>
                    </a:cubicBezTo>
                    <a:cubicBezTo>
                      <a:pt x="7" y="83"/>
                      <a:pt x="7" y="82"/>
                      <a:pt x="7" y="81"/>
                    </a:cubicBezTo>
                    <a:cubicBezTo>
                      <a:pt x="7" y="81"/>
                      <a:pt x="7" y="81"/>
                      <a:pt x="7" y="81"/>
                    </a:cubicBezTo>
                    <a:cubicBezTo>
                      <a:pt x="7" y="79"/>
                      <a:pt x="7" y="78"/>
                      <a:pt x="6" y="78"/>
                    </a:cubicBezTo>
                    <a:cubicBezTo>
                      <a:pt x="5" y="77"/>
                      <a:pt x="5" y="77"/>
                      <a:pt x="5" y="77"/>
                    </a:cubicBezTo>
                    <a:cubicBezTo>
                      <a:pt x="4" y="76"/>
                      <a:pt x="4" y="76"/>
                      <a:pt x="4" y="76"/>
                    </a:cubicBezTo>
                    <a:cubicBezTo>
                      <a:pt x="4" y="76"/>
                      <a:pt x="4" y="76"/>
                      <a:pt x="4" y="76"/>
                    </a:cubicBezTo>
                    <a:cubicBezTo>
                      <a:pt x="3" y="76"/>
                      <a:pt x="3" y="75"/>
                      <a:pt x="3" y="75"/>
                    </a:cubicBezTo>
                    <a:cubicBezTo>
                      <a:pt x="3" y="75"/>
                      <a:pt x="3" y="75"/>
                      <a:pt x="3" y="75"/>
                    </a:cubicBezTo>
                    <a:cubicBezTo>
                      <a:pt x="3" y="74"/>
                      <a:pt x="2" y="74"/>
                      <a:pt x="2" y="74"/>
                    </a:cubicBezTo>
                    <a:cubicBezTo>
                      <a:pt x="2" y="73"/>
                      <a:pt x="2" y="73"/>
                      <a:pt x="2" y="73"/>
                    </a:cubicBezTo>
                    <a:cubicBezTo>
                      <a:pt x="1" y="73"/>
                      <a:pt x="1" y="72"/>
                      <a:pt x="1" y="72"/>
                    </a:cubicBezTo>
                    <a:cubicBezTo>
                      <a:pt x="1" y="72"/>
                      <a:pt x="1" y="72"/>
                      <a:pt x="1" y="72"/>
                    </a:cubicBezTo>
                    <a:cubicBezTo>
                      <a:pt x="1" y="72"/>
                      <a:pt x="1" y="72"/>
                      <a:pt x="1" y="72"/>
                    </a:cubicBezTo>
                    <a:cubicBezTo>
                      <a:pt x="1" y="72"/>
                      <a:pt x="1" y="71"/>
                      <a:pt x="1" y="71"/>
                    </a:cubicBezTo>
                    <a:cubicBezTo>
                      <a:pt x="1" y="71"/>
                      <a:pt x="1" y="71"/>
                      <a:pt x="1" y="71"/>
                    </a:cubicBezTo>
                    <a:cubicBezTo>
                      <a:pt x="0" y="71"/>
                      <a:pt x="0" y="71"/>
                      <a:pt x="0" y="71"/>
                    </a:cubicBezTo>
                    <a:cubicBezTo>
                      <a:pt x="1" y="70"/>
                      <a:pt x="1" y="70"/>
                      <a:pt x="1" y="70"/>
                    </a:cubicBezTo>
                    <a:cubicBezTo>
                      <a:pt x="1" y="70"/>
                      <a:pt x="1" y="70"/>
                      <a:pt x="1" y="69"/>
                    </a:cubicBezTo>
                    <a:cubicBezTo>
                      <a:pt x="2" y="69"/>
                      <a:pt x="2" y="69"/>
                      <a:pt x="2" y="68"/>
                    </a:cubicBezTo>
                    <a:cubicBezTo>
                      <a:pt x="2" y="68"/>
                      <a:pt x="3" y="67"/>
                      <a:pt x="2" y="66"/>
                    </a:cubicBezTo>
                    <a:cubicBezTo>
                      <a:pt x="2" y="66"/>
                      <a:pt x="2" y="66"/>
                      <a:pt x="2" y="66"/>
                    </a:cubicBezTo>
                    <a:cubicBezTo>
                      <a:pt x="2" y="66"/>
                      <a:pt x="2" y="65"/>
                      <a:pt x="2" y="65"/>
                    </a:cubicBezTo>
                    <a:cubicBezTo>
                      <a:pt x="2" y="65"/>
                      <a:pt x="2" y="65"/>
                      <a:pt x="2" y="65"/>
                    </a:cubicBezTo>
                    <a:cubicBezTo>
                      <a:pt x="2" y="65"/>
                      <a:pt x="2" y="65"/>
                      <a:pt x="2" y="65"/>
                    </a:cubicBezTo>
                    <a:cubicBezTo>
                      <a:pt x="2" y="65"/>
                      <a:pt x="1" y="64"/>
                      <a:pt x="1" y="64"/>
                    </a:cubicBezTo>
                    <a:cubicBezTo>
                      <a:pt x="1" y="64"/>
                      <a:pt x="1" y="64"/>
                      <a:pt x="1" y="64"/>
                    </a:cubicBezTo>
                    <a:cubicBezTo>
                      <a:pt x="1" y="63"/>
                      <a:pt x="1" y="63"/>
                      <a:pt x="1" y="63"/>
                    </a:cubicBezTo>
                    <a:cubicBezTo>
                      <a:pt x="1" y="63"/>
                      <a:pt x="1" y="63"/>
                      <a:pt x="1" y="63"/>
                    </a:cubicBezTo>
                    <a:cubicBezTo>
                      <a:pt x="1" y="63"/>
                      <a:pt x="1" y="63"/>
                      <a:pt x="1" y="63"/>
                    </a:cubicBezTo>
                    <a:cubicBezTo>
                      <a:pt x="1" y="63"/>
                      <a:pt x="1" y="63"/>
                      <a:pt x="0" y="62"/>
                    </a:cubicBezTo>
                    <a:cubicBezTo>
                      <a:pt x="0" y="62"/>
                      <a:pt x="0" y="62"/>
                      <a:pt x="0" y="62"/>
                    </a:cubicBezTo>
                    <a:cubicBezTo>
                      <a:pt x="0" y="62"/>
                      <a:pt x="0" y="62"/>
                      <a:pt x="0" y="62"/>
                    </a:cubicBezTo>
                    <a:cubicBezTo>
                      <a:pt x="0" y="61"/>
                      <a:pt x="0" y="61"/>
                      <a:pt x="0" y="60"/>
                    </a:cubicBezTo>
                    <a:cubicBezTo>
                      <a:pt x="0" y="58"/>
                      <a:pt x="0" y="58"/>
                      <a:pt x="0" y="58"/>
                    </a:cubicBezTo>
                    <a:cubicBezTo>
                      <a:pt x="0" y="58"/>
                      <a:pt x="0" y="58"/>
                      <a:pt x="0" y="58"/>
                    </a:cubicBezTo>
                    <a:cubicBezTo>
                      <a:pt x="0" y="58"/>
                      <a:pt x="0" y="58"/>
                      <a:pt x="1" y="58"/>
                    </a:cubicBezTo>
                    <a:cubicBezTo>
                      <a:pt x="1" y="58"/>
                      <a:pt x="1" y="57"/>
                      <a:pt x="1" y="57"/>
                    </a:cubicBezTo>
                    <a:cubicBezTo>
                      <a:pt x="1" y="57"/>
                      <a:pt x="1" y="56"/>
                      <a:pt x="1" y="56"/>
                    </a:cubicBezTo>
                    <a:cubicBezTo>
                      <a:pt x="1" y="55"/>
                      <a:pt x="1" y="55"/>
                      <a:pt x="1" y="55"/>
                    </a:cubicBezTo>
                    <a:cubicBezTo>
                      <a:pt x="2" y="55"/>
                      <a:pt x="2" y="55"/>
                      <a:pt x="2" y="55"/>
                    </a:cubicBezTo>
                    <a:cubicBezTo>
                      <a:pt x="2" y="55"/>
                      <a:pt x="2" y="55"/>
                      <a:pt x="3" y="55"/>
                    </a:cubicBezTo>
                    <a:cubicBezTo>
                      <a:pt x="3" y="55"/>
                      <a:pt x="3" y="54"/>
                      <a:pt x="3" y="54"/>
                    </a:cubicBezTo>
                    <a:cubicBezTo>
                      <a:pt x="3" y="52"/>
                      <a:pt x="3" y="52"/>
                      <a:pt x="3" y="52"/>
                    </a:cubicBezTo>
                    <a:cubicBezTo>
                      <a:pt x="4" y="52"/>
                      <a:pt x="4" y="52"/>
                      <a:pt x="4" y="52"/>
                    </a:cubicBezTo>
                    <a:cubicBezTo>
                      <a:pt x="4" y="52"/>
                      <a:pt x="4" y="52"/>
                      <a:pt x="4" y="51"/>
                    </a:cubicBezTo>
                    <a:cubicBezTo>
                      <a:pt x="4" y="51"/>
                      <a:pt x="4" y="51"/>
                      <a:pt x="4" y="51"/>
                    </a:cubicBezTo>
                    <a:cubicBezTo>
                      <a:pt x="4" y="51"/>
                      <a:pt x="4" y="50"/>
                      <a:pt x="4" y="50"/>
                    </a:cubicBezTo>
                    <a:cubicBezTo>
                      <a:pt x="4" y="49"/>
                      <a:pt x="4" y="48"/>
                      <a:pt x="5" y="48"/>
                    </a:cubicBezTo>
                    <a:cubicBezTo>
                      <a:pt x="5" y="48"/>
                      <a:pt x="5" y="47"/>
                      <a:pt x="5" y="47"/>
                    </a:cubicBezTo>
                    <a:cubicBezTo>
                      <a:pt x="5" y="47"/>
                      <a:pt x="6" y="47"/>
                      <a:pt x="6" y="47"/>
                    </a:cubicBezTo>
                    <a:cubicBezTo>
                      <a:pt x="6" y="47"/>
                      <a:pt x="6" y="47"/>
                      <a:pt x="6" y="47"/>
                    </a:cubicBezTo>
                    <a:cubicBezTo>
                      <a:pt x="6" y="47"/>
                      <a:pt x="6" y="47"/>
                      <a:pt x="6" y="47"/>
                    </a:cubicBezTo>
                    <a:cubicBezTo>
                      <a:pt x="6" y="47"/>
                      <a:pt x="6" y="47"/>
                      <a:pt x="6" y="47"/>
                    </a:cubicBezTo>
                    <a:cubicBezTo>
                      <a:pt x="6" y="47"/>
                      <a:pt x="7" y="47"/>
                      <a:pt x="7" y="47"/>
                    </a:cubicBezTo>
                    <a:cubicBezTo>
                      <a:pt x="7" y="47"/>
                      <a:pt x="7" y="47"/>
                      <a:pt x="7" y="46"/>
                    </a:cubicBezTo>
                    <a:cubicBezTo>
                      <a:pt x="7" y="46"/>
                      <a:pt x="7" y="46"/>
                      <a:pt x="8" y="46"/>
                    </a:cubicBezTo>
                    <a:cubicBezTo>
                      <a:pt x="8" y="46"/>
                      <a:pt x="8" y="46"/>
                      <a:pt x="8" y="46"/>
                    </a:cubicBezTo>
                    <a:cubicBezTo>
                      <a:pt x="8" y="46"/>
                      <a:pt x="8" y="46"/>
                      <a:pt x="8" y="46"/>
                    </a:cubicBezTo>
                    <a:cubicBezTo>
                      <a:pt x="9" y="46"/>
                      <a:pt x="9" y="46"/>
                      <a:pt x="9" y="46"/>
                    </a:cubicBezTo>
                    <a:cubicBezTo>
                      <a:pt x="9" y="46"/>
                      <a:pt x="9" y="46"/>
                      <a:pt x="9" y="46"/>
                    </a:cubicBezTo>
                    <a:cubicBezTo>
                      <a:pt x="10" y="46"/>
                      <a:pt x="10" y="45"/>
                      <a:pt x="10" y="44"/>
                    </a:cubicBezTo>
                    <a:cubicBezTo>
                      <a:pt x="10" y="43"/>
                      <a:pt x="10" y="43"/>
                      <a:pt x="10" y="43"/>
                    </a:cubicBezTo>
                    <a:cubicBezTo>
                      <a:pt x="10" y="43"/>
                      <a:pt x="10" y="43"/>
                      <a:pt x="10" y="43"/>
                    </a:cubicBezTo>
                    <a:cubicBezTo>
                      <a:pt x="11" y="43"/>
                      <a:pt x="11" y="43"/>
                      <a:pt x="11" y="42"/>
                    </a:cubicBezTo>
                    <a:cubicBezTo>
                      <a:pt x="11" y="42"/>
                      <a:pt x="11" y="42"/>
                      <a:pt x="11" y="42"/>
                    </a:cubicBezTo>
                    <a:cubicBezTo>
                      <a:pt x="11" y="41"/>
                      <a:pt x="11" y="40"/>
                      <a:pt x="12" y="39"/>
                    </a:cubicBezTo>
                    <a:cubicBezTo>
                      <a:pt x="12" y="39"/>
                      <a:pt x="12" y="39"/>
                      <a:pt x="12" y="39"/>
                    </a:cubicBezTo>
                    <a:cubicBezTo>
                      <a:pt x="12" y="39"/>
                      <a:pt x="12" y="39"/>
                      <a:pt x="12" y="39"/>
                    </a:cubicBezTo>
                    <a:cubicBezTo>
                      <a:pt x="12" y="39"/>
                      <a:pt x="12" y="39"/>
                      <a:pt x="12" y="39"/>
                    </a:cubicBezTo>
                    <a:cubicBezTo>
                      <a:pt x="12" y="39"/>
                      <a:pt x="13" y="39"/>
                      <a:pt x="13" y="39"/>
                    </a:cubicBezTo>
                    <a:cubicBezTo>
                      <a:pt x="13" y="39"/>
                      <a:pt x="13" y="39"/>
                      <a:pt x="13" y="39"/>
                    </a:cubicBezTo>
                    <a:cubicBezTo>
                      <a:pt x="13" y="39"/>
                      <a:pt x="13" y="39"/>
                      <a:pt x="13" y="39"/>
                    </a:cubicBezTo>
                    <a:cubicBezTo>
                      <a:pt x="14" y="39"/>
                      <a:pt x="15" y="38"/>
                      <a:pt x="15" y="38"/>
                    </a:cubicBezTo>
                    <a:cubicBezTo>
                      <a:pt x="15" y="37"/>
                      <a:pt x="15" y="37"/>
                      <a:pt x="15" y="37"/>
                    </a:cubicBezTo>
                    <a:cubicBezTo>
                      <a:pt x="15" y="37"/>
                      <a:pt x="15" y="37"/>
                      <a:pt x="15" y="37"/>
                    </a:cubicBezTo>
                    <a:cubicBezTo>
                      <a:pt x="15" y="37"/>
                      <a:pt x="15" y="37"/>
                      <a:pt x="16" y="36"/>
                    </a:cubicBezTo>
                    <a:cubicBezTo>
                      <a:pt x="16" y="36"/>
                      <a:pt x="16" y="36"/>
                      <a:pt x="17" y="36"/>
                    </a:cubicBezTo>
                    <a:cubicBezTo>
                      <a:pt x="17" y="36"/>
                      <a:pt x="17" y="36"/>
                      <a:pt x="17" y="36"/>
                    </a:cubicBezTo>
                    <a:cubicBezTo>
                      <a:pt x="17" y="36"/>
                      <a:pt x="17" y="36"/>
                      <a:pt x="17" y="36"/>
                    </a:cubicBezTo>
                    <a:cubicBezTo>
                      <a:pt x="17" y="36"/>
                      <a:pt x="17" y="36"/>
                      <a:pt x="17" y="36"/>
                    </a:cubicBezTo>
                    <a:cubicBezTo>
                      <a:pt x="17" y="36"/>
                      <a:pt x="17" y="36"/>
                      <a:pt x="18" y="36"/>
                    </a:cubicBezTo>
                    <a:cubicBezTo>
                      <a:pt x="18" y="36"/>
                      <a:pt x="18" y="36"/>
                      <a:pt x="19" y="36"/>
                    </a:cubicBezTo>
                    <a:cubicBezTo>
                      <a:pt x="19" y="36"/>
                      <a:pt x="19" y="36"/>
                      <a:pt x="19" y="36"/>
                    </a:cubicBezTo>
                    <a:cubicBezTo>
                      <a:pt x="19" y="36"/>
                      <a:pt x="20" y="36"/>
                      <a:pt x="20" y="36"/>
                    </a:cubicBezTo>
                    <a:cubicBezTo>
                      <a:pt x="21" y="36"/>
                      <a:pt x="21" y="36"/>
                      <a:pt x="21" y="36"/>
                    </a:cubicBezTo>
                    <a:cubicBezTo>
                      <a:pt x="21" y="36"/>
                      <a:pt x="21" y="36"/>
                      <a:pt x="21" y="35"/>
                    </a:cubicBezTo>
                    <a:cubicBezTo>
                      <a:pt x="21" y="35"/>
                      <a:pt x="21" y="35"/>
                      <a:pt x="21" y="35"/>
                    </a:cubicBezTo>
                    <a:cubicBezTo>
                      <a:pt x="22" y="35"/>
                      <a:pt x="22" y="35"/>
                      <a:pt x="22" y="35"/>
                    </a:cubicBezTo>
                    <a:cubicBezTo>
                      <a:pt x="22" y="35"/>
                      <a:pt x="22" y="35"/>
                      <a:pt x="22" y="35"/>
                    </a:cubicBezTo>
                    <a:cubicBezTo>
                      <a:pt x="22" y="35"/>
                      <a:pt x="22" y="35"/>
                      <a:pt x="22" y="35"/>
                    </a:cubicBezTo>
                    <a:cubicBezTo>
                      <a:pt x="23" y="35"/>
                      <a:pt x="23" y="35"/>
                      <a:pt x="23" y="35"/>
                    </a:cubicBezTo>
                    <a:cubicBezTo>
                      <a:pt x="23" y="35"/>
                      <a:pt x="23" y="35"/>
                      <a:pt x="23" y="35"/>
                    </a:cubicBezTo>
                    <a:cubicBezTo>
                      <a:pt x="23" y="34"/>
                      <a:pt x="23" y="34"/>
                      <a:pt x="23" y="34"/>
                    </a:cubicBezTo>
                    <a:cubicBezTo>
                      <a:pt x="23" y="34"/>
                      <a:pt x="23" y="34"/>
                      <a:pt x="23" y="34"/>
                    </a:cubicBezTo>
                    <a:cubicBezTo>
                      <a:pt x="24" y="34"/>
                      <a:pt x="24" y="34"/>
                      <a:pt x="24" y="34"/>
                    </a:cubicBezTo>
                    <a:cubicBezTo>
                      <a:pt x="25" y="34"/>
                      <a:pt x="25" y="34"/>
                      <a:pt x="25" y="34"/>
                    </a:cubicBezTo>
                    <a:cubicBezTo>
                      <a:pt x="26" y="34"/>
                      <a:pt x="27" y="34"/>
                      <a:pt x="28" y="34"/>
                    </a:cubicBezTo>
                    <a:cubicBezTo>
                      <a:pt x="28" y="34"/>
                      <a:pt x="28" y="34"/>
                      <a:pt x="29" y="35"/>
                    </a:cubicBezTo>
                    <a:cubicBezTo>
                      <a:pt x="29" y="35"/>
                      <a:pt x="29" y="35"/>
                      <a:pt x="30" y="35"/>
                    </a:cubicBezTo>
                    <a:cubicBezTo>
                      <a:pt x="30" y="35"/>
                      <a:pt x="30" y="35"/>
                      <a:pt x="30" y="35"/>
                    </a:cubicBezTo>
                    <a:cubicBezTo>
                      <a:pt x="30" y="35"/>
                      <a:pt x="30" y="35"/>
                      <a:pt x="31" y="34"/>
                    </a:cubicBezTo>
                    <a:cubicBezTo>
                      <a:pt x="31" y="34"/>
                      <a:pt x="32" y="33"/>
                      <a:pt x="33" y="33"/>
                    </a:cubicBezTo>
                    <a:cubicBezTo>
                      <a:pt x="33" y="33"/>
                      <a:pt x="33" y="33"/>
                      <a:pt x="33" y="33"/>
                    </a:cubicBezTo>
                    <a:cubicBezTo>
                      <a:pt x="33" y="34"/>
                      <a:pt x="33" y="34"/>
                      <a:pt x="33" y="34"/>
                    </a:cubicBezTo>
                    <a:cubicBezTo>
                      <a:pt x="33" y="34"/>
                      <a:pt x="33" y="34"/>
                      <a:pt x="33" y="34"/>
                    </a:cubicBezTo>
                    <a:cubicBezTo>
                      <a:pt x="33" y="34"/>
                      <a:pt x="34" y="34"/>
                      <a:pt x="34" y="34"/>
                    </a:cubicBezTo>
                    <a:cubicBezTo>
                      <a:pt x="34" y="34"/>
                      <a:pt x="35" y="34"/>
                      <a:pt x="35" y="35"/>
                    </a:cubicBezTo>
                    <a:cubicBezTo>
                      <a:pt x="35" y="35"/>
                      <a:pt x="35" y="35"/>
                      <a:pt x="35" y="35"/>
                    </a:cubicBezTo>
                    <a:cubicBezTo>
                      <a:pt x="35" y="36"/>
                      <a:pt x="35" y="36"/>
                      <a:pt x="35" y="36"/>
                    </a:cubicBezTo>
                    <a:cubicBezTo>
                      <a:pt x="35" y="36"/>
                      <a:pt x="35" y="36"/>
                      <a:pt x="35" y="36"/>
                    </a:cubicBezTo>
                    <a:cubicBezTo>
                      <a:pt x="35" y="36"/>
                      <a:pt x="35" y="36"/>
                      <a:pt x="36" y="36"/>
                    </a:cubicBezTo>
                    <a:cubicBezTo>
                      <a:pt x="36" y="36"/>
                      <a:pt x="36" y="36"/>
                      <a:pt x="36" y="36"/>
                    </a:cubicBezTo>
                    <a:cubicBezTo>
                      <a:pt x="36" y="37"/>
                      <a:pt x="36" y="37"/>
                      <a:pt x="36" y="37"/>
                    </a:cubicBezTo>
                    <a:cubicBezTo>
                      <a:pt x="36" y="37"/>
                      <a:pt x="36" y="37"/>
                      <a:pt x="36" y="37"/>
                    </a:cubicBezTo>
                    <a:cubicBezTo>
                      <a:pt x="36" y="37"/>
                      <a:pt x="36" y="37"/>
                      <a:pt x="36" y="38"/>
                    </a:cubicBezTo>
                    <a:cubicBezTo>
                      <a:pt x="36" y="38"/>
                      <a:pt x="36" y="38"/>
                      <a:pt x="36" y="38"/>
                    </a:cubicBezTo>
                    <a:cubicBezTo>
                      <a:pt x="37" y="38"/>
                      <a:pt x="37" y="38"/>
                      <a:pt x="37" y="38"/>
                    </a:cubicBezTo>
                    <a:cubicBezTo>
                      <a:pt x="37" y="38"/>
                      <a:pt x="37" y="38"/>
                      <a:pt x="37" y="38"/>
                    </a:cubicBezTo>
                    <a:cubicBezTo>
                      <a:pt x="37" y="39"/>
                      <a:pt x="37" y="39"/>
                      <a:pt x="37" y="39"/>
                    </a:cubicBezTo>
                    <a:cubicBezTo>
                      <a:pt x="37" y="39"/>
                      <a:pt x="37" y="39"/>
                      <a:pt x="37" y="39"/>
                    </a:cubicBezTo>
                    <a:cubicBezTo>
                      <a:pt x="38" y="39"/>
                      <a:pt x="38" y="39"/>
                      <a:pt x="38" y="39"/>
                    </a:cubicBezTo>
                    <a:cubicBezTo>
                      <a:pt x="38" y="39"/>
                      <a:pt x="38" y="39"/>
                      <a:pt x="39" y="39"/>
                    </a:cubicBezTo>
                    <a:cubicBezTo>
                      <a:pt x="39" y="39"/>
                      <a:pt x="39" y="39"/>
                      <a:pt x="40" y="39"/>
                    </a:cubicBezTo>
                    <a:cubicBezTo>
                      <a:pt x="40" y="39"/>
                      <a:pt x="40" y="39"/>
                      <a:pt x="40" y="39"/>
                    </a:cubicBezTo>
                    <a:cubicBezTo>
                      <a:pt x="41" y="40"/>
                      <a:pt x="41" y="40"/>
                      <a:pt x="41" y="40"/>
                    </a:cubicBezTo>
                    <a:cubicBezTo>
                      <a:pt x="41" y="40"/>
                      <a:pt x="41" y="40"/>
                      <a:pt x="41" y="40"/>
                    </a:cubicBezTo>
                    <a:cubicBezTo>
                      <a:pt x="41" y="40"/>
                      <a:pt x="41" y="40"/>
                      <a:pt x="41" y="40"/>
                    </a:cubicBezTo>
                    <a:cubicBezTo>
                      <a:pt x="41" y="40"/>
                      <a:pt x="41" y="40"/>
                      <a:pt x="41" y="40"/>
                    </a:cubicBezTo>
                    <a:cubicBezTo>
                      <a:pt x="41" y="40"/>
                      <a:pt x="41" y="40"/>
                      <a:pt x="42" y="40"/>
                    </a:cubicBezTo>
                    <a:cubicBezTo>
                      <a:pt x="42" y="40"/>
                      <a:pt x="42" y="40"/>
                      <a:pt x="42" y="40"/>
                    </a:cubicBezTo>
                    <a:cubicBezTo>
                      <a:pt x="43" y="40"/>
                      <a:pt x="43" y="40"/>
                      <a:pt x="43" y="40"/>
                    </a:cubicBezTo>
                    <a:cubicBezTo>
                      <a:pt x="44" y="40"/>
                      <a:pt x="44" y="40"/>
                      <a:pt x="44" y="40"/>
                    </a:cubicBezTo>
                    <a:cubicBezTo>
                      <a:pt x="44" y="41"/>
                      <a:pt x="44" y="41"/>
                      <a:pt x="44" y="41"/>
                    </a:cubicBezTo>
                    <a:cubicBezTo>
                      <a:pt x="44" y="41"/>
                      <a:pt x="44" y="41"/>
                      <a:pt x="44" y="41"/>
                    </a:cubicBezTo>
                    <a:cubicBezTo>
                      <a:pt x="44" y="41"/>
                      <a:pt x="44" y="41"/>
                      <a:pt x="44" y="41"/>
                    </a:cubicBezTo>
                    <a:cubicBezTo>
                      <a:pt x="44" y="41"/>
                      <a:pt x="44" y="41"/>
                      <a:pt x="44" y="41"/>
                    </a:cubicBezTo>
                    <a:cubicBezTo>
                      <a:pt x="45" y="41"/>
                      <a:pt x="45" y="41"/>
                      <a:pt x="45" y="41"/>
                    </a:cubicBezTo>
                    <a:cubicBezTo>
                      <a:pt x="44" y="42"/>
                      <a:pt x="44" y="42"/>
                      <a:pt x="44" y="42"/>
                    </a:cubicBezTo>
                    <a:cubicBezTo>
                      <a:pt x="44" y="42"/>
                      <a:pt x="44" y="42"/>
                      <a:pt x="44" y="42"/>
                    </a:cubicBezTo>
                    <a:cubicBezTo>
                      <a:pt x="44" y="42"/>
                      <a:pt x="44" y="42"/>
                      <a:pt x="44" y="42"/>
                    </a:cubicBezTo>
                    <a:cubicBezTo>
                      <a:pt x="44" y="42"/>
                      <a:pt x="45" y="42"/>
                      <a:pt x="45" y="42"/>
                    </a:cubicBezTo>
                    <a:cubicBezTo>
                      <a:pt x="45" y="42"/>
                      <a:pt x="45" y="42"/>
                      <a:pt x="45" y="42"/>
                    </a:cubicBezTo>
                    <a:cubicBezTo>
                      <a:pt x="46" y="42"/>
                      <a:pt x="46" y="42"/>
                      <a:pt x="46" y="42"/>
                    </a:cubicBezTo>
                    <a:cubicBezTo>
                      <a:pt x="46" y="42"/>
                      <a:pt x="46" y="42"/>
                      <a:pt x="46" y="42"/>
                    </a:cubicBezTo>
                    <a:cubicBezTo>
                      <a:pt x="46" y="43"/>
                      <a:pt x="46" y="43"/>
                      <a:pt x="46" y="43"/>
                    </a:cubicBezTo>
                    <a:cubicBezTo>
                      <a:pt x="46" y="43"/>
                      <a:pt x="47" y="43"/>
                      <a:pt x="47" y="43"/>
                    </a:cubicBezTo>
                    <a:cubicBezTo>
                      <a:pt x="47" y="43"/>
                      <a:pt x="47" y="43"/>
                      <a:pt x="47" y="43"/>
                    </a:cubicBezTo>
                    <a:cubicBezTo>
                      <a:pt x="48" y="43"/>
                      <a:pt x="48" y="43"/>
                      <a:pt x="48" y="43"/>
                    </a:cubicBezTo>
                    <a:cubicBezTo>
                      <a:pt x="48" y="43"/>
                      <a:pt x="48" y="43"/>
                      <a:pt x="48" y="43"/>
                    </a:cubicBezTo>
                    <a:cubicBezTo>
                      <a:pt x="48" y="43"/>
                      <a:pt x="49" y="43"/>
                      <a:pt x="49" y="43"/>
                    </a:cubicBezTo>
                    <a:cubicBezTo>
                      <a:pt x="49" y="43"/>
                      <a:pt x="49" y="42"/>
                      <a:pt x="49" y="41"/>
                    </a:cubicBezTo>
                    <a:cubicBezTo>
                      <a:pt x="49" y="40"/>
                      <a:pt x="49" y="40"/>
                      <a:pt x="49" y="40"/>
                    </a:cubicBezTo>
                    <a:cubicBezTo>
                      <a:pt x="50" y="40"/>
                      <a:pt x="50" y="40"/>
                      <a:pt x="50" y="40"/>
                    </a:cubicBezTo>
                    <a:cubicBezTo>
                      <a:pt x="50" y="40"/>
                      <a:pt x="50" y="41"/>
                      <a:pt x="51" y="41"/>
                    </a:cubicBezTo>
                    <a:cubicBezTo>
                      <a:pt x="51" y="41"/>
                      <a:pt x="51" y="41"/>
                      <a:pt x="51" y="41"/>
                    </a:cubicBezTo>
                    <a:cubicBezTo>
                      <a:pt x="52" y="41"/>
                      <a:pt x="52" y="41"/>
                      <a:pt x="52" y="41"/>
                    </a:cubicBezTo>
                    <a:cubicBezTo>
                      <a:pt x="52" y="42"/>
                      <a:pt x="52" y="42"/>
                      <a:pt x="52" y="42"/>
                    </a:cubicBezTo>
                    <a:cubicBezTo>
                      <a:pt x="52" y="42"/>
                      <a:pt x="52" y="42"/>
                      <a:pt x="52" y="42"/>
                    </a:cubicBezTo>
                    <a:cubicBezTo>
                      <a:pt x="52" y="42"/>
                      <a:pt x="52" y="42"/>
                      <a:pt x="53" y="42"/>
                    </a:cubicBezTo>
                    <a:cubicBezTo>
                      <a:pt x="53" y="42"/>
                      <a:pt x="53" y="42"/>
                      <a:pt x="53" y="42"/>
                    </a:cubicBezTo>
                    <a:cubicBezTo>
                      <a:pt x="53" y="42"/>
                      <a:pt x="53" y="42"/>
                      <a:pt x="54" y="42"/>
                    </a:cubicBezTo>
                    <a:cubicBezTo>
                      <a:pt x="54" y="42"/>
                      <a:pt x="55" y="42"/>
                      <a:pt x="55" y="43"/>
                    </a:cubicBezTo>
                    <a:cubicBezTo>
                      <a:pt x="55" y="43"/>
                      <a:pt x="55" y="43"/>
                      <a:pt x="55" y="43"/>
                    </a:cubicBezTo>
                    <a:cubicBezTo>
                      <a:pt x="55" y="43"/>
                      <a:pt x="55" y="43"/>
                      <a:pt x="56" y="43"/>
                    </a:cubicBezTo>
                    <a:cubicBezTo>
                      <a:pt x="56" y="43"/>
                      <a:pt x="56" y="43"/>
                      <a:pt x="56" y="43"/>
                    </a:cubicBezTo>
                    <a:cubicBezTo>
                      <a:pt x="56" y="42"/>
                      <a:pt x="56" y="42"/>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1"/>
                      <a:pt x="58" y="41"/>
                      <a:pt x="58" y="41"/>
                    </a:cubicBezTo>
                    <a:cubicBezTo>
                      <a:pt x="58" y="41"/>
                      <a:pt x="58" y="41"/>
                      <a:pt x="58" y="41"/>
                    </a:cubicBezTo>
                    <a:cubicBezTo>
                      <a:pt x="57" y="41"/>
                      <a:pt x="57" y="41"/>
                      <a:pt x="57" y="41"/>
                    </a:cubicBezTo>
                    <a:cubicBezTo>
                      <a:pt x="57" y="40"/>
                      <a:pt x="57" y="40"/>
                      <a:pt x="57" y="40"/>
                    </a:cubicBezTo>
                    <a:cubicBezTo>
                      <a:pt x="57" y="40"/>
                      <a:pt x="57" y="40"/>
                      <a:pt x="57" y="40"/>
                    </a:cubicBezTo>
                    <a:cubicBezTo>
                      <a:pt x="57" y="39"/>
                      <a:pt x="57" y="39"/>
                      <a:pt x="57" y="39"/>
                    </a:cubicBezTo>
                    <a:cubicBezTo>
                      <a:pt x="57" y="39"/>
                      <a:pt x="57" y="39"/>
                      <a:pt x="57" y="39"/>
                    </a:cubicBezTo>
                    <a:cubicBezTo>
                      <a:pt x="57" y="39"/>
                      <a:pt x="57" y="39"/>
                      <a:pt x="57" y="39"/>
                    </a:cubicBezTo>
                    <a:cubicBezTo>
                      <a:pt x="56" y="39"/>
                      <a:pt x="56" y="38"/>
                      <a:pt x="56" y="38"/>
                    </a:cubicBezTo>
                    <a:cubicBezTo>
                      <a:pt x="56" y="38"/>
                      <a:pt x="56" y="38"/>
                      <a:pt x="56" y="38"/>
                    </a:cubicBezTo>
                    <a:cubicBezTo>
                      <a:pt x="56" y="37"/>
                      <a:pt x="56" y="37"/>
                      <a:pt x="56" y="37"/>
                    </a:cubicBezTo>
                    <a:cubicBezTo>
                      <a:pt x="56" y="36"/>
                      <a:pt x="56" y="36"/>
                      <a:pt x="56" y="36"/>
                    </a:cubicBezTo>
                    <a:cubicBezTo>
                      <a:pt x="56" y="36"/>
                      <a:pt x="56" y="36"/>
                      <a:pt x="56" y="36"/>
                    </a:cubicBezTo>
                    <a:cubicBezTo>
                      <a:pt x="56" y="36"/>
                      <a:pt x="56" y="36"/>
                      <a:pt x="56" y="36"/>
                    </a:cubicBezTo>
                    <a:cubicBezTo>
                      <a:pt x="55" y="36"/>
                      <a:pt x="55" y="36"/>
                      <a:pt x="55" y="36"/>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6"/>
                      <a:pt x="55" y="36"/>
                      <a:pt x="55" y="36"/>
                    </a:cubicBezTo>
                    <a:cubicBezTo>
                      <a:pt x="54" y="36"/>
                      <a:pt x="54" y="36"/>
                      <a:pt x="54" y="36"/>
                    </a:cubicBezTo>
                    <a:cubicBezTo>
                      <a:pt x="54" y="36"/>
                      <a:pt x="54" y="36"/>
                      <a:pt x="54" y="36"/>
                    </a:cubicBezTo>
                    <a:cubicBezTo>
                      <a:pt x="53" y="36"/>
                      <a:pt x="53" y="36"/>
                      <a:pt x="52" y="36"/>
                    </a:cubicBezTo>
                    <a:cubicBezTo>
                      <a:pt x="52" y="35"/>
                      <a:pt x="52" y="35"/>
                      <a:pt x="51" y="35"/>
                    </a:cubicBezTo>
                    <a:cubicBezTo>
                      <a:pt x="51" y="35"/>
                      <a:pt x="51" y="35"/>
                      <a:pt x="51" y="35"/>
                    </a:cubicBezTo>
                    <a:cubicBezTo>
                      <a:pt x="51" y="34"/>
                      <a:pt x="51" y="34"/>
                      <a:pt x="51" y="34"/>
                    </a:cubicBezTo>
                    <a:cubicBezTo>
                      <a:pt x="51" y="34"/>
                      <a:pt x="51" y="34"/>
                      <a:pt x="51" y="34"/>
                    </a:cubicBezTo>
                    <a:cubicBezTo>
                      <a:pt x="51" y="34"/>
                      <a:pt x="50" y="34"/>
                      <a:pt x="50" y="34"/>
                    </a:cubicBezTo>
                    <a:cubicBezTo>
                      <a:pt x="50" y="34"/>
                      <a:pt x="50" y="34"/>
                      <a:pt x="50" y="34"/>
                    </a:cubicBezTo>
                    <a:cubicBezTo>
                      <a:pt x="49" y="34"/>
                      <a:pt x="49" y="33"/>
                      <a:pt x="49" y="33"/>
                    </a:cubicBezTo>
                    <a:cubicBezTo>
                      <a:pt x="49" y="33"/>
                      <a:pt x="49" y="32"/>
                      <a:pt x="49" y="32"/>
                    </a:cubicBezTo>
                    <a:cubicBezTo>
                      <a:pt x="49" y="32"/>
                      <a:pt x="49" y="32"/>
                      <a:pt x="49" y="32"/>
                    </a:cubicBezTo>
                    <a:cubicBezTo>
                      <a:pt x="48" y="32"/>
                      <a:pt x="48" y="32"/>
                      <a:pt x="48" y="32"/>
                    </a:cubicBezTo>
                    <a:cubicBezTo>
                      <a:pt x="48" y="31"/>
                      <a:pt x="48" y="31"/>
                      <a:pt x="48" y="31"/>
                    </a:cubicBezTo>
                    <a:cubicBezTo>
                      <a:pt x="47" y="31"/>
                      <a:pt x="47" y="30"/>
                      <a:pt x="47" y="29"/>
                    </a:cubicBezTo>
                    <a:cubicBezTo>
                      <a:pt x="47" y="28"/>
                      <a:pt x="47" y="28"/>
                      <a:pt x="47"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7"/>
                      <a:pt x="49" y="27"/>
                    </a:cubicBezTo>
                    <a:cubicBezTo>
                      <a:pt x="51" y="27"/>
                      <a:pt x="51" y="27"/>
                      <a:pt x="51" y="27"/>
                    </a:cubicBezTo>
                    <a:cubicBezTo>
                      <a:pt x="51" y="27"/>
                      <a:pt x="51" y="27"/>
                      <a:pt x="50" y="27"/>
                    </a:cubicBezTo>
                    <a:cubicBezTo>
                      <a:pt x="50" y="26"/>
                      <a:pt x="50" y="26"/>
                      <a:pt x="50" y="26"/>
                    </a:cubicBezTo>
                    <a:cubicBezTo>
                      <a:pt x="50" y="26"/>
                      <a:pt x="49" y="25"/>
                      <a:pt x="49" y="25"/>
                    </a:cubicBezTo>
                    <a:cubicBezTo>
                      <a:pt x="49" y="25"/>
                      <a:pt x="49" y="25"/>
                      <a:pt x="48" y="25"/>
                    </a:cubicBezTo>
                    <a:cubicBezTo>
                      <a:pt x="48" y="25"/>
                      <a:pt x="48" y="24"/>
                      <a:pt x="48" y="24"/>
                    </a:cubicBezTo>
                    <a:cubicBezTo>
                      <a:pt x="48" y="24"/>
                      <a:pt x="48" y="24"/>
                      <a:pt x="48" y="24"/>
                    </a:cubicBezTo>
                    <a:cubicBezTo>
                      <a:pt x="48" y="24"/>
                      <a:pt x="47" y="24"/>
                      <a:pt x="47" y="24"/>
                    </a:cubicBezTo>
                    <a:cubicBezTo>
                      <a:pt x="47" y="23"/>
                      <a:pt x="47" y="23"/>
                      <a:pt x="47" y="23"/>
                    </a:cubicBezTo>
                    <a:cubicBezTo>
                      <a:pt x="46" y="23"/>
                      <a:pt x="46" y="23"/>
                      <a:pt x="45" y="23"/>
                    </a:cubicBezTo>
                    <a:cubicBezTo>
                      <a:pt x="45" y="22"/>
                      <a:pt x="44" y="22"/>
                      <a:pt x="44" y="22"/>
                    </a:cubicBezTo>
                    <a:cubicBezTo>
                      <a:pt x="43" y="22"/>
                      <a:pt x="43" y="22"/>
                      <a:pt x="43" y="22"/>
                    </a:cubicBezTo>
                    <a:cubicBezTo>
                      <a:pt x="43" y="22"/>
                      <a:pt x="43" y="22"/>
                      <a:pt x="43" y="22"/>
                    </a:cubicBezTo>
                    <a:cubicBezTo>
                      <a:pt x="43" y="23"/>
                      <a:pt x="43" y="23"/>
                      <a:pt x="43" y="23"/>
                    </a:cubicBezTo>
                    <a:cubicBezTo>
                      <a:pt x="43" y="23"/>
                      <a:pt x="43" y="23"/>
                      <a:pt x="43" y="23"/>
                    </a:cubicBezTo>
                    <a:cubicBezTo>
                      <a:pt x="43" y="23"/>
                      <a:pt x="43" y="24"/>
                      <a:pt x="43" y="24"/>
                    </a:cubicBezTo>
                    <a:cubicBezTo>
                      <a:pt x="44" y="24"/>
                      <a:pt x="44" y="24"/>
                      <a:pt x="44" y="24"/>
                    </a:cubicBezTo>
                    <a:cubicBezTo>
                      <a:pt x="44" y="26"/>
                      <a:pt x="45" y="27"/>
                      <a:pt x="45" y="28"/>
                    </a:cubicBezTo>
                    <a:cubicBezTo>
                      <a:pt x="45" y="29"/>
                      <a:pt x="45" y="30"/>
                      <a:pt x="45" y="31"/>
                    </a:cubicBezTo>
                    <a:cubicBezTo>
                      <a:pt x="45" y="31"/>
                      <a:pt x="45" y="31"/>
                      <a:pt x="44" y="31"/>
                    </a:cubicBezTo>
                    <a:cubicBezTo>
                      <a:pt x="45" y="31"/>
                      <a:pt x="44" y="31"/>
                      <a:pt x="44" y="32"/>
                    </a:cubicBezTo>
                    <a:cubicBezTo>
                      <a:pt x="44" y="32"/>
                      <a:pt x="44" y="32"/>
                      <a:pt x="43" y="32"/>
                    </a:cubicBezTo>
                    <a:cubicBezTo>
                      <a:pt x="43" y="32"/>
                      <a:pt x="43" y="32"/>
                      <a:pt x="43" y="32"/>
                    </a:cubicBezTo>
                    <a:cubicBezTo>
                      <a:pt x="43" y="32"/>
                      <a:pt x="42" y="32"/>
                      <a:pt x="42" y="32"/>
                    </a:cubicBezTo>
                    <a:cubicBezTo>
                      <a:pt x="42" y="32"/>
                      <a:pt x="42" y="32"/>
                      <a:pt x="42" y="32"/>
                    </a:cubicBezTo>
                    <a:cubicBezTo>
                      <a:pt x="42" y="32"/>
                      <a:pt x="42" y="31"/>
                      <a:pt x="42" y="31"/>
                    </a:cubicBezTo>
                    <a:cubicBezTo>
                      <a:pt x="42" y="31"/>
                      <a:pt x="42" y="31"/>
                      <a:pt x="42" y="31"/>
                    </a:cubicBezTo>
                    <a:cubicBezTo>
                      <a:pt x="41" y="31"/>
                      <a:pt x="41" y="30"/>
                      <a:pt x="41" y="30"/>
                    </a:cubicBezTo>
                    <a:cubicBezTo>
                      <a:pt x="41" y="30"/>
                      <a:pt x="41" y="30"/>
                      <a:pt x="41" y="30"/>
                    </a:cubicBezTo>
                    <a:cubicBezTo>
                      <a:pt x="40" y="30"/>
                      <a:pt x="40" y="30"/>
                      <a:pt x="40" y="30"/>
                    </a:cubicBezTo>
                    <a:cubicBezTo>
                      <a:pt x="40" y="30"/>
                      <a:pt x="40" y="30"/>
                      <a:pt x="40" y="30"/>
                    </a:cubicBezTo>
                    <a:cubicBezTo>
                      <a:pt x="40" y="29"/>
                      <a:pt x="40" y="29"/>
                      <a:pt x="40" y="28"/>
                    </a:cubicBezTo>
                    <a:cubicBezTo>
                      <a:pt x="40" y="28"/>
                      <a:pt x="40" y="28"/>
                      <a:pt x="40" y="28"/>
                    </a:cubicBezTo>
                    <a:cubicBezTo>
                      <a:pt x="40" y="28"/>
                      <a:pt x="40" y="28"/>
                      <a:pt x="40" y="28"/>
                    </a:cubicBezTo>
                    <a:cubicBezTo>
                      <a:pt x="40" y="28"/>
                      <a:pt x="40" y="28"/>
                      <a:pt x="40" y="28"/>
                    </a:cubicBezTo>
                    <a:cubicBezTo>
                      <a:pt x="40" y="28"/>
                      <a:pt x="39" y="28"/>
                      <a:pt x="39" y="28"/>
                    </a:cubicBezTo>
                    <a:cubicBezTo>
                      <a:pt x="39" y="28"/>
                      <a:pt x="39" y="28"/>
                      <a:pt x="39" y="28"/>
                    </a:cubicBezTo>
                    <a:cubicBezTo>
                      <a:pt x="38" y="28"/>
                      <a:pt x="38" y="28"/>
                      <a:pt x="38" y="28"/>
                    </a:cubicBezTo>
                    <a:cubicBezTo>
                      <a:pt x="38" y="28"/>
                      <a:pt x="38" y="28"/>
                      <a:pt x="38" y="28"/>
                    </a:cubicBezTo>
                    <a:cubicBezTo>
                      <a:pt x="38" y="27"/>
                      <a:pt x="38" y="27"/>
                      <a:pt x="38" y="27"/>
                    </a:cubicBezTo>
                    <a:cubicBezTo>
                      <a:pt x="38" y="27"/>
                      <a:pt x="38" y="27"/>
                      <a:pt x="38" y="27"/>
                    </a:cubicBezTo>
                    <a:cubicBezTo>
                      <a:pt x="38" y="27"/>
                      <a:pt x="38" y="27"/>
                      <a:pt x="38" y="27"/>
                    </a:cubicBezTo>
                    <a:cubicBezTo>
                      <a:pt x="38" y="27"/>
                      <a:pt x="38" y="27"/>
                      <a:pt x="37" y="27"/>
                    </a:cubicBezTo>
                    <a:cubicBezTo>
                      <a:pt x="37" y="27"/>
                      <a:pt x="37" y="27"/>
                      <a:pt x="37" y="27"/>
                    </a:cubicBezTo>
                    <a:cubicBezTo>
                      <a:pt x="37" y="27"/>
                      <a:pt x="37" y="27"/>
                      <a:pt x="36" y="27"/>
                    </a:cubicBezTo>
                    <a:cubicBezTo>
                      <a:pt x="37" y="27"/>
                      <a:pt x="37" y="28"/>
                      <a:pt x="38" y="28"/>
                    </a:cubicBezTo>
                    <a:cubicBezTo>
                      <a:pt x="38" y="28"/>
                      <a:pt x="38" y="28"/>
                      <a:pt x="38" y="28"/>
                    </a:cubicBezTo>
                    <a:cubicBezTo>
                      <a:pt x="38" y="28"/>
                      <a:pt x="39" y="28"/>
                      <a:pt x="39" y="29"/>
                    </a:cubicBezTo>
                    <a:cubicBezTo>
                      <a:pt x="39" y="33"/>
                      <a:pt x="39" y="33"/>
                      <a:pt x="39" y="33"/>
                    </a:cubicBezTo>
                    <a:cubicBezTo>
                      <a:pt x="39" y="33"/>
                      <a:pt x="39" y="33"/>
                      <a:pt x="39" y="33"/>
                    </a:cubicBezTo>
                    <a:cubicBezTo>
                      <a:pt x="39" y="33"/>
                      <a:pt x="39" y="33"/>
                      <a:pt x="38" y="34"/>
                    </a:cubicBezTo>
                    <a:cubicBezTo>
                      <a:pt x="38" y="34"/>
                      <a:pt x="38" y="34"/>
                      <a:pt x="38" y="34"/>
                    </a:cubicBezTo>
                    <a:cubicBezTo>
                      <a:pt x="38" y="34"/>
                      <a:pt x="38" y="34"/>
                      <a:pt x="38" y="34"/>
                    </a:cubicBezTo>
                    <a:cubicBezTo>
                      <a:pt x="38" y="35"/>
                      <a:pt x="38" y="35"/>
                      <a:pt x="38" y="35"/>
                    </a:cubicBezTo>
                    <a:cubicBezTo>
                      <a:pt x="36" y="35"/>
                      <a:pt x="36" y="35"/>
                      <a:pt x="36" y="35"/>
                    </a:cubicBezTo>
                    <a:cubicBezTo>
                      <a:pt x="36" y="34"/>
                      <a:pt x="36" y="34"/>
                      <a:pt x="36" y="34"/>
                    </a:cubicBezTo>
                    <a:cubicBezTo>
                      <a:pt x="36" y="34"/>
                      <a:pt x="36" y="34"/>
                      <a:pt x="36" y="34"/>
                    </a:cubicBezTo>
                    <a:cubicBezTo>
                      <a:pt x="36" y="34"/>
                      <a:pt x="36" y="34"/>
                      <a:pt x="36" y="34"/>
                    </a:cubicBezTo>
                    <a:cubicBezTo>
                      <a:pt x="36" y="34"/>
                      <a:pt x="36" y="34"/>
                      <a:pt x="35" y="34"/>
                    </a:cubicBezTo>
                    <a:cubicBezTo>
                      <a:pt x="35" y="34"/>
                      <a:pt x="35" y="34"/>
                      <a:pt x="35" y="34"/>
                    </a:cubicBezTo>
                    <a:cubicBezTo>
                      <a:pt x="35" y="31"/>
                      <a:pt x="35" y="31"/>
                      <a:pt x="35" y="31"/>
                    </a:cubicBezTo>
                    <a:cubicBezTo>
                      <a:pt x="35" y="31"/>
                      <a:pt x="35" y="30"/>
                      <a:pt x="34" y="30"/>
                    </a:cubicBezTo>
                    <a:cubicBezTo>
                      <a:pt x="34" y="30"/>
                      <a:pt x="34" y="29"/>
                      <a:pt x="33" y="29"/>
                    </a:cubicBezTo>
                    <a:cubicBezTo>
                      <a:pt x="32" y="29"/>
                      <a:pt x="32" y="29"/>
                      <a:pt x="32" y="29"/>
                    </a:cubicBezTo>
                    <a:cubicBezTo>
                      <a:pt x="32" y="29"/>
                      <a:pt x="32" y="29"/>
                      <a:pt x="32" y="29"/>
                    </a:cubicBezTo>
                    <a:cubicBezTo>
                      <a:pt x="32" y="29"/>
                      <a:pt x="32" y="29"/>
                      <a:pt x="32" y="29"/>
                    </a:cubicBezTo>
                    <a:cubicBezTo>
                      <a:pt x="32" y="29"/>
                      <a:pt x="32" y="29"/>
                      <a:pt x="31" y="29"/>
                    </a:cubicBezTo>
                    <a:cubicBezTo>
                      <a:pt x="31" y="29"/>
                      <a:pt x="31" y="29"/>
                      <a:pt x="31" y="29"/>
                    </a:cubicBezTo>
                    <a:cubicBezTo>
                      <a:pt x="31" y="29"/>
                      <a:pt x="30" y="28"/>
                      <a:pt x="30" y="28"/>
                    </a:cubicBezTo>
                    <a:cubicBezTo>
                      <a:pt x="30" y="28"/>
                      <a:pt x="30" y="28"/>
                      <a:pt x="30" y="28"/>
                    </a:cubicBezTo>
                    <a:cubicBezTo>
                      <a:pt x="30" y="27"/>
                      <a:pt x="30" y="27"/>
                      <a:pt x="29" y="27"/>
                    </a:cubicBezTo>
                    <a:cubicBezTo>
                      <a:pt x="29" y="27"/>
                      <a:pt x="29" y="27"/>
                      <a:pt x="29" y="27"/>
                    </a:cubicBezTo>
                    <a:cubicBezTo>
                      <a:pt x="28" y="27"/>
                      <a:pt x="28" y="27"/>
                      <a:pt x="28" y="27"/>
                    </a:cubicBezTo>
                    <a:cubicBezTo>
                      <a:pt x="28" y="27"/>
                      <a:pt x="28" y="27"/>
                      <a:pt x="28" y="27"/>
                    </a:cubicBezTo>
                    <a:cubicBezTo>
                      <a:pt x="28" y="27"/>
                      <a:pt x="28" y="27"/>
                      <a:pt x="27" y="26"/>
                    </a:cubicBezTo>
                    <a:cubicBezTo>
                      <a:pt x="27" y="26"/>
                      <a:pt x="27" y="26"/>
                      <a:pt x="27" y="26"/>
                    </a:cubicBezTo>
                    <a:cubicBezTo>
                      <a:pt x="27" y="26"/>
                      <a:pt x="27" y="26"/>
                      <a:pt x="27" y="26"/>
                    </a:cubicBezTo>
                    <a:cubicBezTo>
                      <a:pt x="27" y="26"/>
                      <a:pt x="26" y="26"/>
                      <a:pt x="26" y="26"/>
                    </a:cubicBezTo>
                    <a:cubicBezTo>
                      <a:pt x="26" y="26"/>
                      <a:pt x="26" y="26"/>
                      <a:pt x="26" y="26"/>
                    </a:cubicBezTo>
                    <a:cubicBezTo>
                      <a:pt x="26" y="27"/>
                      <a:pt x="25" y="27"/>
                      <a:pt x="25" y="27"/>
                    </a:cubicBezTo>
                    <a:cubicBezTo>
                      <a:pt x="25" y="27"/>
                      <a:pt x="25" y="27"/>
                      <a:pt x="25" y="27"/>
                    </a:cubicBezTo>
                    <a:cubicBezTo>
                      <a:pt x="25" y="27"/>
                      <a:pt x="25" y="27"/>
                      <a:pt x="25" y="27"/>
                    </a:cubicBezTo>
                    <a:cubicBezTo>
                      <a:pt x="22" y="27"/>
                      <a:pt x="22" y="27"/>
                      <a:pt x="22" y="27"/>
                    </a:cubicBezTo>
                    <a:cubicBezTo>
                      <a:pt x="22" y="27"/>
                      <a:pt x="22" y="27"/>
                      <a:pt x="22" y="27"/>
                    </a:cubicBezTo>
                    <a:cubicBezTo>
                      <a:pt x="22" y="27"/>
                      <a:pt x="22" y="27"/>
                      <a:pt x="22" y="27"/>
                    </a:cubicBezTo>
                    <a:cubicBezTo>
                      <a:pt x="22" y="27"/>
                      <a:pt x="22" y="27"/>
                      <a:pt x="22" y="27"/>
                    </a:cubicBezTo>
                    <a:cubicBezTo>
                      <a:pt x="22" y="28"/>
                      <a:pt x="22" y="29"/>
                      <a:pt x="21" y="29"/>
                    </a:cubicBezTo>
                    <a:cubicBezTo>
                      <a:pt x="20" y="30"/>
                      <a:pt x="20" y="30"/>
                      <a:pt x="20" y="30"/>
                    </a:cubicBezTo>
                    <a:cubicBezTo>
                      <a:pt x="20" y="29"/>
                      <a:pt x="20" y="29"/>
                      <a:pt x="20" y="29"/>
                    </a:cubicBezTo>
                    <a:cubicBezTo>
                      <a:pt x="20" y="27"/>
                      <a:pt x="19" y="25"/>
                      <a:pt x="17" y="23"/>
                    </a:cubicBezTo>
                    <a:cubicBezTo>
                      <a:pt x="17" y="23"/>
                      <a:pt x="16" y="22"/>
                      <a:pt x="16" y="22"/>
                    </a:cubicBezTo>
                    <a:cubicBezTo>
                      <a:pt x="15" y="21"/>
                      <a:pt x="13" y="20"/>
                      <a:pt x="13" y="18"/>
                    </a:cubicBezTo>
                    <a:cubicBezTo>
                      <a:pt x="12" y="17"/>
                      <a:pt x="12" y="17"/>
                      <a:pt x="12" y="17"/>
                    </a:cubicBezTo>
                    <a:cubicBezTo>
                      <a:pt x="13" y="17"/>
                      <a:pt x="13" y="17"/>
                      <a:pt x="13" y="17"/>
                    </a:cubicBezTo>
                    <a:cubicBezTo>
                      <a:pt x="13" y="17"/>
                      <a:pt x="14" y="17"/>
                      <a:pt x="14" y="16"/>
                    </a:cubicBezTo>
                    <a:cubicBezTo>
                      <a:pt x="14" y="16"/>
                      <a:pt x="14" y="16"/>
                      <a:pt x="14" y="16"/>
                    </a:cubicBezTo>
                    <a:cubicBezTo>
                      <a:pt x="14" y="16"/>
                      <a:pt x="15" y="15"/>
                      <a:pt x="15" y="15"/>
                    </a:cubicBezTo>
                    <a:cubicBezTo>
                      <a:pt x="15" y="15"/>
                      <a:pt x="15" y="14"/>
                      <a:pt x="16" y="14"/>
                    </a:cubicBezTo>
                    <a:cubicBezTo>
                      <a:pt x="16" y="13"/>
                      <a:pt x="17" y="13"/>
                      <a:pt x="17" y="13"/>
                    </a:cubicBezTo>
                    <a:cubicBezTo>
                      <a:pt x="17" y="13"/>
                      <a:pt x="17" y="13"/>
                      <a:pt x="17" y="13"/>
                    </a:cubicBezTo>
                    <a:cubicBezTo>
                      <a:pt x="18" y="13"/>
                      <a:pt x="18" y="13"/>
                      <a:pt x="18" y="13"/>
                    </a:cubicBezTo>
                    <a:cubicBezTo>
                      <a:pt x="18" y="13"/>
                      <a:pt x="18" y="13"/>
                      <a:pt x="18" y="13"/>
                    </a:cubicBezTo>
                    <a:cubicBezTo>
                      <a:pt x="18" y="13"/>
                      <a:pt x="18" y="12"/>
                      <a:pt x="19" y="12"/>
                    </a:cubicBezTo>
                    <a:cubicBezTo>
                      <a:pt x="20" y="12"/>
                      <a:pt x="20" y="12"/>
                      <a:pt x="20" y="12"/>
                    </a:cubicBezTo>
                    <a:cubicBezTo>
                      <a:pt x="20" y="12"/>
                      <a:pt x="20" y="12"/>
                      <a:pt x="20" y="12"/>
                    </a:cubicBezTo>
                    <a:cubicBezTo>
                      <a:pt x="20" y="13"/>
                      <a:pt x="21" y="13"/>
                      <a:pt x="21" y="13"/>
                    </a:cubicBezTo>
                    <a:cubicBezTo>
                      <a:pt x="21" y="13"/>
                      <a:pt x="21" y="13"/>
                      <a:pt x="21" y="13"/>
                    </a:cubicBezTo>
                    <a:cubicBezTo>
                      <a:pt x="21" y="12"/>
                      <a:pt x="21" y="12"/>
                      <a:pt x="21" y="12"/>
                    </a:cubicBezTo>
                    <a:cubicBezTo>
                      <a:pt x="21" y="12"/>
                      <a:pt x="21" y="12"/>
                      <a:pt x="22" y="12"/>
                    </a:cubicBezTo>
                    <a:cubicBezTo>
                      <a:pt x="22" y="12"/>
                      <a:pt x="22" y="12"/>
                      <a:pt x="22" y="12"/>
                    </a:cubicBezTo>
                    <a:cubicBezTo>
                      <a:pt x="22" y="12"/>
                      <a:pt x="22" y="12"/>
                      <a:pt x="22" y="12"/>
                    </a:cubicBezTo>
                    <a:cubicBezTo>
                      <a:pt x="25" y="12"/>
                      <a:pt x="25" y="12"/>
                      <a:pt x="25" y="12"/>
                    </a:cubicBezTo>
                    <a:cubicBezTo>
                      <a:pt x="25" y="12"/>
                      <a:pt x="25" y="12"/>
                      <a:pt x="25" y="12"/>
                    </a:cubicBezTo>
                    <a:cubicBezTo>
                      <a:pt x="25" y="12"/>
                      <a:pt x="25" y="12"/>
                      <a:pt x="25" y="12"/>
                    </a:cubicBezTo>
                    <a:cubicBezTo>
                      <a:pt x="26" y="12"/>
                      <a:pt x="26" y="12"/>
                      <a:pt x="26" y="12"/>
                    </a:cubicBezTo>
                    <a:cubicBezTo>
                      <a:pt x="26" y="12"/>
                      <a:pt x="26" y="11"/>
                      <a:pt x="26" y="11"/>
                    </a:cubicBezTo>
                    <a:cubicBezTo>
                      <a:pt x="26" y="11"/>
                      <a:pt x="25" y="11"/>
                      <a:pt x="25" y="11"/>
                    </a:cubicBezTo>
                    <a:cubicBezTo>
                      <a:pt x="25" y="11"/>
                      <a:pt x="25" y="10"/>
                      <a:pt x="24" y="10"/>
                    </a:cubicBezTo>
                    <a:cubicBezTo>
                      <a:pt x="24" y="10"/>
                      <a:pt x="24" y="10"/>
                      <a:pt x="24" y="10"/>
                    </a:cubicBezTo>
                    <a:cubicBezTo>
                      <a:pt x="24" y="9"/>
                      <a:pt x="24" y="9"/>
                      <a:pt x="23" y="9"/>
                    </a:cubicBezTo>
                    <a:cubicBezTo>
                      <a:pt x="23" y="9"/>
                      <a:pt x="23" y="8"/>
                      <a:pt x="23" y="8"/>
                    </a:cubicBezTo>
                    <a:cubicBezTo>
                      <a:pt x="23" y="8"/>
                      <a:pt x="23" y="8"/>
                      <a:pt x="23" y="7"/>
                    </a:cubicBezTo>
                    <a:cubicBezTo>
                      <a:pt x="23" y="6"/>
                      <a:pt x="23" y="6"/>
                      <a:pt x="23" y="6"/>
                    </a:cubicBezTo>
                    <a:cubicBezTo>
                      <a:pt x="24" y="6"/>
                      <a:pt x="24" y="6"/>
                      <a:pt x="24" y="6"/>
                    </a:cubicBezTo>
                    <a:cubicBezTo>
                      <a:pt x="24" y="6"/>
                      <a:pt x="24" y="6"/>
                      <a:pt x="24" y="6"/>
                    </a:cubicBezTo>
                    <a:cubicBezTo>
                      <a:pt x="24" y="6"/>
                      <a:pt x="24" y="6"/>
                      <a:pt x="24" y="6"/>
                    </a:cubicBezTo>
                    <a:cubicBezTo>
                      <a:pt x="24" y="6"/>
                      <a:pt x="24" y="5"/>
                      <a:pt x="24" y="5"/>
                    </a:cubicBezTo>
                    <a:cubicBezTo>
                      <a:pt x="24" y="5"/>
                      <a:pt x="24" y="5"/>
                      <a:pt x="24" y="4"/>
                    </a:cubicBezTo>
                    <a:cubicBezTo>
                      <a:pt x="24" y="4"/>
                      <a:pt x="24" y="4"/>
                      <a:pt x="23" y="4"/>
                    </a:cubicBezTo>
                    <a:cubicBezTo>
                      <a:pt x="23" y="4"/>
                      <a:pt x="23" y="4"/>
                      <a:pt x="23" y="4"/>
                    </a:cubicBezTo>
                    <a:cubicBezTo>
                      <a:pt x="23" y="4"/>
                      <a:pt x="23" y="4"/>
                      <a:pt x="23" y="3"/>
                    </a:cubicBezTo>
                    <a:cubicBezTo>
                      <a:pt x="23" y="3"/>
                      <a:pt x="23" y="3"/>
                      <a:pt x="23" y="3"/>
                    </a:cubicBezTo>
                    <a:cubicBezTo>
                      <a:pt x="23" y="3"/>
                      <a:pt x="23" y="3"/>
                      <a:pt x="23" y="3"/>
                    </a:cubicBezTo>
                    <a:cubicBezTo>
                      <a:pt x="23" y="3"/>
                      <a:pt x="23" y="3"/>
                      <a:pt x="23" y="3"/>
                    </a:cubicBezTo>
                    <a:cubicBezTo>
                      <a:pt x="23" y="3"/>
                      <a:pt x="23" y="3"/>
                      <a:pt x="23" y="3"/>
                    </a:cubicBezTo>
                    <a:cubicBezTo>
                      <a:pt x="23" y="3"/>
                      <a:pt x="23" y="3"/>
                      <a:pt x="23" y="3"/>
                    </a:cubicBezTo>
                    <a:cubicBezTo>
                      <a:pt x="22" y="3"/>
                      <a:pt x="22" y="2"/>
                      <a:pt x="22" y="2"/>
                    </a:cubicBezTo>
                    <a:cubicBezTo>
                      <a:pt x="22" y="0"/>
                      <a:pt x="22" y="0"/>
                      <a:pt x="22" y="0"/>
                    </a:cubicBezTo>
                    <a:cubicBezTo>
                      <a:pt x="23" y="1"/>
                      <a:pt x="23" y="1"/>
                      <a:pt x="23" y="1"/>
                    </a:cubicBezTo>
                    <a:cubicBezTo>
                      <a:pt x="24" y="1"/>
                      <a:pt x="26" y="2"/>
                      <a:pt x="27" y="2"/>
                    </a:cubicBezTo>
                    <a:cubicBezTo>
                      <a:pt x="28" y="3"/>
                      <a:pt x="30" y="4"/>
                      <a:pt x="32" y="5"/>
                    </a:cubicBezTo>
                    <a:cubicBezTo>
                      <a:pt x="33" y="6"/>
                      <a:pt x="35" y="7"/>
                      <a:pt x="36" y="8"/>
                    </a:cubicBezTo>
                    <a:cubicBezTo>
                      <a:pt x="36" y="8"/>
                      <a:pt x="36" y="8"/>
                      <a:pt x="37" y="9"/>
                    </a:cubicBezTo>
                    <a:cubicBezTo>
                      <a:pt x="37" y="9"/>
                      <a:pt x="37" y="9"/>
                      <a:pt x="37" y="9"/>
                    </a:cubicBezTo>
                    <a:cubicBezTo>
                      <a:pt x="37" y="9"/>
                      <a:pt x="38" y="9"/>
                      <a:pt x="38" y="9"/>
                    </a:cubicBezTo>
                    <a:cubicBezTo>
                      <a:pt x="38" y="9"/>
                      <a:pt x="38" y="9"/>
                      <a:pt x="38" y="9"/>
                    </a:cubicBezTo>
                    <a:cubicBezTo>
                      <a:pt x="38" y="10"/>
                      <a:pt x="38" y="10"/>
                      <a:pt x="39" y="10"/>
                    </a:cubicBezTo>
                    <a:cubicBezTo>
                      <a:pt x="39" y="11"/>
                      <a:pt x="39" y="11"/>
                      <a:pt x="40" y="11"/>
                    </a:cubicBezTo>
                    <a:cubicBezTo>
                      <a:pt x="41" y="11"/>
                      <a:pt x="41" y="11"/>
                      <a:pt x="41" y="11"/>
                    </a:cubicBezTo>
                    <a:cubicBezTo>
                      <a:pt x="41" y="11"/>
                      <a:pt x="41" y="11"/>
                      <a:pt x="41" y="11"/>
                    </a:cubicBezTo>
                    <a:cubicBezTo>
                      <a:pt x="41" y="11"/>
                      <a:pt x="41" y="12"/>
                      <a:pt x="41" y="12"/>
                    </a:cubicBezTo>
                    <a:cubicBezTo>
                      <a:pt x="41" y="12"/>
                      <a:pt x="42" y="13"/>
                      <a:pt x="42" y="13"/>
                    </a:cubicBezTo>
                    <a:cubicBezTo>
                      <a:pt x="43" y="13"/>
                      <a:pt x="43" y="13"/>
                      <a:pt x="43" y="13"/>
                    </a:cubicBezTo>
                    <a:cubicBezTo>
                      <a:pt x="44" y="13"/>
                      <a:pt x="44" y="13"/>
                      <a:pt x="44" y="13"/>
                    </a:cubicBezTo>
                    <a:cubicBezTo>
                      <a:pt x="44" y="14"/>
                      <a:pt x="44" y="14"/>
                      <a:pt x="44" y="14"/>
                    </a:cubicBezTo>
                    <a:cubicBezTo>
                      <a:pt x="44" y="14"/>
                      <a:pt x="45" y="14"/>
                      <a:pt x="45" y="14"/>
                    </a:cubicBezTo>
                    <a:cubicBezTo>
                      <a:pt x="45" y="15"/>
                      <a:pt x="45" y="15"/>
                      <a:pt x="46" y="16"/>
                    </a:cubicBezTo>
                    <a:cubicBezTo>
                      <a:pt x="46" y="16"/>
                      <a:pt x="46" y="16"/>
                      <a:pt x="47" y="16"/>
                    </a:cubicBezTo>
                    <a:cubicBezTo>
                      <a:pt x="47" y="16"/>
                      <a:pt x="47" y="16"/>
                      <a:pt x="48" y="16"/>
                    </a:cubicBezTo>
                    <a:cubicBezTo>
                      <a:pt x="48" y="17"/>
                      <a:pt x="49" y="17"/>
                      <a:pt x="49" y="18"/>
                    </a:cubicBezTo>
                    <a:cubicBezTo>
                      <a:pt x="49" y="18"/>
                      <a:pt x="49" y="18"/>
                      <a:pt x="49" y="18"/>
                    </a:cubicBezTo>
                    <a:cubicBezTo>
                      <a:pt x="50" y="19"/>
                      <a:pt x="51" y="20"/>
                      <a:pt x="51" y="20"/>
                    </a:cubicBezTo>
                    <a:cubicBezTo>
                      <a:pt x="52" y="20"/>
                      <a:pt x="52" y="20"/>
                      <a:pt x="52" y="20"/>
                    </a:cubicBezTo>
                    <a:cubicBezTo>
                      <a:pt x="52" y="20"/>
                      <a:pt x="52" y="20"/>
                      <a:pt x="52" y="20"/>
                    </a:cubicBezTo>
                    <a:cubicBezTo>
                      <a:pt x="53" y="22"/>
                      <a:pt x="54" y="23"/>
                      <a:pt x="55" y="24"/>
                    </a:cubicBezTo>
                    <a:cubicBezTo>
                      <a:pt x="56" y="25"/>
                      <a:pt x="56" y="25"/>
                      <a:pt x="57" y="26"/>
                    </a:cubicBezTo>
                    <a:cubicBezTo>
                      <a:pt x="57" y="26"/>
                      <a:pt x="58" y="26"/>
                      <a:pt x="58" y="26"/>
                    </a:cubicBezTo>
                    <a:cubicBezTo>
                      <a:pt x="58" y="27"/>
                      <a:pt x="58" y="27"/>
                      <a:pt x="58" y="27"/>
                    </a:cubicBezTo>
                    <a:cubicBezTo>
                      <a:pt x="59" y="27"/>
                      <a:pt x="59" y="27"/>
                      <a:pt x="59" y="27"/>
                    </a:cubicBezTo>
                    <a:cubicBezTo>
                      <a:pt x="59" y="28"/>
                      <a:pt x="59" y="28"/>
                      <a:pt x="60" y="28"/>
                    </a:cubicBezTo>
                    <a:cubicBezTo>
                      <a:pt x="60" y="29"/>
                      <a:pt x="60" y="29"/>
                      <a:pt x="61" y="30"/>
                    </a:cubicBezTo>
                    <a:cubicBezTo>
                      <a:pt x="61" y="30"/>
                      <a:pt x="61" y="30"/>
                      <a:pt x="61" y="31"/>
                    </a:cubicBezTo>
                    <a:cubicBezTo>
                      <a:pt x="61" y="31"/>
                      <a:pt x="61" y="31"/>
                      <a:pt x="62" y="31"/>
                    </a:cubicBezTo>
                    <a:cubicBezTo>
                      <a:pt x="62" y="32"/>
                      <a:pt x="62" y="32"/>
                      <a:pt x="63" y="33"/>
                    </a:cubicBezTo>
                    <a:cubicBezTo>
                      <a:pt x="63" y="33"/>
                      <a:pt x="63" y="33"/>
                      <a:pt x="63" y="33"/>
                    </a:cubicBezTo>
                    <a:cubicBezTo>
                      <a:pt x="64" y="33"/>
                      <a:pt x="64" y="33"/>
                      <a:pt x="64" y="33"/>
                    </a:cubicBezTo>
                    <a:cubicBezTo>
                      <a:pt x="64" y="33"/>
                      <a:pt x="64" y="34"/>
                      <a:pt x="64" y="34"/>
                    </a:cubicBezTo>
                    <a:cubicBezTo>
                      <a:pt x="64" y="34"/>
                      <a:pt x="64" y="34"/>
                      <a:pt x="64" y="34"/>
                    </a:cubicBezTo>
                    <a:cubicBezTo>
                      <a:pt x="64" y="34"/>
                      <a:pt x="64" y="34"/>
                      <a:pt x="64" y="34"/>
                    </a:cubicBezTo>
                    <a:cubicBezTo>
                      <a:pt x="65" y="34"/>
                      <a:pt x="65" y="35"/>
                      <a:pt x="65" y="35"/>
                    </a:cubicBezTo>
                    <a:cubicBezTo>
                      <a:pt x="65" y="35"/>
                      <a:pt x="65" y="36"/>
                      <a:pt x="65" y="36"/>
                    </a:cubicBezTo>
                    <a:cubicBezTo>
                      <a:pt x="65" y="36"/>
                      <a:pt x="65" y="36"/>
                      <a:pt x="66" y="36"/>
                    </a:cubicBezTo>
                    <a:cubicBezTo>
                      <a:pt x="66" y="36"/>
                      <a:pt x="66" y="36"/>
                      <a:pt x="66" y="36"/>
                    </a:cubicBezTo>
                    <a:cubicBezTo>
                      <a:pt x="66" y="37"/>
                      <a:pt x="67" y="37"/>
                      <a:pt x="67" y="37"/>
                    </a:cubicBezTo>
                    <a:cubicBezTo>
                      <a:pt x="67" y="37"/>
                      <a:pt x="67" y="37"/>
                      <a:pt x="67" y="38"/>
                    </a:cubicBezTo>
                    <a:cubicBezTo>
                      <a:pt x="67" y="38"/>
                      <a:pt x="68" y="38"/>
                      <a:pt x="68" y="39"/>
                    </a:cubicBezTo>
                    <a:cubicBezTo>
                      <a:pt x="68" y="39"/>
                      <a:pt x="68" y="39"/>
                      <a:pt x="68" y="39"/>
                    </a:cubicBezTo>
                    <a:cubicBezTo>
                      <a:pt x="68" y="39"/>
                      <a:pt x="68" y="39"/>
                      <a:pt x="68" y="39"/>
                    </a:cubicBezTo>
                    <a:cubicBezTo>
                      <a:pt x="68" y="39"/>
                      <a:pt x="68" y="39"/>
                      <a:pt x="68" y="39"/>
                    </a:cubicBezTo>
                    <a:cubicBezTo>
                      <a:pt x="68" y="39"/>
                      <a:pt x="69" y="40"/>
                      <a:pt x="69" y="40"/>
                    </a:cubicBezTo>
                    <a:cubicBezTo>
                      <a:pt x="69" y="40"/>
                      <a:pt x="69" y="40"/>
                      <a:pt x="69" y="40"/>
                    </a:cubicBezTo>
                    <a:cubicBezTo>
                      <a:pt x="69" y="40"/>
                      <a:pt x="69" y="40"/>
                      <a:pt x="69" y="40"/>
                    </a:cubicBezTo>
                    <a:cubicBezTo>
                      <a:pt x="69" y="41"/>
                      <a:pt x="69" y="41"/>
                      <a:pt x="69" y="41"/>
                    </a:cubicBezTo>
                    <a:cubicBezTo>
                      <a:pt x="70" y="41"/>
                      <a:pt x="70" y="42"/>
                      <a:pt x="70" y="42"/>
                    </a:cubicBezTo>
                    <a:cubicBezTo>
                      <a:pt x="70" y="42"/>
                      <a:pt x="70" y="42"/>
                      <a:pt x="70" y="42"/>
                    </a:cubicBezTo>
                    <a:cubicBezTo>
                      <a:pt x="70" y="42"/>
                      <a:pt x="70" y="42"/>
                      <a:pt x="70" y="42"/>
                    </a:cubicBezTo>
                    <a:cubicBezTo>
                      <a:pt x="70" y="42"/>
                      <a:pt x="70" y="42"/>
                      <a:pt x="70" y="42"/>
                    </a:cubicBezTo>
                    <a:cubicBezTo>
                      <a:pt x="71" y="42"/>
                      <a:pt x="71" y="42"/>
                      <a:pt x="71" y="42"/>
                    </a:cubicBezTo>
                    <a:cubicBezTo>
                      <a:pt x="71" y="44"/>
                      <a:pt x="71" y="44"/>
                      <a:pt x="71" y="44"/>
                    </a:cubicBezTo>
                    <a:cubicBezTo>
                      <a:pt x="71" y="44"/>
                      <a:pt x="70" y="44"/>
                      <a:pt x="70" y="44"/>
                    </a:cubicBezTo>
                    <a:cubicBezTo>
                      <a:pt x="70" y="44"/>
                      <a:pt x="70" y="44"/>
                      <a:pt x="70" y="44"/>
                    </a:cubicBezTo>
                    <a:cubicBezTo>
                      <a:pt x="71" y="44"/>
                      <a:pt x="71" y="44"/>
                      <a:pt x="71" y="44"/>
                    </a:cubicBezTo>
                    <a:cubicBezTo>
                      <a:pt x="71" y="44"/>
                      <a:pt x="71" y="44"/>
                      <a:pt x="71" y="44"/>
                    </a:cubicBezTo>
                    <a:cubicBezTo>
                      <a:pt x="71" y="45"/>
                      <a:pt x="71" y="45"/>
                      <a:pt x="71" y="45"/>
                    </a:cubicBezTo>
                    <a:cubicBezTo>
                      <a:pt x="71" y="45"/>
                      <a:pt x="72" y="45"/>
                      <a:pt x="72" y="45"/>
                    </a:cubicBezTo>
                    <a:cubicBezTo>
                      <a:pt x="72" y="45"/>
                      <a:pt x="72" y="46"/>
                      <a:pt x="72" y="46"/>
                    </a:cubicBezTo>
                    <a:cubicBezTo>
                      <a:pt x="72" y="46"/>
                      <a:pt x="72" y="46"/>
                      <a:pt x="72" y="47"/>
                    </a:cubicBezTo>
                    <a:cubicBezTo>
                      <a:pt x="72" y="47"/>
                      <a:pt x="72" y="47"/>
                      <a:pt x="72" y="47"/>
                    </a:cubicBezTo>
                    <a:cubicBezTo>
                      <a:pt x="72" y="47"/>
                      <a:pt x="72" y="47"/>
                      <a:pt x="72" y="47"/>
                    </a:cubicBezTo>
                    <a:cubicBezTo>
                      <a:pt x="73" y="47"/>
                      <a:pt x="73" y="47"/>
                      <a:pt x="73" y="47"/>
                    </a:cubicBezTo>
                    <a:cubicBezTo>
                      <a:pt x="73" y="47"/>
                      <a:pt x="73" y="47"/>
                      <a:pt x="73" y="48"/>
                    </a:cubicBezTo>
                    <a:cubicBezTo>
                      <a:pt x="73" y="48"/>
                      <a:pt x="73" y="48"/>
                      <a:pt x="73" y="48"/>
                    </a:cubicBezTo>
                    <a:cubicBezTo>
                      <a:pt x="73" y="49"/>
                      <a:pt x="73" y="49"/>
                      <a:pt x="73" y="49"/>
                    </a:cubicBezTo>
                    <a:cubicBezTo>
                      <a:pt x="73" y="49"/>
                      <a:pt x="73" y="49"/>
                      <a:pt x="73" y="49"/>
                    </a:cubicBezTo>
                    <a:cubicBezTo>
                      <a:pt x="73" y="49"/>
                      <a:pt x="73" y="49"/>
                      <a:pt x="73" y="49"/>
                    </a:cubicBezTo>
                    <a:cubicBezTo>
                      <a:pt x="73" y="49"/>
                      <a:pt x="73" y="49"/>
                      <a:pt x="74" y="49"/>
                    </a:cubicBezTo>
                    <a:cubicBezTo>
                      <a:pt x="74" y="49"/>
                      <a:pt x="74" y="49"/>
                      <a:pt x="74" y="49"/>
                    </a:cubicBezTo>
                    <a:cubicBezTo>
                      <a:pt x="74" y="49"/>
                      <a:pt x="74" y="49"/>
                      <a:pt x="74" y="49"/>
                    </a:cubicBezTo>
                    <a:cubicBezTo>
                      <a:pt x="74" y="49"/>
                      <a:pt x="74" y="50"/>
                      <a:pt x="74" y="50"/>
                    </a:cubicBezTo>
                    <a:cubicBezTo>
                      <a:pt x="74" y="50"/>
                      <a:pt x="74" y="50"/>
                      <a:pt x="74" y="51"/>
                    </a:cubicBezTo>
                    <a:cubicBezTo>
                      <a:pt x="74" y="51"/>
                      <a:pt x="74" y="51"/>
                      <a:pt x="75" y="51"/>
                    </a:cubicBezTo>
                    <a:cubicBezTo>
                      <a:pt x="75" y="51"/>
                      <a:pt x="75" y="51"/>
                      <a:pt x="75" y="51"/>
                    </a:cubicBezTo>
                    <a:cubicBezTo>
                      <a:pt x="75" y="52"/>
                      <a:pt x="75" y="52"/>
                      <a:pt x="75" y="52"/>
                    </a:cubicBezTo>
                    <a:cubicBezTo>
                      <a:pt x="75" y="52"/>
                      <a:pt x="75" y="52"/>
                      <a:pt x="75" y="52"/>
                    </a:cubicBezTo>
                    <a:cubicBezTo>
                      <a:pt x="75" y="52"/>
                      <a:pt x="75" y="52"/>
                      <a:pt x="75" y="52"/>
                    </a:cubicBezTo>
                    <a:cubicBezTo>
                      <a:pt x="75" y="52"/>
                      <a:pt x="75" y="52"/>
                      <a:pt x="75" y="52"/>
                    </a:cubicBezTo>
                    <a:cubicBezTo>
                      <a:pt x="76" y="53"/>
                      <a:pt x="76" y="53"/>
                      <a:pt x="76" y="53"/>
                    </a:cubicBezTo>
                    <a:cubicBezTo>
                      <a:pt x="76" y="53"/>
                      <a:pt x="76" y="53"/>
                      <a:pt x="76" y="53"/>
                    </a:cubicBezTo>
                    <a:cubicBezTo>
                      <a:pt x="76" y="53"/>
                      <a:pt x="76" y="53"/>
                      <a:pt x="76" y="54"/>
                    </a:cubicBezTo>
                    <a:cubicBezTo>
                      <a:pt x="76" y="54"/>
                      <a:pt x="76" y="54"/>
                      <a:pt x="76" y="54"/>
                    </a:cubicBezTo>
                    <a:cubicBezTo>
                      <a:pt x="76" y="54"/>
                      <a:pt x="76" y="54"/>
                      <a:pt x="76" y="54"/>
                    </a:cubicBezTo>
                    <a:cubicBezTo>
                      <a:pt x="76" y="54"/>
                      <a:pt x="76" y="54"/>
                      <a:pt x="76" y="54"/>
                    </a:cubicBezTo>
                    <a:cubicBezTo>
                      <a:pt x="77" y="54"/>
                      <a:pt x="77" y="54"/>
                      <a:pt x="77" y="55"/>
                    </a:cubicBezTo>
                    <a:cubicBezTo>
                      <a:pt x="77" y="55"/>
                      <a:pt x="77" y="55"/>
                      <a:pt x="77" y="55"/>
                    </a:cubicBezTo>
                    <a:cubicBezTo>
                      <a:pt x="77" y="55"/>
                      <a:pt x="77" y="55"/>
                      <a:pt x="77" y="55"/>
                    </a:cubicBezTo>
                    <a:cubicBezTo>
                      <a:pt x="77" y="56"/>
                      <a:pt x="77" y="56"/>
                      <a:pt x="77" y="57"/>
                    </a:cubicBezTo>
                    <a:cubicBezTo>
                      <a:pt x="77" y="57"/>
                      <a:pt x="77" y="57"/>
                      <a:pt x="77" y="57"/>
                    </a:cubicBezTo>
                    <a:cubicBezTo>
                      <a:pt x="77" y="58"/>
                      <a:pt x="77" y="58"/>
                      <a:pt x="77" y="59"/>
                    </a:cubicBezTo>
                    <a:cubicBezTo>
                      <a:pt x="77" y="60"/>
                      <a:pt x="77" y="61"/>
                      <a:pt x="77" y="63"/>
                    </a:cubicBezTo>
                    <a:cubicBezTo>
                      <a:pt x="77" y="66"/>
                      <a:pt x="78" y="68"/>
                      <a:pt x="79" y="71"/>
                    </a:cubicBezTo>
                    <a:cubicBezTo>
                      <a:pt x="79" y="72"/>
                      <a:pt x="79" y="72"/>
                      <a:pt x="79" y="72"/>
                    </a:cubicBezTo>
                    <a:cubicBezTo>
                      <a:pt x="78" y="71"/>
                      <a:pt x="78" y="71"/>
                      <a:pt x="78" y="71"/>
                    </a:cubicBezTo>
                    <a:cubicBezTo>
                      <a:pt x="77" y="71"/>
                      <a:pt x="77" y="71"/>
                      <a:pt x="76" y="70"/>
                    </a:cubicBezTo>
                    <a:cubicBezTo>
                      <a:pt x="76" y="70"/>
                      <a:pt x="76" y="69"/>
                      <a:pt x="76" y="69"/>
                    </a:cubicBezTo>
                    <a:cubicBezTo>
                      <a:pt x="76" y="69"/>
                      <a:pt x="76" y="69"/>
                      <a:pt x="76" y="69"/>
                    </a:cubicBezTo>
                    <a:cubicBezTo>
                      <a:pt x="75" y="69"/>
                      <a:pt x="75" y="68"/>
                      <a:pt x="75" y="68"/>
                    </a:cubicBezTo>
                    <a:cubicBezTo>
                      <a:pt x="75" y="66"/>
                      <a:pt x="75" y="66"/>
                      <a:pt x="75" y="66"/>
                    </a:cubicBezTo>
                    <a:cubicBezTo>
                      <a:pt x="75" y="66"/>
                      <a:pt x="75" y="66"/>
                      <a:pt x="75" y="66"/>
                    </a:cubicBezTo>
                    <a:cubicBezTo>
                      <a:pt x="75" y="66"/>
                      <a:pt x="75" y="66"/>
                      <a:pt x="75" y="66"/>
                    </a:cubicBezTo>
                    <a:cubicBezTo>
                      <a:pt x="75" y="66"/>
                      <a:pt x="75" y="66"/>
                      <a:pt x="75" y="66"/>
                    </a:cubicBezTo>
                    <a:cubicBezTo>
                      <a:pt x="74" y="66"/>
                      <a:pt x="74" y="65"/>
                      <a:pt x="74" y="64"/>
                    </a:cubicBezTo>
                    <a:cubicBezTo>
                      <a:pt x="74" y="64"/>
                      <a:pt x="74" y="64"/>
                      <a:pt x="74" y="64"/>
                    </a:cubicBezTo>
                    <a:cubicBezTo>
                      <a:pt x="74" y="64"/>
                      <a:pt x="74" y="64"/>
                      <a:pt x="74" y="64"/>
                    </a:cubicBezTo>
                    <a:cubicBezTo>
                      <a:pt x="74" y="64"/>
                      <a:pt x="73" y="64"/>
                      <a:pt x="73" y="63"/>
                    </a:cubicBezTo>
                    <a:cubicBezTo>
                      <a:pt x="73" y="63"/>
                      <a:pt x="73" y="63"/>
                      <a:pt x="73" y="63"/>
                    </a:cubicBezTo>
                    <a:cubicBezTo>
                      <a:pt x="72" y="63"/>
                      <a:pt x="72" y="62"/>
                      <a:pt x="72" y="62"/>
                    </a:cubicBezTo>
                    <a:cubicBezTo>
                      <a:pt x="72" y="62"/>
                      <a:pt x="72" y="61"/>
                      <a:pt x="72" y="61"/>
                    </a:cubicBezTo>
                    <a:cubicBezTo>
                      <a:pt x="72" y="61"/>
                      <a:pt x="72" y="61"/>
                      <a:pt x="72" y="61"/>
                    </a:cubicBezTo>
                    <a:cubicBezTo>
                      <a:pt x="72" y="61"/>
                      <a:pt x="72" y="61"/>
                      <a:pt x="72" y="61"/>
                    </a:cubicBezTo>
                    <a:cubicBezTo>
                      <a:pt x="72" y="61"/>
                      <a:pt x="72" y="61"/>
                      <a:pt x="72" y="61"/>
                    </a:cubicBezTo>
                    <a:cubicBezTo>
                      <a:pt x="71" y="61"/>
                      <a:pt x="71" y="61"/>
                      <a:pt x="71" y="60"/>
                    </a:cubicBezTo>
                    <a:cubicBezTo>
                      <a:pt x="71" y="60"/>
                      <a:pt x="71" y="60"/>
                      <a:pt x="71" y="60"/>
                    </a:cubicBezTo>
                    <a:cubicBezTo>
                      <a:pt x="71" y="60"/>
                      <a:pt x="71" y="59"/>
                      <a:pt x="71" y="59"/>
                    </a:cubicBezTo>
                    <a:cubicBezTo>
                      <a:pt x="71" y="59"/>
                      <a:pt x="71" y="59"/>
                      <a:pt x="71" y="59"/>
                    </a:cubicBezTo>
                    <a:cubicBezTo>
                      <a:pt x="71" y="59"/>
                      <a:pt x="71" y="59"/>
                      <a:pt x="71" y="59"/>
                    </a:cubicBezTo>
                    <a:cubicBezTo>
                      <a:pt x="70" y="59"/>
                      <a:pt x="70" y="58"/>
                      <a:pt x="70" y="58"/>
                    </a:cubicBezTo>
                    <a:cubicBezTo>
                      <a:pt x="70" y="58"/>
                      <a:pt x="70" y="58"/>
                      <a:pt x="70" y="57"/>
                    </a:cubicBezTo>
                    <a:cubicBezTo>
                      <a:pt x="70" y="57"/>
                      <a:pt x="70" y="57"/>
                      <a:pt x="70" y="57"/>
                    </a:cubicBezTo>
                    <a:cubicBezTo>
                      <a:pt x="69" y="57"/>
                      <a:pt x="69" y="57"/>
                      <a:pt x="69" y="57"/>
                    </a:cubicBezTo>
                    <a:cubicBezTo>
                      <a:pt x="69" y="56"/>
                      <a:pt x="69" y="56"/>
                      <a:pt x="69" y="56"/>
                    </a:cubicBezTo>
                    <a:cubicBezTo>
                      <a:pt x="69" y="55"/>
                      <a:pt x="69" y="55"/>
                      <a:pt x="68" y="55"/>
                    </a:cubicBezTo>
                    <a:cubicBezTo>
                      <a:pt x="68" y="55"/>
                      <a:pt x="68" y="55"/>
                      <a:pt x="68" y="55"/>
                    </a:cubicBezTo>
                    <a:cubicBezTo>
                      <a:pt x="68" y="55"/>
                      <a:pt x="67" y="55"/>
                      <a:pt x="67" y="54"/>
                    </a:cubicBezTo>
                    <a:cubicBezTo>
                      <a:pt x="67" y="53"/>
                      <a:pt x="67" y="53"/>
                      <a:pt x="67" y="53"/>
                    </a:cubicBezTo>
                    <a:cubicBezTo>
                      <a:pt x="67" y="53"/>
                      <a:pt x="67" y="53"/>
                      <a:pt x="66" y="53"/>
                    </a:cubicBezTo>
                    <a:cubicBezTo>
                      <a:pt x="66" y="53"/>
                      <a:pt x="66" y="53"/>
                      <a:pt x="66" y="53"/>
                    </a:cubicBezTo>
                    <a:cubicBezTo>
                      <a:pt x="66" y="53"/>
                      <a:pt x="66" y="53"/>
                      <a:pt x="66" y="53"/>
                    </a:cubicBezTo>
                    <a:cubicBezTo>
                      <a:pt x="66" y="53"/>
                      <a:pt x="66" y="53"/>
                      <a:pt x="66" y="53"/>
                    </a:cubicBezTo>
                    <a:cubicBezTo>
                      <a:pt x="66" y="51"/>
                      <a:pt x="66" y="51"/>
                      <a:pt x="66" y="51"/>
                    </a:cubicBezTo>
                    <a:cubicBezTo>
                      <a:pt x="66" y="51"/>
                      <a:pt x="66" y="50"/>
                      <a:pt x="66" y="50"/>
                    </a:cubicBezTo>
                    <a:cubicBezTo>
                      <a:pt x="66" y="50"/>
                      <a:pt x="66" y="50"/>
                      <a:pt x="66" y="50"/>
                    </a:cubicBezTo>
                    <a:cubicBezTo>
                      <a:pt x="66" y="50"/>
                      <a:pt x="65" y="50"/>
                      <a:pt x="65" y="50"/>
                    </a:cubicBezTo>
                    <a:cubicBezTo>
                      <a:pt x="64" y="50"/>
                      <a:pt x="64" y="50"/>
                      <a:pt x="64" y="50"/>
                    </a:cubicBezTo>
                    <a:cubicBezTo>
                      <a:pt x="65" y="49"/>
                      <a:pt x="65" y="49"/>
                      <a:pt x="65" y="49"/>
                    </a:cubicBezTo>
                    <a:cubicBezTo>
                      <a:pt x="65" y="49"/>
                      <a:pt x="65" y="49"/>
                      <a:pt x="65" y="49"/>
                    </a:cubicBezTo>
                    <a:cubicBezTo>
                      <a:pt x="65" y="49"/>
                      <a:pt x="65" y="49"/>
                      <a:pt x="65" y="49"/>
                    </a:cubicBezTo>
                    <a:cubicBezTo>
                      <a:pt x="65" y="49"/>
                      <a:pt x="65" y="49"/>
                      <a:pt x="64" y="49"/>
                    </a:cubicBezTo>
                    <a:cubicBezTo>
                      <a:pt x="64" y="49"/>
                      <a:pt x="64" y="49"/>
                      <a:pt x="64" y="49"/>
                    </a:cubicBezTo>
                    <a:cubicBezTo>
                      <a:pt x="64" y="49"/>
                      <a:pt x="64" y="49"/>
                      <a:pt x="64" y="49"/>
                    </a:cubicBezTo>
                    <a:cubicBezTo>
                      <a:pt x="64" y="48"/>
                      <a:pt x="63" y="48"/>
                      <a:pt x="63" y="48"/>
                    </a:cubicBezTo>
                    <a:cubicBezTo>
                      <a:pt x="63" y="48"/>
                      <a:pt x="63" y="48"/>
                      <a:pt x="63" y="48"/>
                    </a:cubicBezTo>
                    <a:cubicBezTo>
                      <a:pt x="62" y="48"/>
                      <a:pt x="62" y="48"/>
                      <a:pt x="62" y="48"/>
                    </a:cubicBezTo>
                    <a:cubicBezTo>
                      <a:pt x="63" y="49"/>
                      <a:pt x="63" y="50"/>
                      <a:pt x="64" y="51"/>
                    </a:cubicBezTo>
                    <a:cubicBezTo>
                      <a:pt x="65" y="52"/>
                      <a:pt x="65" y="52"/>
                      <a:pt x="65" y="52"/>
                    </a:cubicBezTo>
                    <a:cubicBezTo>
                      <a:pt x="65" y="53"/>
                      <a:pt x="66" y="54"/>
                      <a:pt x="67" y="55"/>
                    </a:cubicBezTo>
                    <a:cubicBezTo>
                      <a:pt x="67" y="56"/>
                      <a:pt x="67" y="56"/>
                      <a:pt x="68" y="56"/>
                    </a:cubicBezTo>
                    <a:cubicBezTo>
                      <a:pt x="68" y="57"/>
                      <a:pt x="68" y="57"/>
                      <a:pt x="68" y="57"/>
                    </a:cubicBezTo>
                    <a:cubicBezTo>
                      <a:pt x="68" y="57"/>
                      <a:pt x="68" y="57"/>
                      <a:pt x="68" y="57"/>
                    </a:cubicBezTo>
                    <a:cubicBezTo>
                      <a:pt x="68" y="57"/>
                      <a:pt x="68" y="57"/>
                      <a:pt x="68" y="57"/>
                    </a:cubicBezTo>
                    <a:cubicBezTo>
                      <a:pt x="68" y="57"/>
                      <a:pt x="68" y="57"/>
                      <a:pt x="68" y="57"/>
                    </a:cubicBezTo>
                    <a:cubicBezTo>
                      <a:pt x="69" y="57"/>
                      <a:pt x="69" y="57"/>
                      <a:pt x="69" y="57"/>
                    </a:cubicBezTo>
                    <a:cubicBezTo>
                      <a:pt x="69" y="58"/>
                      <a:pt x="69" y="58"/>
                      <a:pt x="69" y="58"/>
                    </a:cubicBezTo>
                    <a:cubicBezTo>
                      <a:pt x="69" y="58"/>
                      <a:pt x="69" y="58"/>
                      <a:pt x="69" y="58"/>
                    </a:cubicBezTo>
                    <a:cubicBezTo>
                      <a:pt x="69" y="58"/>
                      <a:pt x="69" y="58"/>
                      <a:pt x="69" y="59"/>
                    </a:cubicBezTo>
                    <a:cubicBezTo>
                      <a:pt x="69" y="59"/>
                      <a:pt x="69" y="59"/>
                      <a:pt x="69" y="59"/>
                    </a:cubicBezTo>
                    <a:cubicBezTo>
                      <a:pt x="69" y="59"/>
                      <a:pt x="69" y="59"/>
                      <a:pt x="70" y="60"/>
                    </a:cubicBezTo>
                    <a:cubicBezTo>
                      <a:pt x="70" y="60"/>
                      <a:pt x="70" y="60"/>
                      <a:pt x="70" y="60"/>
                    </a:cubicBezTo>
                    <a:cubicBezTo>
                      <a:pt x="70" y="61"/>
                      <a:pt x="70" y="61"/>
                      <a:pt x="70" y="61"/>
                    </a:cubicBezTo>
                    <a:cubicBezTo>
                      <a:pt x="71" y="61"/>
                      <a:pt x="71" y="62"/>
                      <a:pt x="71" y="63"/>
                    </a:cubicBezTo>
                    <a:cubicBezTo>
                      <a:pt x="71" y="63"/>
                      <a:pt x="71" y="63"/>
                      <a:pt x="72" y="63"/>
                    </a:cubicBezTo>
                    <a:cubicBezTo>
                      <a:pt x="73" y="63"/>
                      <a:pt x="73" y="63"/>
                      <a:pt x="73" y="63"/>
                    </a:cubicBezTo>
                    <a:cubicBezTo>
                      <a:pt x="72" y="63"/>
                      <a:pt x="72" y="63"/>
                      <a:pt x="72" y="63"/>
                    </a:cubicBezTo>
                    <a:cubicBezTo>
                      <a:pt x="72" y="65"/>
                      <a:pt x="72" y="66"/>
                      <a:pt x="73" y="67"/>
                    </a:cubicBezTo>
                    <a:cubicBezTo>
                      <a:pt x="73" y="67"/>
                      <a:pt x="73" y="67"/>
                      <a:pt x="74" y="68"/>
                    </a:cubicBezTo>
                    <a:cubicBezTo>
                      <a:pt x="74" y="68"/>
                      <a:pt x="74" y="68"/>
                      <a:pt x="74" y="68"/>
                    </a:cubicBezTo>
                    <a:cubicBezTo>
                      <a:pt x="74" y="68"/>
                      <a:pt x="75" y="69"/>
                      <a:pt x="75" y="69"/>
                    </a:cubicBezTo>
                    <a:cubicBezTo>
                      <a:pt x="75" y="69"/>
                      <a:pt x="75" y="69"/>
                      <a:pt x="75" y="69"/>
                    </a:cubicBezTo>
                    <a:cubicBezTo>
                      <a:pt x="75" y="70"/>
                      <a:pt x="75" y="70"/>
                      <a:pt x="75" y="70"/>
                    </a:cubicBezTo>
                    <a:cubicBezTo>
                      <a:pt x="75" y="70"/>
                      <a:pt x="75" y="70"/>
                      <a:pt x="75" y="70"/>
                    </a:cubicBezTo>
                    <a:cubicBezTo>
                      <a:pt x="75" y="70"/>
                      <a:pt x="75" y="70"/>
                      <a:pt x="75" y="70"/>
                    </a:cubicBezTo>
                    <a:cubicBezTo>
                      <a:pt x="76" y="70"/>
                      <a:pt x="76" y="71"/>
                      <a:pt x="76" y="72"/>
                    </a:cubicBezTo>
                    <a:cubicBezTo>
                      <a:pt x="76" y="72"/>
                      <a:pt x="76" y="72"/>
                      <a:pt x="76" y="72"/>
                    </a:cubicBezTo>
                    <a:cubicBezTo>
                      <a:pt x="76" y="72"/>
                      <a:pt x="76" y="72"/>
                      <a:pt x="76" y="72"/>
                    </a:cubicBezTo>
                    <a:cubicBezTo>
                      <a:pt x="77" y="72"/>
                      <a:pt x="77" y="72"/>
                      <a:pt x="77" y="73"/>
                    </a:cubicBezTo>
                    <a:cubicBezTo>
                      <a:pt x="77" y="73"/>
                      <a:pt x="77" y="73"/>
                      <a:pt x="77" y="73"/>
                    </a:cubicBezTo>
                    <a:cubicBezTo>
                      <a:pt x="78" y="73"/>
                      <a:pt x="78" y="74"/>
                      <a:pt x="78" y="74"/>
                    </a:cubicBezTo>
                    <a:cubicBezTo>
                      <a:pt x="78" y="75"/>
                      <a:pt x="78" y="75"/>
                      <a:pt x="78" y="75"/>
                    </a:cubicBezTo>
                    <a:cubicBezTo>
                      <a:pt x="78" y="75"/>
                      <a:pt x="78" y="75"/>
                      <a:pt x="78" y="75"/>
                    </a:cubicBezTo>
                    <a:cubicBezTo>
                      <a:pt x="78" y="75"/>
                      <a:pt x="78" y="75"/>
                      <a:pt x="78" y="75"/>
                    </a:cubicBezTo>
                    <a:cubicBezTo>
                      <a:pt x="78" y="75"/>
                      <a:pt x="79" y="75"/>
                      <a:pt x="79" y="75"/>
                    </a:cubicBezTo>
                    <a:cubicBezTo>
                      <a:pt x="79" y="78"/>
                      <a:pt x="79" y="78"/>
                      <a:pt x="79" y="78"/>
                    </a:cubicBezTo>
                    <a:cubicBezTo>
                      <a:pt x="79" y="78"/>
                      <a:pt x="79" y="78"/>
                      <a:pt x="79" y="78"/>
                    </a:cubicBezTo>
                    <a:cubicBezTo>
                      <a:pt x="80" y="79"/>
                      <a:pt x="81" y="80"/>
                      <a:pt x="81" y="80"/>
                    </a:cubicBezTo>
                    <a:cubicBezTo>
                      <a:pt x="82" y="81"/>
                      <a:pt x="82" y="82"/>
                      <a:pt x="82" y="82"/>
                    </a:cubicBezTo>
                    <a:cubicBezTo>
                      <a:pt x="82" y="82"/>
                      <a:pt x="82" y="83"/>
                      <a:pt x="82" y="83"/>
                    </a:cubicBezTo>
                    <a:cubicBezTo>
                      <a:pt x="82" y="87"/>
                      <a:pt x="82" y="87"/>
                      <a:pt x="82" y="87"/>
                    </a:cubicBezTo>
                    <a:cubicBezTo>
                      <a:pt x="81" y="87"/>
                      <a:pt x="81" y="87"/>
                      <a:pt x="81" y="87"/>
                    </a:cubicBezTo>
                    <a:cubicBezTo>
                      <a:pt x="81" y="87"/>
                      <a:pt x="81" y="87"/>
                      <a:pt x="81" y="87"/>
                    </a:cubicBezTo>
                    <a:cubicBezTo>
                      <a:pt x="81" y="88"/>
                      <a:pt x="81" y="88"/>
                      <a:pt x="81" y="89"/>
                    </a:cubicBezTo>
                    <a:cubicBezTo>
                      <a:pt x="81" y="89"/>
                      <a:pt x="81" y="89"/>
                      <a:pt x="81" y="89"/>
                    </a:cubicBezTo>
                    <a:cubicBezTo>
                      <a:pt x="81" y="90"/>
                      <a:pt x="81" y="90"/>
                      <a:pt x="81" y="90"/>
                    </a:cubicBezTo>
                    <a:cubicBezTo>
                      <a:pt x="81" y="91"/>
                      <a:pt x="81" y="91"/>
                      <a:pt x="81" y="91"/>
                    </a:cubicBezTo>
                    <a:cubicBezTo>
                      <a:pt x="81" y="92"/>
                      <a:pt x="80" y="92"/>
                      <a:pt x="80" y="92"/>
                    </a:cubicBezTo>
                    <a:cubicBezTo>
                      <a:pt x="80" y="92"/>
                      <a:pt x="80" y="92"/>
                      <a:pt x="80" y="92"/>
                    </a:cubicBezTo>
                    <a:cubicBezTo>
                      <a:pt x="80" y="92"/>
                      <a:pt x="80" y="93"/>
                      <a:pt x="80" y="94"/>
                    </a:cubicBezTo>
                    <a:cubicBezTo>
                      <a:pt x="80" y="94"/>
                      <a:pt x="80" y="94"/>
                      <a:pt x="80" y="94"/>
                    </a:cubicBezTo>
                    <a:cubicBezTo>
                      <a:pt x="80" y="94"/>
                      <a:pt x="80" y="95"/>
                      <a:pt x="80" y="95"/>
                    </a:cubicBezTo>
                    <a:cubicBezTo>
                      <a:pt x="80" y="95"/>
                      <a:pt x="80" y="96"/>
                      <a:pt x="80" y="96"/>
                    </a:cubicBezTo>
                    <a:cubicBezTo>
                      <a:pt x="80" y="96"/>
                      <a:pt x="80" y="96"/>
                      <a:pt x="80" y="96"/>
                    </a:cubicBezTo>
                    <a:cubicBezTo>
                      <a:pt x="81" y="96"/>
                      <a:pt x="81" y="97"/>
                      <a:pt x="81" y="97"/>
                    </a:cubicBezTo>
                    <a:cubicBezTo>
                      <a:pt x="81" y="100"/>
                      <a:pt x="81" y="100"/>
                      <a:pt x="81" y="100"/>
                    </a:cubicBezTo>
                    <a:cubicBezTo>
                      <a:pt x="80" y="100"/>
                      <a:pt x="80" y="100"/>
                      <a:pt x="80" y="100"/>
                    </a:cubicBezTo>
                    <a:cubicBezTo>
                      <a:pt x="80" y="100"/>
                      <a:pt x="80" y="100"/>
                      <a:pt x="80" y="100"/>
                    </a:cubicBezTo>
                    <a:cubicBezTo>
                      <a:pt x="80" y="100"/>
                      <a:pt x="80" y="101"/>
                      <a:pt x="80" y="101"/>
                    </a:cubicBezTo>
                    <a:cubicBezTo>
                      <a:pt x="80" y="101"/>
                      <a:pt x="80" y="101"/>
                      <a:pt x="80" y="101"/>
                    </a:cubicBezTo>
                    <a:cubicBezTo>
                      <a:pt x="80" y="102"/>
                      <a:pt x="80" y="102"/>
                      <a:pt x="80" y="102"/>
                    </a:cubicBezTo>
                    <a:cubicBezTo>
                      <a:pt x="79" y="102"/>
                      <a:pt x="79" y="102"/>
                      <a:pt x="79" y="102"/>
                    </a:cubicBezTo>
                    <a:cubicBezTo>
                      <a:pt x="79" y="102"/>
                      <a:pt x="79" y="102"/>
                      <a:pt x="79" y="102"/>
                    </a:cubicBezTo>
                    <a:cubicBezTo>
                      <a:pt x="79" y="102"/>
                      <a:pt x="79" y="102"/>
                      <a:pt x="79" y="102"/>
                    </a:cubicBezTo>
                    <a:cubicBezTo>
                      <a:pt x="79" y="102"/>
                      <a:pt x="79" y="102"/>
                      <a:pt x="79" y="102"/>
                    </a:cubicBezTo>
                    <a:cubicBezTo>
                      <a:pt x="79" y="103"/>
                      <a:pt x="79" y="103"/>
                      <a:pt x="79" y="103"/>
                    </a:cubicBezTo>
                    <a:cubicBezTo>
                      <a:pt x="79" y="103"/>
                      <a:pt x="79" y="103"/>
                      <a:pt x="79" y="103"/>
                    </a:cubicBezTo>
                    <a:cubicBezTo>
                      <a:pt x="79" y="103"/>
                      <a:pt x="78" y="103"/>
                      <a:pt x="78" y="104"/>
                    </a:cubicBezTo>
                    <a:cubicBezTo>
                      <a:pt x="78" y="105"/>
                      <a:pt x="78" y="106"/>
                      <a:pt x="78" y="107"/>
                    </a:cubicBezTo>
                    <a:cubicBezTo>
                      <a:pt x="78" y="108"/>
                      <a:pt x="78" y="109"/>
                      <a:pt x="78" y="110"/>
                    </a:cubicBezTo>
                    <a:cubicBezTo>
                      <a:pt x="78" y="112"/>
                      <a:pt x="78" y="114"/>
                      <a:pt x="78" y="115"/>
                    </a:cubicBezTo>
                    <a:cubicBezTo>
                      <a:pt x="78" y="116"/>
                      <a:pt x="78" y="116"/>
                      <a:pt x="78" y="116"/>
                    </a:cubicBezTo>
                    <a:cubicBezTo>
                      <a:pt x="77" y="116"/>
                      <a:pt x="77" y="116"/>
                      <a:pt x="77" y="116"/>
                    </a:cubicBezTo>
                    <a:cubicBezTo>
                      <a:pt x="77" y="116"/>
                      <a:pt x="77" y="116"/>
                      <a:pt x="77" y="116"/>
                    </a:cubicBezTo>
                    <a:cubicBezTo>
                      <a:pt x="77" y="116"/>
                      <a:pt x="77" y="116"/>
                      <a:pt x="77" y="116"/>
                    </a:cubicBezTo>
                    <a:cubicBezTo>
                      <a:pt x="77" y="116"/>
                      <a:pt x="77" y="116"/>
                      <a:pt x="77" y="116"/>
                    </a:cubicBezTo>
                    <a:cubicBezTo>
                      <a:pt x="77" y="116"/>
                      <a:pt x="77" y="116"/>
                      <a:pt x="77" y="116"/>
                    </a:cubicBezTo>
                    <a:cubicBezTo>
                      <a:pt x="77" y="116"/>
                      <a:pt x="77" y="117"/>
                      <a:pt x="77" y="117"/>
                    </a:cubicBezTo>
                    <a:cubicBezTo>
                      <a:pt x="77" y="117"/>
                      <a:pt x="77" y="117"/>
                      <a:pt x="76" y="117"/>
                    </a:cubicBezTo>
                    <a:cubicBezTo>
                      <a:pt x="76" y="118"/>
                      <a:pt x="76" y="119"/>
                      <a:pt x="76" y="119"/>
                    </a:cubicBezTo>
                    <a:cubicBezTo>
                      <a:pt x="76" y="120"/>
                      <a:pt x="76" y="121"/>
                      <a:pt x="76" y="122"/>
                    </a:cubicBezTo>
                    <a:cubicBezTo>
                      <a:pt x="76" y="122"/>
                      <a:pt x="76" y="122"/>
                      <a:pt x="76" y="123"/>
                    </a:cubicBezTo>
                    <a:cubicBezTo>
                      <a:pt x="76" y="123"/>
                      <a:pt x="76" y="124"/>
                      <a:pt x="76" y="124"/>
                    </a:cubicBezTo>
                    <a:cubicBezTo>
                      <a:pt x="76" y="125"/>
                      <a:pt x="76" y="125"/>
                      <a:pt x="76" y="125"/>
                    </a:cubicBezTo>
                    <a:cubicBezTo>
                      <a:pt x="75" y="126"/>
                      <a:pt x="75" y="126"/>
                      <a:pt x="75" y="126"/>
                    </a:cubicBezTo>
                    <a:cubicBezTo>
                      <a:pt x="74" y="126"/>
                      <a:pt x="73" y="127"/>
                      <a:pt x="72" y="128"/>
                    </a:cubicBezTo>
                    <a:cubicBezTo>
                      <a:pt x="72" y="129"/>
                      <a:pt x="72" y="129"/>
                      <a:pt x="71" y="129"/>
                    </a:cubicBezTo>
                    <a:cubicBezTo>
                      <a:pt x="71" y="130"/>
                      <a:pt x="71" y="130"/>
                      <a:pt x="71" y="130"/>
                    </a:cubicBezTo>
                    <a:cubicBezTo>
                      <a:pt x="71" y="130"/>
                      <a:pt x="71" y="130"/>
                      <a:pt x="71" y="131"/>
                    </a:cubicBezTo>
                    <a:cubicBezTo>
                      <a:pt x="71" y="131"/>
                      <a:pt x="71" y="132"/>
                      <a:pt x="71" y="132"/>
                    </a:cubicBezTo>
                    <a:cubicBezTo>
                      <a:pt x="71" y="133"/>
                      <a:pt x="70" y="133"/>
                      <a:pt x="70" y="133"/>
                    </a:cubicBezTo>
                    <a:cubicBezTo>
                      <a:pt x="70" y="133"/>
                      <a:pt x="70" y="133"/>
                      <a:pt x="70" y="133"/>
                    </a:cubicBezTo>
                    <a:cubicBezTo>
                      <a:pt x="69" y="133"/>
                      <a:pt x="69" y="133"/>
                      <a:pt x="69" y="134"/>
                    </a:cubicBezTo>
                    <a:cubicBezTo>
                      <a:pt x="69" y="134"/>
                      <a:pt x="69" y="134"/>
                      <a:pt x="69" y="135"/>
                    </a:cubicBezTo>
                    <a:cubicBezTo>
                      <a:pt x="69" y="136"/>
                      <a:pt x="69" y="136"/>
                      <a:pt x="69" y="136"/>
                    </a:cubicBezTo>
                    <a:cubicBezTo>
                      <a:pt x="68" y="136"/>
                      <a:pt x="68" y="136"/>
                      <a:pt x="68" y="136"/>
                    </a:cubicBezTo>
                    <a:cubicBezTo>
                      <a:pt x="68" y="135"/>
                      <a:pt x="68" y="135"/>
                      <a:pt x="68" y="135"/>
                    </a:cubicBezTo>
                    <a:cubicBezTo>
                      <a:pt x="68" y="136"/>
                      <a:pt x="68" y="136"/>
                      <a:pt x="68" y="137"/>
                    </a:cubicBezTo>
                    <a:cubicBezTo>
                      <a:pt x="68" y="137"/>
                      <a:pt x="68" y="137"/>
                      <a:pt x="68" y="137"/>
                    </a:cubicBezTo>
                    <a:cubicBezTo>
                      <a:pt x="68" y="138"/>
                      <a:pt x="68" y="139"/>
                      <a:pt x="68" y="140"/>
                    </a:cubicBezTo>
                    <a:cubicBezTo>
                      <a:pt x="67" y="141"/>
                      <a:pt x="67" y="142"/>
                      <a:pt x="66" y="142"/>
                    </a:cubicBezTo>
                    <a:cubicBezTo>
                      <a:pt x="66" y="142"/>
                      <a:pt x="66" y="142"/>
                      <a:pt x="65" y="142"/>
                    </a:cubicBezTo>
                    <a:cubicBezTo>
                      <a:pt x="65" y="142"/>
                      <a:pt x="65" y="142"/>
                      <a:pt x="65" y="142"/>
                    </a:cubicBezTo>
                    <a:cubicBezTo>
                      <a:pt x="65" y="142"/>
                      <a:pt x="65" y="142"/>
                      <a:pt x="65" y="142"/>
                    </a:cubicBezTo>
                    <a:cubicBezTo>
                      <a:pt x="65" y="142"/>
                      <a:pt x="65" y="142"/>
                      <a:pt x="65" y="142"/>
                    </a:cubicBezTo>
                    <a:cubicBezTo>
                      <a:pt x="65" y="143"/>
                      <a:pt x="65" y="143"/>
                      <a:pt x="65" y="143"/>
                    </a:cubicBezTo>
                    <a:cubicBezTo>
                      <a:pt x="64" y="143"/>
                      <a:pt x="64" y="143"/>
                      <a:pt x="64" y="143"/>
                    </a:cubicBezTo>
                    <a:cubicBezTo>
                      <a:pt x="64" y="143"/>
                      <a:pt x="64" y="143"/>
                      <a:pt x="64" y="143"/>
                    </a:cubicBezTo>
                    <a:cubicBezTo>
                      <a:pt x="64" y="143"/>
                      <a:pt x="64" y="143"/>
                      <a:pt x="64" y="143"/>
                    </a:cubicBezTo>
                    <a:cubicBezTo>
                      <a:pt x="64" y="143"/>
                      <a:pt x="64" y="143"/>
                      <a:pt x="64" y="143"/>
                    </a:cubicBezTo>
                    <a:cubicBezTo>
                      <a:pt x="64" y="143"/>
                      <a:pt x="64" y="143"/>
                      <a:pt x="64" y="143"/>
                    </a:cubicBezTo>
                    <a:cubicBezTo>
                      <a:pt x="64" y="143"/>
                      <a:pt x="64" y="144"/>
                      <a:pt x="63" y="144"/>
                    </a:cubicBezTo>
                    <a:cubicBezTo>
                      <a:pt x="63" y="144"/>
                      <a:pt x="63" y="144"/>
                      <a:pt x="63" y="144"/>
                    </a:cubicBezTo>
                    <a:cubicBezTo>
                      <a:pt x="63" y="144"/>
                      <a:pt x="63" y="145"/>
                      <a:pt x="63" y="145"/>
                    </a:cubicBezTo>
                    <a:cubicBezTo>
                      <a:pt x="63" y="145"/>
                      <a:pt x="63" y="145"/>
                      <a:pt x="63" y="145"/>
                    </a:cubicBezTo>
                    <a:cubicBezTo>
                      <a:pt x="64" y="145"/>
                      <a:pt x="64" y="146"/>
                      <a:pt x="64" y="146"/>
                    </a:cubicBezTo>
                    <a:cubicBezTo>
                      <a:pt x="64" y="147"/>
                      <a:pt x="64" y="147"/>
                      <a:pt x="64" y="147"/>
                    </a:cubicBezTo>
                    <a:cubicBezTo>
                      <a:pt x="64" y="147"/>
                      <a:pt x="64" y="148"/>
                      <a:pt x="64" y="148"/>
                    </a:cubicBezTo>
                    <a:cubicBezTo>
                      <a:pt x="64" y="148"/>
                      <a:pt x="64" y="149"/>
                      <a:pt x="64" y="149"/>
                    </a:cubicBezTo>
                    <a:cubicBezTo>
                      <a:pt x="64" y="150"/>
                      <a:pt x="64" y="150"/>
                      <a:pt x="63" y="150"/>
                    </a:cubicBezTo>
                    <a:cubicBezTo>
                      <a:pt x="63" y="150"/>
                      <a:pt x="62" y="150"/>
                      <a:pt x="62" y="150"/>
                    </a:cubicBezTo>
                    <a:cubicBezTo>
                      <a:pt x="62" y="150"/>
                      <a:pt x="61" y="150"/>
                      <a:pt x="61" y="150"/>
                    </a:cubicBezTo>
                    <a:cubicBezTo>
                      <a:pt x="61" y="150"/>
                      <a:pt x="61" y="150"/>
                      <a:pt x="60" y="150"/>
                    </a:cubicBezTo>
                    <a:cubicBezTo>
                      <a:pt x="60" y="150"/>
                      <a:pt x="60" y="150"/>
                      <a:pt x="60" y="150"/>
                    </a:cubicBezTo>
                    <a:cubicBezTo>
                      <a:pt x="59" y="150"/>
                      <a:pt x="58" y="151"/>
                      <a:pt x="58" y="151"/>
                    </a:cubicBezTo>
                    <a:cubicBezTo>
                      <a:pt x="57" y="152"/>
                      <a:pt x="57" y="153"/>
                      <a:pt x="57" y="154"/>
                    </a:cubicBezTo>
                    <a:cubicBezTo>
                      <a:pt x="57" y="155"/>
                      <a:pt x="57" y="155"/>
                      <a:pt x="57" y="155"/>
                    </a:cubicBezTo>
                    <a:cubicBezTo>
                      <a:pt x="56" y="155"/>
                      <a:pt x="56" y="155"/>
                      <a:pt x="56" y="155"/>
                    </a:cubicBezTo>
                    <a:cubicBezTo>
                      <a:pt x="56" y="155"/>
                      <a:pt x="55" y="156"/>
                      <a:pt x="55" y="156"/>
                    </a:cubicBezTo>
                    <a:cubicBezTo>
                      <a:pt x="55" y="156"/>
                      <a:pt x="55" y="156"/>
                      <a:pt x="55" y="156"/>
                    </a:cubicBezTo>
                    <a:cubicBezTo>
                      <a:pt x="55" y="157"/>
                      <a:pt x="54" y="157"/>
                      <a:pt x="54" y="157"/>
                    </a:cubicBezTo>
                    <a:cubicBezTo>
                      <a:pt x="54" y="157"/>
                      <a:pt x="54" y="157"/>
                      <a:pt x="54" y="157"/>
                    </a:cubicBezTo>
                    <a:cubicBezTo>
                      <a:pt x="54" y="157"/>
                      <a:pt x="54" y="157"/>
                      <a:pt x="54" y="157"/>
                    </a:cubicBezTo>
                    <a:cubicBezTo>
                      <a:pt x="52" y="157"/>
                      <a:pt x="52" y="157"/>
                      <a:pt x="52" y="157"/>
                    </a:cubicBezTo>
                    <a:cubicBezTo>
                      <a:pt x="51" y="158"/>
                      <a:pt x="50" y="158"/>
                      <a:pt x="49" y="158"/>
                    </a:cubicBezTo>
                    <a:cubicBezTo>
                      <a:pt x="49" y="158"/>
                      <a:pt x="49" y="158"/>
                      <a:pt x="48" y="158"/>
                    </a:cubicBezTo>
                    <a:cubicBezTo>
                      <a:pt x="48" y="158"/>
                      <a:pt x="47" y="158"/>
                      <a:pt x="46" y="158"/>
                    </a:cubicBezTo>
                    <a:cubicBezTo>
                      <a:pt x="46" y="158"/>
                      <a:pt x="46" y="158"/>
                      <a:pt x="46" y="158"/>
                    </a:cubicBezTo>
                    <a:cubicBezTo>
                      <a:pt x="45" y="158"/>
                      <a:pt x="45" y="159"/>
                      <a:pt x="45" y="159"/>
                    </a:cubicBezTo>
                    <a:close/>
                    <a:moveTo>
                      <a:pt x="33" y="25"/>
                    </a:moveTo>
                    <a:cubicBezTo>
                      <a:pt x="33" y="25"/>
                      <a:pt x="33" y="26"/>
                      <a:pt x="34" y="26"/>
                    </a:cubicBezTo>
                    <a:cubicBezTo>
                      <a:pt x="34" y="25"/>
                      <a:pt x="34" y="25"/>
                      <a:pt x="34" y="25"/>
                    </a:cubicBezTo>
                    <a:cubicBezTo>
                      <a:pt x="34" y="25"/>
                      <a:pt x="34" y="25"/>
                      <a:pt x="34" y="25"/>
                    </a:cubicBezTo>
                    <a:cubicBezTo>
                      <a:pt x="34" y="25"/>
                      <a:pt x="34" y="25"/>
                      <a:pt x="33" y="24"/>
                    </a:cubicBezTo>
                    <a:cubicBezTo>
                      <a:pt x="33" y="24"/>
                      <a:pt x="33" y="24"/>
                      <a:pt x="33" y="24"/>
                    </a:cubicBezTo>
                    <a:cubicBezTo>
                      <a:pt x="32" y="24"/>
                      <a:pt x="32" y="24"/>
                      <a:pt x="32" y="24"/>
                    </a:cubicBezTo>
                    <a:cubicBezTo>
                      <a:pt x="32" y="24"/>
                      <a:pt x="32" y="23"/>
                      <a:pt x="32" y="23"/>
                    </a:cubicBezTo>
                    <a:cubicBezTo>
                      <a:pt x="31" y="23"/>
                      <a:pt x="31" y="23"/>
                      <a:pt x="31" y="23"/>
                    </a:cubicBezTo>
                    <a:cubicBezTo>
                      <a:pt x="30" y="23"/>
                      <a:pt x="30" y="23"/>
                      <a:pt x="30" y="23"/>
                    </a:cubicBezTo>
                    <a:cubicBezTo>
                      <a:pt x="30" y="22"/>
                      <a:pt x="30" y="22"/>
                      <a:pt x="30" y="22"/>
                    </a:cubicBezTo>
                    <a:cubicBezTo>
                      <a:pt x="30" y="22"/>
                      <a:pt x="30" y="22"/>
                      <a:pt x="30" y="22"/>
                    </a:cubicBezTo>
                    <a:cubicBezTo>
                      <a:pt x="30" y="22"/>
                      <a:pt x="30" y="22"/>
                      <a:pt x="30" y="22"/>
                    </a:cubicBezTo>
                    <a:cubicBezTo>
                      <a:pt x="30" y="22"/>
                      <a:pt x="29" y="22"/>
                      <a:pt x="29" y="22"/>
                    </a:cubicBezTo>
                    <a:cubicBezTo>
                      <a:pt x="29" y="22"/>
                      <a:pt x="30" y="22"/>
                      <a:pt x="30" y="22"/>
                    </a:cubicBezTo>
                    <a:cubicBezTo>
                      <a:pt x="30" y="23"/>
                      <a:pt x="30" y="24"/>
                      <a:pt x="31" y="24"/>
                    </a:cubicBezTo>
                    <a:cubicBezTo>
                      <a:pt x="32" y="24"/>
                      <a:pt x="32" y="24"/>
                      <a:pt x="32" y="24"/>
                    </a:cubicBezTo>
                    <a:cubicBezTo>
                      <a:pt x="31" y="24"/>
                      <a:pt x="31" y="24"/>
                      <a:pt x="31" y="24"/>
                    </a:cubicBezTo>
                    <a:cubicBezTo>
                      <a:pt x="31" y="24"/>
                      <a:pt x="31" y="24"/>
                      <a:pt x="31" y="24"/>
                    </a:cubicBezTo>
                    <a:cubicBezTo>
                      <a:pt x="31" y="24"/>
                      <a:pt x="31" y="24"/>
                      <a:pt x="31" y="24"/>
                    </a:cubicBezTo>
                    <a:cubicBezTo>
                      <a:pt x="31" y="24"/>
                      <a:pt x="32" y="25"/>
                      <a:pt x="32" y="25"/>
                    </a:cubicBezTo>
                    <a:cubicBezTo>
                      <a:pt x="32" y="25"/>
                      <a:pt x="32" y="25"/>
                      <a:pt x="32" y="25"/>
                    </a:cubicBezTo>
                    <a:cubicBezTo>
                      <a:pt x="33" y="25"/>
                      <a:pt x="33" y="25"/>
                      <a:pt x="33" y="25"/>
                    </a:cubicBezTo>
                    <a:cubicBezTo>
                      <a:pt x="33" y="25"/>
                      <a:pt x="33" y="25"/>
                      <a:pt x="33" y="25"/>
                    </a:cubicBezTo>
                    <a:cubicBezTo>
                      <a:pt x="33" y="25"/>
                      <a:pt x="33" y="25"/>
                      <a:pt x="33" y="25"/>
                    </a:cubicBezTo>
                    <a:cubicBezTo>
                      <a:pt x="33" y="25"/>
                      <a:pt x="33" y="25"/>
                      <a:pt x="33" y="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9" name="Freeform 15"/>
              <p:cNvSpPr>
                <a:spLocks/>
              </p:cNvSpPr>
              <p:nvPr/>
            </p:nvSpPr>
            <p:spPr bwMode="auto">
              <a:xfrm>
                <a:off x="3436" y="1498"/>
                <a:ext cx="388" cy="810"/>
              </a:xfrm>
              <a:custGeom>
                <a:avLst/>
                <a:gdLst>
                  <a:gd name="T0" fmla="*/ 50 w 88"/>
                  <a:gd name="T1" fmla="*/ 182 h 184"/>
                  <a:gd name="T2" fmla="*/ 46 w 88"/>
                  <a:gd name="T3" fmla="*/ 177 h 184"/>
                  <a:gd name="T4" fmla="*/ 40 w 88"/>
                  <a:gd name="T5" fmla="*/ 170 h 184"/>
                  <a:gd name="T6" fmla="*/ 36 w 88"/>
                  <a:gd name="T7" fmla="*/ 159 h 184"/>
                  <a:gd name="T8" fmla="*/ 34 w 88"/>
                  <a:gd name="T9" fmla="*/ 143 h 184"/>
                  <a:gd name="T10" fmla="*/ 33 w 88"/>
                  <a:gd name="T11" fmla="*/ 139 h 184"/>
                  <a:gd name="T12" fmla="*/ 29 w 88"/>
                  <a:gd name="T13" fmla="*/ 133 h 184"/>
                  <a:gd name="T14" fmla="*/ 23 w 88"/>
                  <a:gd name="T15" fmla="*/ 127 h 184"/>
                  <a:gd name="T16" fmla="*/ 20 w 88"/>
                  <a:gd name="T17" fmla="*/ 119 h 184"/>
                  <a:gd name="T18" fmla="*/ 17 w 88"/>
                  <a:gd name="T19" fmla="*/ 113 h 184"/>
                  <a:gd name="T20" fmla="*/ 15 w 88"/>
                  <a:gd name="T21" fmla="*/ 102 h 184"/>
                  <a:gd name="T22" fmla="*/ 17 w 88"/>
                  <a:gd name="T23" fmla="*/ 95 h 184"/>
                  <a:gd name="T24" fmla="*/ 15 w 88"/>
                  <a:gd name="T25" fmla="*/ 84 h 184"/>
                  <a:gd name="T26" fmla="*/ 11 w 88"/>
                  <a:gd name="T27" fmla="*/ 79 h 184"/>
                  <a:gd name="T28" fmla="*/ 8 w 88"/>
                  <a:gd name="T29" fmla="*/ 74 h 184"/>
                  <a:gd name="T30" fmla="*/ 3 w 88"/>
                  <a:gd name="T31" fmla="*/ 71 h 184"/>
                  <a:gd name="T32" fmla="*/ 2 w 88"/>
                  <a:gd name="T33" fmla="*/ 54 h 184"/>
                  <a:gd name="T34" fmla="*/ 55 w 88"/>
                  <a:gd name="T35" fmla="*/ 0 h 184"/>
                  <a:gd name="T36" fmla="*/ 53 w 88"/>
                  <a:gd name="T37" fmla="*/ 6 h 184"/>
                  <a:gd name="T38" fmla="*/ 49 w 88"/>
                  <a:gd name="T39" fmla="*/ 10 h 184"/>
                  <a:gd name="T40" fmla="*/ 48 w 88"/>
                  <a:gd name="T41" fmla="*/ 15 h 184"/>
                  <a:gd name="T42" fmla="*/ 53 w 88"/>
                  <a:gd name="T43" fmla="*/ 8 h 184"/>
                  <a:gd name="T44" fmla="*/ 63 w 88"/>
                  <a:gd name="T45" fmla="*/ 8 h 184"/>
                  <a:gd name="T46" fmla="*/ 66 w 88"/>
                  <a:gd name="T47" fmla="*/ 16 h 184"/>
                  <a:gd name="T48" fmla="*/ 61 w 88"/>
                  <a:gd name="T49" fmla="*/ 17 h 184"/>
                  <a:gd name="T50" fmla="*/ 50 w 88"/>
                  <a:gd name="T51" fmla="*/ 20 h 184"/>
                  <a:gd name="T52" fmla="*/ 51 w 88"/>
                  <a:gd name="T53" fmla="*/ 23 h 184"/>
                  <a:gd name="T54" fmla="*/ 46 w 88"/>
                  <a:gd name="T55" fmla="*/ 26 h 184"/>
                  <a:gd name="T56" fmla="*/ 42 w 88"/>
                  <a:gd name="T57" fmla="*/ 30 h 184"/>
                  <a:gd name="T58" fmla="*/ 35 w 88"/>
                  <a:gd name="T59" fmla="*/ 38 h 184"/>
                  <a:gd name="T60" fmla="*/ 29 w 88"/>
                  <a:gd name="T61" fmla="*/ 44 h 184"/>
                  <a:gd name="T62" fmla="*/ 26 w 88"/>
                  <a:gd name="T63" fmla="*/ 48 h 184"/>
                  <a:gd name="T64" fmla="*/ 21 w 88"/>
                  <a:gd name="T65" fmla="*/ 53 h 184"/>
                  <a:gd name="T66" fmla="*/ 14 w 88"/>
                  <a:gd name="T67" fmla="*/ 48 h 184"/>
                  <a:gd name="T68" fmla="*/ 9 w 88"/>
                  <a:gd name="T69" fmla="*/ 54 h 184"/>
                  <a:gd name="T70" fmla="*/ 7 w 88"/>
                  <a:gd name="T71" fmla="*/ 60 h 184"/>
                  <a:gd name="T72" fmla="*/ 6 w 88"/>
                  <a:gd name="T73" fmla="*/ 64 h 184"/>
                  <a:gd name="T74" fmla="*/ 10 w 88"/>
                  <a:gd name="T75" fmla="*/ 62 h 184"/>
                  <a:gd name="T76" fmla="*/ 12 w 88"/>
                  <a:gd name="T77" fmla="*/ 65 h 184"/>
                  <a:gd name="T78" fmla="*/ 13 w 88"/>
                  <a:gd name="T79" fmla="*/ 69 h 184"/>
                  <a:gd name="T80" fmla="*/ 14 w 88"/>
                  <a:gd name="T81" fmla="*/ 79 h 184"/>
                  <a:gd name="T82" fmla="*/ 20 w 88"/>
                  <a:gd name="T83" fmla="*/ 82 h 184"/>
                  <a:gd name="T84" fmla="*/ 22 w 88"/>
                  <a:gd name="T85" fmla="*/ 79 h 184"/>
                  <a:gd name="T86" fmla="*/ 29 w 88"/>
                  <a:gd name="T87" fmla="*/ 77 h 184"/>
                  <a:gd name="T88" fmla="*/ 40 w 88"/>
                  <a:gd name="T89" fmla="*/ 79 h 184"/>
                  <a:gd name="T90" fmla="*/ 46 w 88"/>
                  <a:gd name="T91" fmla="*/ 84 h 184"/>
                  <a:gd name="T92" fmla="*/ 55 w 88"/>
                  <a:gd name="T93" fmla="*/ 89 h 184"/>
                  <a:gd name="T94" fmla="*/ 60 w 88"/>
                  <a:gd name="T95" fmla="*/ 94 h 184"/>
                  <a:gd name="T96" fmla="*/ 59 w 88"/>
                  <a:gd name="T97" fmla="*/ 100 h 184"/>
                  <a:gd name="T98" fmla="*/ 68 w 88"/>
                  <a:gd name="T99" fmla="*/ 102 h 184"/>
                  <a:gd name="T100" fmla="*/ 78 w 88"/>
                  <a:gd name="T101" fmla="*/ 104 h 184"/>
                  <a:gd name="T102" fmla="*/ 87 w 88"/>
                  <a:gd name="T103" fmla="*/ 107 h 184"/>
                  <a:gd name="T104" fmla="*/ 88 w 88"/>
                  <a:gd name="T105" fmla="*/ 115 h 184"/>
                  <a:gd name="T106" fmla="*/ 82 w 88"/>
                  <a:gd name="T107" fmla="*/ 121 h 184"/>
                  <a:gd name="T108" fmla="*/ 81 w 88"/>
                  <a:gd name="T109" fmla="*/ 133 h 184"/>
                  <a:gd name="T110" fmla="*/ 73 w 88"/>
                  <a:gd name="T111" fmla="*/ 141 h 184"/>
                  <a:gd name="T112" fmla="*/ 65 w 88"/>
                  <a:gd name="T113" fmla="*/ 145 h 184"/>
                  <a:gd name="T114" fmla="*/ 60 w 88"/>
                  <a:gd name="T115" fmla="*/ 159 h 184"/>
                  <a:gd name="T116" fmla="*/ 56 w 88"/>
                  <a:gd name="T117" fmla="*/ 165 h 184"/>
                  <a:gd name="T118" fmla="*/ 51 w 88"/>
                  <a:gd name="T119" fmla="*/ 169 h 184"/>
                  <a:gd name="T120" fmla="*/ 54 w 88"/>
                  <a:gd name="T121" fmla="*/ 178 h 184"/>
                  <a:gd name="T122" fmla="*/ 55 w 88"/>
                  <a:gd name="T1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 h="184">
                    <a:moveTo>
                      <a:pt x="54" y="184"/>
                    </a:moveTo>
                    <a:cubicBezTo>
                      <a:pt x="54" y="184"/>
                      <a:pt x="53" y="184"/>
                      <a:pt x="53" y="184"/>
                    </a:cubicBezTo>
                    <a:cubicBezTo>
                      <a:pt x="53" y="184"/>
                      <a:pt x="53" y="184"/>
                      <a:pt x="53" y="184"/>
                    </a:cubicBezTo>
                    <a:cubicBezTo>
                      <a:pt x="52" y="184"/>
                      <a:pt x="52" y="184"/>
                      <a:pt x="52" y="184"/>
                    </a:cubicBezTo>
                    <a:cubicBezTo>
                      <a:pt x="52" y="183"/>
                      <a:pt x="52" y="183"/>
                      <a:pt x="52" y="183"/>
                    </a:cubicBezTo>
                    <a:cubicBezTo>
                      <a:pt x="52" y="183"/>
                      <a:pt x="52" y="183"/>
                      <a:pt x="52" y="183"/>
                    </a:cubicBezTo>
                    <a:cubicBezTo>
                      <a:pt x="52" y="183"/>
                      <a:pt x="52" y="183"/>
                      <a:pt x="52" y="183"/>
                    </a:cubicBezTo>
                    <a:cubicBezTo>
                      <a:pt x="52" y="183"/>
                      <a:pt x="52" y="183"/>
                      <a:pt x="52" y="183"/>
                    </a:cubicBezTo>
                    <a:cubicBezTo>
                      <a:pt x="52" y="183"/>
                      <a:pt x="51" y="183"/>
                      <a:pt x="51" y="183"/>
                    </a:cubicBezTo>
                    <a:cubicBezTo>
                      <a:pt x="51" y="183"/>
                      <a:pt x="51" y="183"/>
                      <a:pt x="51" y="183"/>
                    </a:cubicBezTo>
                    <a:cubicBezTo>
                      <a:pt x="50" y="183"/>
                      <a:pt x="50" y="183"/>
                      <a:pt x="50" y="183"/>
                    </a:cubicBezTo>
                    <a:cubicBezTo>
                      <a:pt x="50" y="182"/>
                      <a:pt x="50" y="182"/>
                      <a:pt x="50" y="182"/>
                    </a:cubicBezTo>
                    <a:cubicBezTo>
                      <a:pt x="50" y="182"/>
                      <a:pt x="50" y="182"/>
                      <a:pt x="50" y="182"/>
                    </a:cubicBezTo>
                    <a:cubicBezTo>
                      <a:pt x="50" y="182"/>
                      <a:pt x="50" y="182"/>
                      <a:pt x="50" y="182"/>
                    </a:cubicBezTo>
                    <a:cubicBezTo>
                      <a:pt x="50" y="182"/>
                      <a:pt x="50" y="182"/>
                      <a:pt x="50" y="182"/>
                    </a:cubicBezTo>
                    <a:cubicBezTo>
                      <a:pt x="50" y="182"/>
                      <a:pt x="50" y="182"/>
                      <a:pt x="50" y="182"/>
                    </a:cubicBezTo>
                    <a:cubicBezTo>
                      <a:pt x="50" y="182"/>
                      <a:pt x="49" y="182"/>
                      <a:pt x="49" y="181"/>
                    </a:cubicBezTo>
                    <a:cubicBezTo>
                      <a:pt x="48" y="181"/>
                      <a:pt x="48" y="181"/>
                      <a:pt x="48" y="181"/>
                    </a:cubicBezTo>
                    <a:cubicBezTo>
                      <a:pt x="48" y="181"/>
                      <a:pt x="48" y="181"/>
                      <a:pt x="48" y="180"/>
                    </a:cubicBezTo>
                    <a:cubicBezTo>
                      <a:pt x="48" y="180"/>
                      <a:pt x="48" y="180"/>
                      <a:pt x="48" y="180"/>
                    </a:cubicBezTo>
                    <a:cubicBezTo>
                      <a:pt x="47" y="180"/>
                      <a:pt x="47" y="180"/>
                      <a:pt x="47" y="180"/>
                    </a:cubicBezTo>
                    <a:cubicBezTo>
                      <a:pt x="47" y="179"/>
                      <a:pt x="46" y="179"/>
                      <a:pt x="46" y="179"/>
                    </a:cubicBezTo>
                    <a:cubicBezTo>
                      <a:pt x="46" y="179"/>
                      <a:pt x="46" y="178"/>
                      <a:pt x="46" y="178"/>
                    </a:cubicBezTo>
                    <a:cubicBezTo>
                      <a:pt x="46" y="178"/>
                      <a:pt x="46" y="178"/>
                      <a:pt x="46" y="178"/>
                    </a:cubicBezTo>
                    <a:cubicBezTo>
                      <a:pt x="46" y="178"/>
                      <a:pt x="46" y="178"/>
                      <a:pt x="46" y="178"/>
                    </a:cubicBezTo>
                    <a:cubicBezTo>
                      <a:pt x="46" y="178"/>
                      <a:pt x="46" y="178"/>
                      <a:pt x="46" y="177"/>
                    </a:cubicBezTo>
                    <a:cubicBezTo>
                      <a:pt x="46" y="177"/>
                      <a:pt x="46" y="177"/>
                      <a:pt x="46" y="177"/>
                    </a:cubicBezTo>
                    <a:cubicBezTo>
                      <a:pt x="46" y="177"/>
                      <a:pt x="46" y="177"/>
                      <a:pt x="46" y="177"/>
                    </a:cubicBezTo>
                    <a:cubicBezTo>
                      <a:pt x="46" y="176"/>
                      <a:pt x="45" y="176"/>
                      <a:pt x="45" y="175"/>
                    </a:cubicBezTo>
                    <a:cubicBezTo>
                      <a:pt x="44" y="175"/>
                      <a:pt x="44" y="175"/>
                      <a:pt x="44" y="175"/>
                    </a:cubicBezTo>
                    <a:cubicBezTo>
                      <a:pt x="43" y="174"/>
                      <a:pt x="43" y="174"/>
                      <a:pt x="43" y="173"/>
                    </a:cubicBezTo>
                    <a:cubicBezTo>
                      <a:pt x="43" y="173"/>
                      <a:pt x="43" y="173"/>
                      <a:pt x="43" y="173"/>
                    </a:cubicBezTo>
                    <a:cubicBezTo>
                      <a:pt x="43" y="173"/>
                      <a:pt x="43" y="173"/>
                      <a:pt x="43" y="173"/>
                    </a:cubicBezTo>
                    <a:cubicBezTo>
                      <a:pt x="43" y="173"/>
                      <a:pt x="42" y="173"/>
                      <a:pt x="42" y="172"/>
                    </a:cubicBezTo>
                    <a:cubicBezTo>
                      <a:pt x="42" y="172"/>
                      <a:pt x="42" y="172"/>
                      <a:pt x="42" y="171"/>
                    </a:cubicBezTo>
                    <a:cubicBezTo>
                      <a:pt x="42" y="171"/>
                      <a:pt x="41" y="171"/>
                      <a:pt x="41" y="170"/>
                    </a:cubicBezTo>
                    <a:cubicBezTo>
                      <a:pt x="41" y="170"/>
                      <a:pt x="41" y="170"/>
                      <a:pt x="41" y="170"/>
                    </a:cubicBezTo>
                    <a:cubicBezTo>
                      <a:pt x="41" y="170"/>
                      <a:pt x="41" y="170"/>
                      <a:pt x="41" y="170"/>
                    </a:cubicBezTo>
                    <a:cubicBezTo>
                      <a:pt x="41" y="170"/>
                      <a:pt x="41" y="170"/>
                      <a:pt x="41" y="170"/>
                    </a:cubicBezTo>
                    <a:cubicBezTo>
                      <a:pt x="41" y="170"/>
                      <a:pt x="41" y="170"/>
                      <a:pt x="41" y="170"/>
                    </a:cubicBezTo>
                    <a:cubicBezTo>
                      <a:pt x="41" y="170"/>
                      <a:pt x="41" y="170"/>
                      <a:pt x="41" y="170"/>
                    </a:cubicBezTo>
                    <a:cubicBezTo>
                      <a:pt x="40" y="170"/>
                      <a:pt x="40" y="170"/>
                      <a:pt x="40" y="170"/>
                    </a:cubicBezTo>
                    <a:cubicBezTo>
                      <a:pt x="40" y="169"/>
                      <a:pt x="40" y="169"/>
                      <a:pt x="40" y="169"/>
                    </a:cubicBezTo>
                    <a:cubicBezTo>
                      <a:pt x="40" y="169"/>
                      <a:pt x="40" y="168"/>
                      <a:pt x="39" y="168"/>
                    </a:cubicBezTo>
                    <a:cubicBezTo>
                      <a:pt x="39" y="168"/>
                      <a:pt x="39" y="168"/>
                      <a:pt x="39" y="168"/>
                    </a:cubicBezTo>
                    <a:cubicBezTo>
                      <a:pt x="38" y="167"/>
                      <a:pt x="37" y="166"/>
                      <a:pt x="37" y="165"/>
                    </a:cubicBezTo>
                    <a:cubicBezTo>
                      <a:pt x="37" y="165"/>
                      <a:pt x="37" y="164"/>
                      <a:pt x="37" y="164"/>
                    </a:cubicBezTo>
                    <a:cubicBezTo>
                      <a:pt x="37" y="164"/>
                      <a:pt x="37" y="164"/>
                      <a:pt x="37" y="163"/>
                    </a:cubicBezTo>
                    <a:cubicBezTo>
                      <a:pt x="37" y="163"/>
                      <a:pt x="37" y="163"/>
                      <a:pt x="37" y="163"/>
                    </a:cubicBezTo>
                    <a:cubicBezTo>
                      <a:pt x="37" y="162"/>
                      <a:pt x="37" y="162"/>
                      <a:pt x="38" y="162"/>
                    </a:cubicBezTo>
                    <a:cubicBezTo>
                      <a:pt x="38" y="161"/>
                      <a:pt x="37" y="161"/>
                      <a:pt x="37" y="161"/>
                    </a:cubicBezTo>
                    <a:cubicBezTo>
                      <a:pt x="37" y="161"/>
                      <a:pt x="37" y="161"/>
                      <a:pt x="37" y="161"/>
                    </a:cubicBezTo>
                    <a:cubicBezTo>
                      <a:pt x="37" y="161"/>
                      <a:pt x="37" y="161"/>
                      <a:pt x="37" y="161"/>
                    </a:cubicBezTo>
                    <a:cubicBezTo>
                      <a:pt x="36" y="161"/>
                      <a:pt x="36" y="161"/>
                      <a:pt x="36" y="161"/>
                    </a:cubicBezTo>
                    <a:cubicBezTo>
                      <a:pt x="36" y="160"/>
                      <a:pt x="36" y="160"/>
                      <a:pt x="36" y="160"/>
                    </a:cubicBezTo>
                    <a:cubicBezTo>
                      <a:pt x="36" y="160"/>
                      <a:pt x="36" y="160"/>
                      <a:pt x="36" y="159"/>
                    </a:cubicBezTo>
                    <a:cubicBezTo>
                      <a:pt x="36" y="158"/>
                      <a:pt x="36" y="158"/>
                      <a:pt x="37" y="157"/>
                    </a:cubicBezTo>
                    <a:cubicBezTo>
                      <a:pt x="37" y="157"/>
                      <a:pt x="37" y="156"/>
                      <a:pt x="36" y="156"/>
                    </a:cubicBezTo>
                    <a:cubicBezTo>
                      <a:pt x="36" y="156"/>
                      <a:pt x="36" y="156"/>
                      <a:pt x="36" y="156"/>
                    </a:cubicBezTo>
                    <a:cubicBezTo>
                      <a:pt x="36" y="156"/>
                      <a:pt x="36" y="156"/>
                      <a:pt x="36" y="155"/>
                    </a:cubicBezTo>
                    <a:cubicBezTo>
                      <a:pt x="36" y="154"/>
                      <a:pt x="36" y="154"/>
                      <a:pt x="36" y="154"/>
                    </a:cubicBezTo>
                    <a:cubicBezTo>
                      <a:pt x="36" y="154"/>
                      <a:pt x="36" y="154"/>
                      <a:pt x="36" y="154"/>
                    </a:cubicBezTo>
                    <a:cubicBezTo>
                      <a:pt x="36" y="154"/>
                      <a:pt x="36" y="154"/>
                      <a:pt x="36" y="154"/>
                    </a:cubicBezTo>
                    <a:cubicBezTo>
                      <a:pt x="35" y="154"/>
                      <a:pt x="35" y="154"/>
                      <a:pt x="35" y="154"/>
                    </a:cubicBezTo>
                    <a:cubicBezTo>
                      <a:pt x="35" y="154"/>
                      <a:pt x="35" y="154"/>
                      <a:pt x="35" y="154"/>
                    </a:cubicBezTo>
                    <a:cubicBezTo>
                      <a:pt x="35" y="154"/>
                      <a:pt x="35" y="154"/>
                      <a:pt x="35" y="154"/>
                    </a:cubicBezTo>
                    <a:cubicBezTo>
                      <a:pt x="35" y="146"/>
                      <a:pt x="35" y="146"/>
                      <a:pt x="35" y="146"/>
                    </a:cubicBezTo>
                    <a:cubicBezTo>
                      <a:pt x="35" y="146"/>
                      <a:pt x="35" y="146"/>
                      <a:pt x="35" y="145"/>
                    </a:cubicBezTo>
                    <a:cubicBezTo>
                      <a:pt x="35" y="145"/>
                      <a:pt x="35" y="145"/>
                      <a:pt x="35" y="144"/>
                    </a:cubicBezTo>
                    <a:cubicBezTo>
                      <a:pt x="35" y="144"/>
                      <a:pt x="35" y="143"/>
                      <a:pt x="34" y="143"/>
                    </a:cubicBezTo>
                    <a:cubicBezTo>
                      <a:pt x="34" y="143"/>
                      <a:pt x="34" y="143"/>
                      <a:pt x="34" y="143"/>
                    </a:cubicBezTo>
                    <a:cubicBezTo>
                      <a:pt x="34" y="143"/>
                      <a:pt x="34" y="143"/>
                      <a:pt x="34" y="143"/>
                    </a:cubicBezTo>
                    <a:cubicBezTo>
                      <a:pt x="34" y="142"/>
                      <a:pt x="34" y="142"/>
                      <a:pt x="34" y="142"/>
                    </a:cubicBezTo>
                    <a:cubicBezTo>
                      <a:pt x="34" y="142"/>
                      <a:pt x="34" y="142"/>
                      <a:pt x="34" y="142"/>
                    </a:cubicBezTo>
                    <a:cubicBezTo>
                      <a:pt x="34" y="142"/>
                      <a:pt x="34" y="141"/>
                      <a:pt x="34" y="141"/>
                    </a:cubicBezTo>
                    <a:cubicBezTo>
                      <a:pt x="34" y="141"/>
                      <a:pt x="34" y="141"/>
                      <a:pt x="34" y="141"/>
                    </a:cubicBezTo>
                    <a:cubicBezTo>
                      <a:pt x="34" y="141"/>
                      <a:pt x="34" y="141"/>
                      <a:pt x="33" y="141"/>
                    </a:cubicBezTo>
                    <a:cubicBezTo>
                      <a:pt x="33" y="141"/>
                      <a:pt x="33" y="141"/>
                      <a:pt x="33" y="141"/>
                    </a:cubicBezTo>
                    <a:cubicBezTo>
                      <a:pt x="33" y="141"/>
                      <a:pt x="33" y="140"/>
                      <a:pt x="33" y="140"/>
                    </a:cubicBezTo>
                    <a:cubicBezTo>
                      <a:pt x="33" y="140"/>
                      <a:pt x="33" y="140"/>
                      <a:pt x="33" y="140"/>
                    </a:cubicBezTo>
                    <a:cubicBezTo>
                      <a:pt x="33" y="140"/>
                      <a:pt x="33" y="140"/>
                      <a:pt x="33" y="140"/>
                    </a:cubicBezTo>
                    <a:cubicBezTo>
                      <a:pt x="33" y="140"/>
                      <a:pt x="33" y="139"/>
                      <a:pt x="33" y="139"/>
                    </a:cubicBezTo>
                    <a:cubicBezTo>
                      <a:pt x="33" y="139"/>
                      <a:pt x="33" y="139"/>
                      <a:pt x="33" y="139"/>
                    </a:cubicBezTo>
                    <a:cubicBezTo>
                      <a:pt x="33" y="139"/>
                      <a:pt x="33" y="139"/>
                      <a:pt x="33" y="139"/>
                    </a:cubicBezTo>
                    <a:cubicBezTo>
                      <a:pt x="32" y="139"/>
                      <a:pt x="32" y="138"/>
                      <a:pt x="32" y="138"/>
                    </a:cubicBezTo>
                    <a:cubicBezTo>
                      <a:pt x="32" y="138"/>
                      <a:pt x="32" y="138"/>
                      <a:pt x="32" y="138"/>
                    </a:cubicBezTo>
                    <a:cubicBezTo>
                      <a:pt x="32" y="138"/>
                      <a:pt x="32" y="137"/>
                      <a:pt x="32" y="137"/>
                    </a:cubicBezTo>
                    <a:cubicBezTo>
                      <a:pt x="32" y="137"/>
                      <a:pt x="32" y="136"/>
                      <a:pt x="32" y="136"/>
                    </a:cubicBezTo>
                    <a:cubicBezTo>
                      <a:pt x="32" y="135"/>
                      <a:pt x="32" y="135"/>
                      <a:pt x="32" y="134"/>
                    </a:cubicBezTo>
                    <a:cubicBezTo>
                      <a:pt x="32" y="134"/>
                      <a:pt x="32" y="134"/>
                      <a:pt x="32" y="134"/>
                    </a:cubicBezTo>
                    <a:cubicBezTo>
                      <a:pt x="32" y="134"/>
                      <a:pt x="32" y="134"/>
                      <a:pt x="32" y="134"/>
                    </a:cubicBezTo>
                    <a:cubicBezTo>
                      <a:pt x="31" y="134"/>
                      <a:pt x="31" y="134"/>
                      <a:pt x="31" y="134"/>
                    </a:cubicBezTo>
                    <a:cubicBezTo>
                      <a:pt x="31" y="134"/>
                      <a:pt x="31" y="134"/>
                      <a:pt x="31" y="134"/>
                    </a:cubicBezTo>
                    <a:cubicBezTo>
                      <a:pt x="31" y="134"/>
                      <a:pt x="31" y="134"/>
                      <a:pt x="31" y="134"/>
                    </a:cubicBezTo>
                    <a:cubicBezTo>
                      <a:pt x="31" y="134"/>
                      <a:pt x="31" y="134"/>
                      <a:pt x="31" y="134"/>
                    </a:cubicBezTo>
                    <a:cubicBezTo>
                      <a:pt x="30" y="134"/>
                      <a:pt x="30" y="133"/>
                      <a:pt x="30" y="133"/>
                    </a:cubicBezTo>
                    <a:cubicBezTo>
                      <a:pt x="30" y="133"/>
                      <a:pt x="30" y="133"/>
                      <a:pt x="29" y="133"/>
                    </a:cubicBezTo>
                    <a:cubicBezTo>
                      <a:pt x="29" y="133"/>
                      <a:pt x="29" y="133"/>
                      <a:pt x="29" y="133"/>
                    </a:cubicBezTo>
                    <a:cubicBezTo>
                      <a:pt x="29" y="133"/>
                      <a:pt x="29" y="133"/>
                      <a:pt x="28" y="133"/>
                    </a:cubicBezTo>
                    <a:cubicBezTo>
                      <a:pt x="28" y="133"/>
                      <a:pt x="28" y="133"/>
                      <a:pt x="28" y="133"/>
                    </a:cubicBezTo>
                    <a:cubicBezTo>
                      <a:pt x="28" y="133"/>
                      <a:pt x="28" y="133"/>
                      <a:pt x="28" y="133"/>
                    </a:cubicBezTo>
                    <a:cubicBezTo>
                      <a:pt x="28" y="133"/>
                      <a:pt x="28" y="133"/>
                      <a:pt x="28" y="133"/>
                    </a:cubicBezTo>
                    <a:cubicBezTo>
                      <a:pt x="28" y="133"/>
                      <a:pt x="27" y="133"/>
                      <a:pt x="27" y="132"/>
                    </a:cubicBezTo>
                    <a:cubicBezTo>
                      <a:pt x="27" y="131"/>
                      <a:pt x="27" y="131"/>
                      <a:pt x="27" y="131"/>
                    </a:cubicBezTo>
                    <a:cubicBezTo>
                      <a:pt x="27" y="130"/>
                      <a:pt x="27" y="130"/>
                      <a:pt x="27" y="130"/>
                    </a:cubicBezTo>
                    <a:cubicBezTo>
                      <a:pt x="27" y="130"/>
                      <a:pt x="27" y="130"/>
                      <a:pt x="27" y="130"/>
                    </a:cubicBezTo>
                    <a:cubicBezTo>
                      <a:pt x="27" y="130"/>
                      <a:pt x="27" y="130"/>
                      <a:pt x="27" y="130"/>
                    </a:cubicBezTo>
                    <a:cubicBezTo>
                      <a:pt x="23" y="130"/>
                      <a:pt x="23" y="130"/>
                      <a:pt x="23" y="130"/>
                    </a:cubicBezTo>
                    <a:cubicBezTo>
                      <a:pt x="23" y="129"/>
                      <a:pt x="23" y="129"/>
                      <a:pt x="23" y="129"/>
                    </a:cubicBezTo>
                    <a:cubicBezTo>
                      <a:pt x="24" y="129"/>
                      <a:pt x="24" y="128"/>
                      <a:pt x="23" y="128"/>
                    </a:cubicBezTo>
                    <a:cubicBezTo>
                      <a:pt x="23" y="128"/>
                      <a:pt x="23" y="128"/>
                      <a:pt x="23" y="128"/>
                    </a:cubicBezTo>
                    <a:cubicBezTo>
                      <a:pt x="23" y="128"/>
                      <a:pt x="22" y="128"/>
                      <a:pt x="23" y="127"/>
                    </a:cubicBezTo>
                    <a:cubicBezTo>
                      <a:pt x="23" y="127"/>
                      <a:pt x="23" y="127"/>
                      <a:pt x="23" y="127"/>
                    </a:cubicBezTo>
                    <a:cubicBezTo>
                      <a:pt x="23" y="127"/>
                      <a:pt x="23" y="127"/>
                      <a:pt x="22" y="126"/>
                    </a:cubicBezTo>
                    <a:cubicBezTo>
                      <a:pt x="22" y="126"/>
                      <a:pt x="22" y="126"/>
                      <a:pt x="22" y="125"/>
                    </a:cubicBezTo>
                    <a:cubicBezTo>
                      <a:pt x="21" y="125"/>
                      <a:pt x="21" y="125"/>
                      <a:pt x="21" y="125"/>
                    </a:cubicBezTo>
                    <a:cubicBezTo>
                      <a:pt x="21" y="125"/>
                      <a:pt x="21" y="125"/>
                      <a:pt x="21" y="125"/>
                    </a:cubicBezTo>
                    <a:cubicBezTo>
                      <a:pt x="21" y="124"/>
                      <a:pt x="21" y="124"/>
                      <a:pt x="21" y="124"/>
                    </a:cubicBezTo>
                    <a:cubicBezTo>
                      <a:pt x="21" y="124"/>
                      <a:pt x="21" y="124"/>
                      <a:pt x="21" y="124"/>
                    </a:cubicBezTo>
                    <a:cubicBezTo>
                      <a:pt x="21" y="124"/>
                      <a:pt x="21" y="124"/>
                      <a:pt x="21" y="124"/>
                    </a:cubicBezTo>
                    <a:cubicBezTo>
                      <a:pt x="21" y="123"/>
                      <a:pt x="21" y="123"/>
                      <a:pt x="21" y="122"/>
                    </a:cubicBezTo>
                    <a:cubicBezTo>
                      <a:pt x="21" y="121"/>
                      <a:pt x="21" y="120"/>
                      <a:pt x="21" y="120"/>
                    </a:cubicBezTo>
                    <a:cubicBezTo>
                      <a:pt x="21" y="120"/>
                      <a:pt x="21" y="120"/>
                      <a:pt x="20" y="120"/>
                    </a:cubicBezTo>
                    <a:cubicBezTo>
                      <a:pt x="20" y="120"/>
                      <a:pt x="20" y="120"/>
                      <a:pt x="20" y="120"/>
                    </a:cubicBezTo>
                    <a:cubicBezTo>
                      <a:pt x="20" y="120"/>
                      <a:pt x="20" y="120"/>
                      <a:pt x="20" y="120"/>
                    </a:cubicBezTo>
                    <a:cubicBezTo>
                      <a:pt x="20" y="119"/>
                      <a:pt x="20" y="119"/>
                      <a:pt x="20" y="119"/>
                    </a:cubicBezTo>
                    <a:cubicBezTo>
                      <a:pt x="20" y="119"/>
                      <a:pt x="20" y="119"/>
                      <a:pt x="20" y="119"/>
                    </a:cubicBezTo>
                    <a:cubicBezTo>
                      <a:pt x="20" y="119"/>
                      <a:pt x="20" y="118"/>
                      <a:pt x="20" y="118"/>
                    </a:cubicBezTo>
                    <a:cubicBezTo>
                      <a:pt x="20" y="118"/>
                      <a:pt x="20" y="118"/>
                      <a:pt x="20" y="118"/>
                    </a:cubicBezTo>
                    <a:cubicBezTo>
                      <a:pt x="19" y="118"/>
                      <a:pt x="19" y="118"/>
                      <a:pt x="19" y="118"/>
                    </a:cubicBezTo>
                    <a:cubicBezTo>
                      <a:pt x="19" y="117"/>
                      <a:pt x="19" y="117"/>
                      <a:pt x="19" y="117"/>
                    </a:cubicBezTo>
                    <a:cubicBezTo>
                      <a:pt x="19" y="117"/>
                      <a:pt x="19" y="117"/>
                      <a:pt x="19" y="117"/>
                    </a:cubicBezTo>
                    <a:cubicBezTo>
                      <a:pt x="19" y="117"/>
                      <a:pt x="19" y="117"/>
                      <a:pt x="19" y="116"/>
                    </a:cubicBezTo>
                    <a:cubicBezTo>
                      <a:pt x="19" y="116"/>
                      <a:pt x="19" y="116"/>
                      <a:pt x="19" y="116"/>
                    </a:cubicBezTo>
                    <a:cubicBezTo>
                      <a:pt x="19" y="116"/>
                      <a:pt x="19" y="116"/>
                      <a:pt x="19" y="116"/>
                    </a:cubicBezTo>
                    <a:cubicBezTo>
                      <a:pt x="19" y="116"/>
                      <a:pt x="19" y="116"/>
                      <a:pt x="19" y="116"/>
                    </a:cubicBezTo>
                    <a:cubicBezTo>
                      <a:pt x="18" y="116"/>
                      <a:pt x="18" y="116"/>
                      <a:pt x="18" y="115"/>
                    </a:cubicBezTo>
                    <a:cubicBezTo>
                      <a:pt x="18" y="115"/>
                      <a:pt x="18" y="115"/>
                      <a:pt x="18" y="115"/>
                    </a:cubicBezTo>
                    <a:cubicBezTo>
                      <a:pt x="17" y="115"/>
                      <a:pt x="17" y="114"/>
                      <a:pt x="17" y="114"/>
                    </a:cubicBezTo>
                    <a:cubicBezTo>
                      <a:pt x="17" y="114"/>
                      <a:pt x="17" y="113"/>
                      <a:pt x="17" y="113"/>
                    </a:cubicBezTo>
                    <a:cubicBezTo>
                      <a:pt x="16" y="113"/>
                      <a:pt x="16" y="112"/>
                      <a:pt x="16" y="112"/>
                    </a:cubicBezTo>
                    <a:cubicBezTo>
                      <a:pt x="16" y="111"/>
                      <a:pt x="15" y="111"/>
                      <a:pt x="15" y="110"/>
                    </a:cubicBezTo>
                    <a:cubicBezTo>
                      <a:pt x="14" y="110"/>
                      <a:pt x="14" y="110"/>
                      <a:pt x="14" y="110"/>
                    </a:cubicBezTo>
                    <a:cubicBezTo>
                      <a:pt x="13" y="109"/>
                      <a:pt x="13" y="108"/>
                      <a:pt x="13" y="108"/>
                    </a:cubicBezTo>
                    <a:cubicBezTo>
                      <a:pt x="13" y="108"/>
                      <a:pt x="13" y="108"/>
                      <a:pt x="13" y="108"/>
                    </a:cubicBezTo>
                    <a:cubicBezTo>
                      <a:pt x="13" y="104"/>
                      <a:pt x="13" y="104"/>
                      <a:pt x="13" y="104"/>
                    </a:cubicBezTo>
                    <a:cubicBezTo>
                      <a:pt x="14" y="105"/>
                      <a:pt x="14" y="105"/>
                      <a:pt x="14" y="105"/>
                    </a:cubicBezTo>
                    <a:cubicBezTo>
                      <a:pt x="14" y="105"/>
                      <a:pt x="14" y="105"/>
                      <a:pt x="14" y="105"/>
                    </a:cubicBezTo>
                    <a:cubicBezTo>
                      <a:pt x="14" y="105"/>
                      <a:pt x="14" y="105"/>
                      <a:pt x="14" y="105"/>
                    </a:cubicBezTo>
                    <a:cubicBezTo>
                      <a:pt x="14" y="105"/>
                      <a:pt x="14" y="104"/>
                      <a:pt x="14" y="104"/>
                    </a:cubicBezTo>
                    <a:cubicBezTo>
                      <a:pt x="14" y="104"/>
                      <a:pt x="14" y="104"/>
                      <a:pt x="14" y="104"/>
                    </a:cubicBezTo>
                    <a:cubicBezTo>
                      <a:pt x="14" y="103"/>
                      <a:pt x="14" y="103"/>
                      <a:pt x="15" y="103"/>
                    </a:cubicBezTo>
                    <a:cubicBezTo>
                      <a:pt x="15" y="103"/>
                      <a:pt x="15" y="103"/>
                      <a:pt x="15" y="103"/>
                    </a:cubicBezTo>
                    <a:cubicBezTo>
                      <a:pt x="15" y="103"/>
                      <a:pt x="15" y="103"/>
                      <a:pt x="15" y="102"/>
                    </a:cubicBezTo>
                    <a:cubicBezTo>
                      <a:pt x="15" y="102"/>
                      <a:pt x="15" y="102"/>
                      <a:pt x="15" y="102"/>
                    </a:cubicBezTo>
                    <a:cubicBezTo>
                      <a:pt x="14" y="102"/>
                      <a:pt x="14" y="101"/>
                      <a:pt x="14" y="100"/>
                    </a:cubicBezTo>
                    <a:cubicBezTo>
                      <a:pt x="14" y="100"/>
                      <a:pt x="14" y="100"/>
                      <a:pt x="14" y="100"/>
                    </a:cubicBezTo>
                    <a:cubicBezTo>
                      <a:pt x="14" y="98"/>
                      <a:pt x="14" y="98"/>
                      <a:pt x="14" y="98"/>
                    </a:cubicBezTo>
                    <a:cubicBezTo>
                      <a:pt x="15" y="98"/>
                      <a:pt x="15" y="98"/>
                      <a:pt x="15" y="98"/>
                    </a:cubicBezTo>
                    <a:cubicBezTo>
                      <a:pt x="15" y="98"/>
                      <a:pt x="15" y="98"/>
                      <a:pt x="15" y="98"/>
                    </a:cubicBezTo>
                    <a:cubicBezTo>
                      <a:pt x="15" y="98"/>
                      <a:pt x="15" y="98"/>
                      <a:pt x="15" y="98"/>
                    </a:cubicBezTo>
                    <a:cubicBezTo>
                      <a:pt x="15" y="98"/>
                      <a:pt x="15" y="97"/>
                      <a:pt x="15" y="97"/>
                    </a:cubicBezTo>
                    <a:cubicBezTo>
                      <a:pt x="15" y="97"/>
                      <a:pt x="16" y="97"/>
                      <a:pt x="16" y="97"/>
                    </a:cubicBezTo>
                    <a:cubicBezTo>
                      <a:pt x="16" y="96"/>
                      <a:pt x="16" y="96"/>
                      <a:pt x="16" y="96"/>
                    </a:cubicBezTo>
                    <a:cubicBezTo>
                      <a:pt x="16" y="95"/>
                      <a:pt x="16" y="95"/>
                      <a:pt x="16" y="95"/>
                    </a:cubicBezTo>
                    <a:cubicBezTo>
                      <a:pt x="17" y="95"/>
                      <a:pt x="17" y="95"/>
                      <a:pt x="17" y="95"/>
                    </a:cubicBezTo>
                    <a:cubicBezTo>
                      <a:pt x="17" y="95"/>
                      <a:pt x="17" y="95"/>
                      <a:pt x="17" y="95"/>
                    </a:cubicBezTo>
                    <a:cubicBezTo>
                      <a:pt x="17" y="95"/>
                      <a:pt x="17" y="95"/>
                      <a:pt x="17" y="95"/>
                    </a:cubicBezTo>
                    <a:cubicBezTo>
                      <a:pt x="17" y="95"/>
                      <a:pt x="17" y="95"/>
                      <a:pt x="17" y="95"/>
                    </a:cubicBezTo>
                    <a:cubicBezTo>
                      <a:pt x="17" y="91"/>
                      <a:pt x="17" y="91"/>
                      <a:pt x="17" y="91"/>
                    </a:cubicBezTo>
                    <a:cubicBezTo>
                      <a:pt x="18" y="92"/>
                      <a:pt x="18" y="92"/>
                      <a:pt x="18" y="92"/>
                    </a:cubicBezTo>
                    <a:cubicBezTo>
                      <a:pt x="18" y="92"/>
                      <a:pt x="18" y="91"/>
                      <a:pt x="18" y="90"/>
                    </a:cubicBezTo>
                    <a:cubicBezTo>
                      <a:pt x="18" y="90"/>
                      <a:pt x="18" y="89"/>
                      <a:pt x="18" y="89"/>
                    </a:cubicBezTo>
                    <a:cubicBezTo>
                      <a:pt x="17" y="89"/>
                      <a:pt x="17" y="89"/>
                      <a:pt x="17" y="89"/>
                    </a:cubicBezTo>
                    <a:cubicBezTo>
                      <a:pt x="17" y="88"/>
                      <a:pt x="17" y="88"/>
                      <a:pt x="17" y="88"/>
                    </a:cubicBezTo>
                    <a:cubicBezTo>
                      <a:pt x="17" y="88"/>
                      <a:pt x="17" y="88"/>
                      <a:pt x="17" y="88"/>
                    </a:cubicBezTo>
                    <a:cubicBezTo>
                      <a:pt x="17" y="87"/>
                      <a:pt x="17" y="87"/>
                      <a:pt x="17" y="86"/>
                    </a:cubicBezTo>
                    <a:cubicBezTo>
                      <a:pt x="17" y="86"/>
                      <a:pt x="17" y="86"/>
                      <a:pt x="17" y="86"/>
                    </a:cubicBezTo>
                    <a:cubicBezTo>
                      <a:pt x="16" y="86"/>
                      <a:pt x="16" y="86"/>
                      <a:pt x="16" y="85"/>
                    </a:cubicBezTo>
                    <a:cubicBezTo>
                      <a:pt x="16" y="84"/>
                      <a:pt x="16" y="84"/>
                      <a:pt x="16" y="84"/>
                    </a:cubicBezTo>
                    <a:cubicBezTo>
                      <a:pt x="16" y="84"/>
                      <a:pt x="16" y="84"/>
                      <a:pt x="16" y="84"/>
                    </a:cubicBezTo>
                    <a:cubicBezTo>
                      <a:pt x="15" y="84"/>
                      <a:pt x="15" y="84"/>
                      <a:pt x="15" y="84"/>
                    </a:cubicBezTo>
                    <a:cubicBezTo>
                      <a:pt x="15" y="84"/>
                      <a:pt x="15" y="84"/>
                      <a:pt x="15" y="84"/>
                    </a:cubicBezTo>
                    <a:cubicBezTo>
                      <a:pt x="12" y="84"/>
                      <a:pt x="12" y="84"/>
                      <a:pt x="12" y="84"/>
                    </a:cubicBezTo>
                    <a:cubicBezTo>
                      <a:pt x="12" y="84"/>
                      <a:pt x="12" y="84"/>
                      <a:pt x="12" y="84"/>
                    </a:cubicBezTo>
                    <a:cubicBezTo>
                      <a:pt x="12" y="84"/>
                      <a:pt x="12" y="84"/>
                      <a:pt x="12" y="84"/>
                    </a:cubicBezTo>
                    <a:cubicBezTo>
                      <a:pt x="12" y="84"/>
                      <a:pt x="12" y="84"/>
                      <a:pt x="12" y="84"/>
                    </a:cubicBezTo>
                    <a:cubicBezTo>
                      <a:pt x="12" y="84"/>
                      <a:pt x="12" y="84"/>
                      <a:pt x="12" y="84"/>
                    </a:cubicBezTo>
                    <a:cubicBezTo>
                      <a:pt x="12" y="84"/>
                      <a:pt x="12" y="84"/>
                      <a:pt x="12" y="84"/>
                    </a:cubicBezTo>
                    <a:cubicBezTo>
                      <a:pt x="12" y="84"/>
                      <a:pt x="11" y="83"/>
                      <a:pt x="11" y="83"/>
                    </a:cubicBezTo>
                    <a:cubicBezTo>
                      <a:pt x="11" y="82"/>
                      <a:pt x="11" y="82"/>
                      <a:pt x="11" y="82"/>
                    </a:cubicBezTo>
                    <a:cubicBezTo>
                      <a:pt x="11" y="82"/>
                      <a:pt x="11" y="82"/>
                      <a:pt x="11" y="82"/>
                    </a:cubicBezTo>
                    <a:cubicBezTo>
                      <a:pt x="11" y="82"/>
                      <a:pt x="11" y="82"/>
                      <a:pt x="11" y="82"/>
                    </a:cubicBezTo>
                    <a:cubicBezTo>
                      <a:pt x="11" y="81"/>
                      <a:pt x="11" y="81"/>
                      <a:pt x="11" y="81"/>
                    </a:cubicBezTo>
                    <a:cubicBezTo>
                      <a:pt x="11" y="80"/>
                      <a:pt x="11" y="80"/>
                      <a:pt x="11" y="79"/>
                    </a:cubicBezTo>
                    <a:cubicBezTo>
                      <a:pt x="11" y="79"/>
                      <a:pt x="11" y="79"/>
                      <a:pt x="11" y="79"/>
                    </a:cubicBezTo>
                    <a:cubicBezTo>
                      <a:pt x="11" y="79"/>
                      <a:pt x="11" y="79"/>
                      <a:pt x="11" y="79"/>
                    </a:cubicBezTo>
                    <a:cubicBezTo>
                      <a:pt x="10" y="78"/>
                      <a:pt x="10" y="78"/>
                      <a:pt x="10" y="78"/>
                    </a:cubicBezTo>
                    <a:cubicBezTo>
                      <a:pt x="10" y="78"/>
                      <a:pt x="10" y="78"/>
                      <a:pt x="10" y="78"/>
                    </a:cubicBezTo>
                    <a:cubicBezTo>
                      <a:pt x="10" y="78"/>
                      <a:pt x="10" y="78"/>
                      <a:pt x="10" y="78"/>
                    </a:cubicBezTo>
                    <a:cubicBezTo>
                      <a:pt x="10" y="77"/>
                      <a:pt x="10" y="77"/>
                      <a:pt x="10" y="76"/>
                    </a:cubicBezTo>
                    <a:cubicBezTo>
                      <a:pt x="10" y="76"/>
                      <a:pt x="10" y="76"/>
                      <a:pt x="10" y="76"/>
                    </a:cubicBezTo>
                    <a:cubicBezTo>
                      <a:pt x="9" y="76"/>
                      <a:pt x="9" y="76"/>
                      <a:pt x="9" y="76"/>
                    </a:cubicBezTo>
                    <a:cubicBezTo>
                      <a:pt x="8" y="76"/>
                      <a:pt x="8" y="76"/>
                      <a:pt x="8" y="76"/>
                    </a:cubicBezTo>
                    <a:cubicBezTo>
                      <a:pt x="9" y="75"/>
                      <a:pt x="9" y="75"/>
                      <a:pt x="9" y="75"/>
                    </a:cubicBezTo>
                    <a:cubicBezTo>
                      <a:pt x="9" y="75"/>
                      <a:pt x="9" y="75"/>
                      <a:pt x="9" y="75"/>
                    </a:cubicBezTo>
                    <a:cubicBezTo>
                      <a:pt x="9" y="75"/>
                      <a:pt x="9" y="75"/>
                      <a:pt x="9" y="75"/>
                    </a:cubicBezTo>
                    <a:cubicBezTo>
                      <a:pt x="9" y="75"/>
                      <a:pt x="8" y="75"/>
                      <a:pt x="8" y="75"/>
                    </a:cubicBezTo>
                    <a:cubicBezTo>
                      <a:pt x="8" y="75"/>
                      <a:pt x="8" y="75"/>
                      <a:pt x="8" y="75"/>
                    </a:cubicBezTo>
                    <a:cubicBezTo>
                      <a:pt x="8" y="74"/>
                      <a:pt x="8" y="74"/>
                      <a:pt x="8" y="74"/>
                    </a:cubicBezTo>
                    <a:cubicBezTo>
                      <a:pt x="8" y="74"/>
                      <a:pt x="8" y="74"/>
                      <a:pt x="8" y="74"/>
                    </a:cubicBezTo>
                    <a:cubicBezTo>
                      <a:pt x="8" y="74"/>
                      <a:pt x="8" y="74"/>
                      <a:pt x="8" y="74"/>
                    </a:cubicBezTo>
                    <a:cubicBezTo>
                      <a:pt x="8" y="74"/>
                      <a:pt x="8" y="74"/>
                      <a:pt x="7" y="74"/>
                    </a:cubicBezTo>
                    <a:cubicBezTo>
                      <a:pt x="7" y="74"/>
                      <a:pt x="7" y="74"/>
                      <a:pt x="7" y="74"/>
                    </a:cubicBezTo>
                    <a:cubicBezTo>
                      <a:pt x="7" y="74"/>
                      <a:pt x="6" y="74"/>
                      <a:pt x="6" y="74"/>
                    </a:cubicBezTo>
                    <a:cubicBezTo>
                      <a:pt x="6" y="74"/>
                      <a:pt x="6" y="74"/>
                      <a:pt x="6" y="74"/>
                    </a:cubicBezTo>
                    <a:cubicBezTo>
                      <a:pt x="6" y="74"/>
                      <a:pt x="6" y="74"/>
                      <a:pt x="6" y="74"/>
                    </a:cubicBezTo>
                    <a:cubicBezTo>
                      <a:pt x="6" y="73"/>
                      <a:pt x="5" y="73"/>
                      <a:pt x="5" y="72"/>
                    </a:cubicBezTo>
                    <a:cubicBezTo>
                      <a:pt x="5" y="72"/>
                      <a:pt x="5" y="72"/>
                      <a:pt x="5" y="72"/>
                    </a:cubicBezTo>
                    <a:cubicBezTo>
                      <a:pt x="4" y="72"/>
                      <a:pt x="4" y="72"/>
                      <a:pt x="4" y="71"/>
                    </a:cubicBezTo>
                    <a:cubicBezTo>
                      <a:pt x="4" y="71"/>
                      <a:pt x="4" y="71"/>
                      <a:pt x="4" y="71"/>
                    </a:cubicBezTo>
                    <a:cubicBezTo>
                      <a:pt x="4" y="71"/>
                      <a:pt x="4" y="71"/>
                      <a:pt x="4" y="71"/>
                    </a:cubicBezTo>
                    <a:cubicBezTo>
                      <a:pt x="4" y="71"/>
                      <a:pt x="4" y="71"/>
                      <a:pt x="4" y="71"/>
                    </a:cubicBezTo>
                    <a:cubicBezTo>
                      <a:pt x="4" y="71"/>
                      <a:pt x="3" y="71"/>
                      <a:pt x="3" y="71"/>
                    </a:cubicBezTo>
                    <a:cubicBezTo>
                      <a:pt x="3" y="70"/>
                      <a:pt x="2" y="70"/>
                      <a:pt x="2" y="70"/>
                    </a:cubicBezTo>
                    <a:cubicBezTo>
                      <a:pt x="2" y="70"/>
                      <a:pt x="2" y="70"/>
                      <a:pt x="2" y="70"/>
                    </a:cubicBezTo>
                    <a:cubicBezTo>
                      <a:pt x="1" y="70"/>
                      <a:pt x="1" y="70"/>
                      <a:pt x="1" y="70"/>
                    </a:cubicBezTo>
                    <a:cubicBezTo>
                      <a:pt x="1" y="70"/>
                      <a:pt x="1" y="70"/>
                      <a:pt x="1" y="70"/>
                    </a:cubicBezTo>
                    <a:cubicBezTo>
                      <a:pt x="0" y="70"/>
                      <a:pt x="0" y="69"/>
                      <a:pt x="0" y="69"/>
                    </a:cubicBezTo>
                    <a:cubicBezTo>
                      <a:pt x="0" y="56"/>
                      <a:pt x="0" y="56"/>
                      <a:pt x="0" y="56"/>
                    </a:cubicBezTo>
                    <a:cubicBezTo>
                      <a:pt x="1" y="56"/>
                      <a:pt x="1" y="56"/>
                      <a:pt x="1" y="56"/>
                    </a:cubicBezTo>
                    <a:cubicBezTo>
                      <a:pt x="1" y="56"/>
                      <a:pt x="1" y="56"/>
                      <a:pt x="1" y="56"/>
                    </a:cubicBezTo>
                    <a:cubicBezTo>
                      <a:pt x="1" y="56"/>
                      <a:pt x="1" y="56"/>
                      <a:pt x="1" y="55"/>
                    </a:cubicBezTo>
                    <a:cubicBezTo>
                      <a:pt x="1" y="55"/>
                      <a:pt x="1" y="55"/>
                      <a:pt x="1" y="55"/>
                    </a:cubicBezTo>
                    <a:cubicBezTo>
                      <a:pt x="1" y="54"/>
                      <a:pt x="1" y="54"/>
                      <a:pt x="1" y="54"/>
                    </a:cubicBezTo>
                    <a:cubicBezTo>
                      <a:pt x="2" y="54"/>
                      <a:pt x="2" y="54"/>
                      <a:pt x="2" y="54"/>
                    </a:cubicBezTo>
                    <a:cubicBezTo>
                      <a:pt x="2" y="54"/>
                      <a:pt x="2" y="54"/>
                      <a:pt x="2" y="54"/>
                    </a:cubicBezTo>
                    <a:cubicBezTo>
                      <a:pt x="2" y="54"/>
                      <a:pt x="2" y="54"/>
                      <a:pt x="2" y="54"/>
                    </a:cubicBezTo>
                    <a:cubicBezTo>
                      <a:pt x="2" y="54"/>
                      <a:pt x="2" y="54"/>
                      <a:pt x="2" y="54"/>
                    </a:cubicBezTo>
                    <a:cubicBezTo>
                      <a:pt x="2" y="52"/>
                      <a:pt x="2" y="52"/>
                      <a:pt x="2" y="52"/>
                    </a:cubicBezTo>
                    <a:cubicBezTo>
                      <a:pt x="2" y="52"/>
                      <a:pt x="3" y="52"/>
                      <a:pt x="3" y="52"/>
                    </a:cubicBezTo>
                    <a:cubicBezTo>
                      <a:pt x="3" y="52"/>
                      <a:pt x="3" y="52"/>
                      <a:pt x="3" y="52"/>
                    </a:cubicBezTo>
                    <a:cubicBezTo>
                      <a:pt x="3" y="51"/>
                      <a:pt x="3" y="51"/>
                      <a:pt x="3" y="51"/>
                    </a:cubicBezTo>
                    <a:cubicBezTo>
                      <a:pt x="3" y="51"/>
                      <a:pt x="3" y="51"/>
                      <a:pt x="2" y="51"/>
                    </a:cubicBezTo>
                    <a:cubicBezTo>
                      <a:pt x="2" y="51"/>
                      <a:pt x="2" y="51"/>
                      <a:pt x="2" y="51"/>
                    </a:cubicBezTo>
                    <a:cubicBezTo>
                      <a:pt x="2" y="51"/>
                      <a:pt x="2" y="51"/>
                      <a:pt x="2" y="51"/>
                    </a:cubicBezTo>
                    <a:cubicBezTo>
                      <a:pt x="1" y="51"/>
                      <a:pt x="1" y="51"/>
                      <a:pt x="1" y="51"/>
                    </a:cubicBezTo>
                    <a:cubicBezTo>
                      <a:pt x="1" y="50"/>
                      <a:pt x="1" y="50"/>
                      <a:pt x="1" y="50"/>
                    </a:cubicBezTo>
                    <a:cubicBezTo>
                      <a:pt x="4" y="46"/>
                      <a:pt x="6" y="41"/>
                      <a:pt x="9" y="37"/>
                    </a:cubicBezTo>
                    <a:cubicBezTo>
                      <a:pt x="17" y="28"/>
                      <a:pt x="26" y="19"/>
                      <a:pt x="36" y="11"/>
                    </a:cubicBezTo>
                    <a:cubicBezTo>
                      <a:pt x="42" y="7"/>
                      <a:pt x="47" y="4"/>
                      <a:pt x="53" y="1"/>
                    </a:cubicBezTo>
                    <a:cubicBezTo>
                      <a:pt x="54" y="0"/>
                      <a:pt x="54" y="0"/>
                      <a:pt x="55" y="0"/>
                    </a:cubicBezTo>
                    <a:cubicBezTo>
                      <a:pt x="56" y="0"/>
                      <a:pt x="56" y="0"/>
                      <a:pt x="56" y="0"/>
                    </a:cubicBezTo>
                    <a:cubicBezTo>
                      <a:pt x="57" y="0"/>
                      <a:pt x="58" y="0"/>
                      <a:pt x="58" y="2"/>
                    </a:cubicBezTo>
                    <a:cubicBezTo>
                      <a:pt x="58" y="2"/>
                      <a:pt x="58" y="3"/>
                      <a:pt x="58" y="4"/>
                    </a:cubicBezTo>
                    <a:cubicBezTo>
                      <a:pt x="57" y="4"/>
                      <a:pt x="57" y="4"/>
                      <a:pt x="57" y="4"/>
                    </a:cubicBezTo>
                    <a:cubicBezTo>
                      <a:pt x="57" y="5"/>
                      <a:pt x="57" y="5"/>
                      <a:pt x="57" y="5"/>
                    </a:cubicBezTo>
                    <a:cubicBezTo>
                      <a:pt x="56" y="4"/>
                      <a:pt x="56" y="4"/>
                      <a:pt x="56" y="4"/>
                    </a:cubicBezTo>
                    <a:cubicBezTo>
                      <a:pt x="56" y="4"/>
                      <a:pt x="56" y="4"/>
                      <a:pt x="56" y="4"/>
                    </a:cubicBezTo>
                    <a:cubicBezTo>
                      <a:pt x="56" y="4"/>
                      <a:pt x="56" y="5"/>
                      <a:pt x="56" y="5"/>
                    </a:cubicBezTo>
                    <a:cubicBezTo>
                      <a:pt x="56" y="5"/>
                      <a:pt x="56" y="5"/>
                      <a:pt x="56" y="5"/>
                    </a:cubicBezTo>
                    <a:cubicBezTo>
                      <a:pt x="56" y="5"/>
                      <a:pt x="56" y="5"/>
                      <a:pt x="55" y="5"/>
                    </a:cubicBezTo>
                    <a:cubicBezTo>
                      <a:pt x="54" y="5"/>
                      <a:pt x="54" y="5"/>
                      <a:pt x="54" y="5"/>
                    </a:cubicBezTo>
                    <a:cubicBezTo>
                      <a:pt x="54" y="5"/>
                      <a:pt x="54" y="5"/>
                      <a:pt x="54" y="5"/>
                    </a:cubicBezTo>
                    <a:cubicBezTo>
                      <a:pt x="54" y="5"/>
                      <a:pt x="54" y="5"/>
                      <a:pt x="54" y="6"/>
                    </a:cubicBezTo>
                    <a:cubicBezTo>
                      <a:pt x="53" y="6"/>
                      <a:pt x="53" y="6"/>
                      <a:pt x="53" y="6"/>
                    </a:cubicBezTo>
                    <a:cubicBezTo>
                      <a:pt x="53" y="6"/>
                      <a:pt x="52" y="6"/>
                      <a:pt x="52" y="6"/>
                    </a:cubicBezTo>
                    <a:cubicBezTo>
                      <a:pt x="52" y="6"/>
                      <a:pt x="52" y="6"/>
                      <a:pt x="52" y="6"/>
                    </a:cubicBezTo>
                    <a:cubicBezTo>
                      <a:pt x="50" y="6"/>
                      <a:pt x="50" y="6"/>
                      <a:pt x="50" y="6"/>
                    </a:cubicBezTo>
                    <a:cubicBezTo>
                      <a:pt x="50" y="6"/>
                      <a:pt x="50" y="6"/>
                      <a:pt x="50" y="6"/>
                    </a:cubicBezTo>
                    <a:cubicBezTo>
                      <a:pt x="50" y="6"/>
                      <a:pt x="50" y="6"/>
                      <a:pt x="50" y="6"/>
                    </a:cubicBezTo>
                    <a:cubicBezTo>
                      <a:pt x="50" y="6"/>
                      <a:pt x="50" y="6"/>
                      <a:pt x="50" y="6"/>
                    </a:cubicBezTo>
                    <a:cubicBezTo>
                      <a:pt x="50" y="6"/>
                      <a:pt x="50" y="6"/>
                      <a:pt x="50" y="7"/>
                    </a:cubicBezTo>
                    <a:cubicBezTo>
                      <a:pt x="50" y="7"/>
                      <a:pt x="50" y="7"/>
                      <a:pt x="50" y="7"/>
                    </a:cubicBezTo>
                    <a:cubicBezTo>
                      <a:pt x="49" y="7"/>
                      <a:pt x="49" y="7"/>
                      <a:pt x="49" y="7"/>
                    </a:cubicBezTo>
                    <a:cubicBezTo>
                      <a:pt x="49" y="7"/>
                      <a:pt x="49" y="7"/>
                      <a:pt x="49" y="7"/>
                    </a:cubicBezTo>
                    <a:cubicBezTo>
                      <a:pt x="49" y="7"/>
                      <a:pt x="49" y="8"/>
                      <a:pt x="49" y="8"/>
                    </a:cubicBezTo>
                    <a:cubicBezTo>
                      <a:pt x="49" y="9"/>
                      <a:pt x="49" y="9"/>
                      <a:pt x="49" y="9"/>
                    </a:cubicBezTo>
                    <a:cubicBezTo>
                      <a:pt x="49" y="9"/>
                      <a:pt x="49" y="9"/>
                      <a:pt x="49" y="9"/>
                    </a:cubicBezTo>
                    <a:cubicBezTo>
                      <a:pt x="49" y="9"/>
                      <a:pt x="49" y="10"/>
                      <a:pt x="49" y="10"/>
                    </a:cubicBezTo>
                    <a:cubicBezTo>
                      <a:pt x="48" y="10"/>
                      <a:pt x="48" y="10"/>
                      <a:pt x="48" y="10"/>
                    </a:cubicBezTo>
                    <a:cubicBezTo>
                      <a:pt x="48" y="10"/>
                      <a:pt x="48" y="10"/>
                      <a:pt x="48" y="10"/>
                    </a:cubicBezTo>
                    <a:cubicBezTo>
                      <a:pt x="48" y="11"/>
                      <a:pt x="48" y="11"/>
                      <a:pt x="48" y="11"/>
                    </a:cubicBezTo>
                    <a:cubicBezTo>
                      <a:pt x="47" y="11"/>
                      <a:pt x="47" y="11"/>
                      <a:pt x="47" y="11"/>
                    </a:cubicBezTo>
                    <a:cubicBezTo>
                      <a:pt x="47" y="11"/>
                      <a:pt x="47" y="11"/>
                      <a:pt x="47" y="11"/>
                    </a:cubicBezTo>
                    <a:cubicBezTo>
                      <a:pt x="47" y="11"/>
                      <a:pt x="47" y="12"/>
                      <a:pt x="47" y="12"/>
                    </a:cubicBezTo>
                    <a:cubicBezTo>
                      <a:pt x="47" y="12"/>
                      <a:pt x="47" y="12"/>
                      <a:pt x="47" y="12"/>
                    </a:cubicBezTo>
                    <a:cubicBezTo>
                      <a:pt x="47" y="12"/>
                      <a:pt x="47" y="12"/>
                      <a:pt x="47" y="13"/>
                    </a:cubicBezTo>
                    <a:cubicBezTo>
                      <a:pt x="47" y="13"/>
                      <a:pt x="48" y="14"/>
                      <a:pt x="48" y="14"/>
                    </a:cubicBezTo>
                    <a:cubicBezTo>
                      <a:pt x="47" y="15"/>
                      <a:pt x="47" y="15"/>
                      <a:pt x="47" y="15"/>
                    </a:cubicBezTo>
                    <a:cubicBezTo>
                      <a:pt x="47" y="15"/>
                      <a:pt x="47" y="15"/>
                      <a:pt x="47" y="15"/>
                    </a:cubicBezTo>
                    <a:cubicBezTo>
                      <a:pt x="47" y="15"/>
                      <a:pt x="47" y="15"/>
                      <a:pt x="47" y="15"/>
                    </a:cubicBezTo>
                    <a:cubicBezTo>
                      <a:pt x="47" y="15"/>
                      <a:pt x="47" y="15"/>
                      <a:pt x="47" y="15"/>
                    </a:cubicBezTo>
                    <a:cubicBezTo>
                      <a:pt x="47" y="15"/>
                      <a:pt x="48" y="15"/>
                      <a:pt x="48" y="15"/>
                    </a:cubicBezTo>
                    <a:cubicBezTo>
                      <a:pt x="48" y="15"/>
                      <a:pt x="48" y="15"/>
                      <a:pt x="48" y="15"/>
                    </a:cubicBezTo>
                    <a:cubicBezTo>
                      <a:pt x="48" y="15"/>
                      <a:pt x="48" y="14"/>
                      <a:pt x="48" y="14"/>
                    </a:cubicBezTo>
                    <a:cubicBezTo>
                      <a:pt x="49" y="14"/>
                      <a:pt x="49" y="14"/>
                      <a:pt x="49" y="14"/>
                    </a:cubicBezTo>
                    <a:cubicBezTo>
                      <a:pt x="49" y="13"/>
                      <a:pt x="50" y="13"/>
                      <a:pt x="50" y="13"/>
                    </a:cubicBezTo>
                    <a:cubicBezTo>
                      <a:pt x="50" y="13"/>
                      <a:pt x="51" y="13"/>
                      <a:pt x="51" y="13"/>
                    </a:cubicBezTo>
                    <a:cubicBezTo>
                      <a:pt x="51" y="13"/>
                      <a:pt x="51" y="13"/>
                      <a:pt x="51" y="13"/>
                    </a:cubicBezTo>
                    <a:cubicBezTo>
                      <a:pt x="52" y="13"/>
                      <a:pt x="52" y="13"/>
                      <a:pt x="52" y="12"/>
                    </a:cubicBezTo>
                    <a:cubicBezTo>
                      <a:pt x="52" y="12"/>
                      <a:pt x="52" y="12"/>
                      <a:pt x="52" y="12"/>
                    </a:cubicBezTo>
                    <a:cubicBezTo>
                      <a:pt x="52" y="12"/>
                      <a:pt x="52" y="12"/>
                      <a:pt x="52" y="12"/>
                    </a:cubicBezTo>
                    <a:cubicBezTo>
                      <a:pt x="52" y="11"/>
                      <a:pt x="52" y="11"/>
                      <a:pt x="53" y="11"/>
                    </a:cubicBezTo>
                    <a:cubicBezTo>
                      <a:pt x="53" y="11"/>
                      <a:pt x="53" y="11"/>
                      <a:pt x="53" y="11"/>
                    </a:cubicBezTo>
                    <a:cubicBezTo>
                      <a:pt x="53" y="10"/>
                      <a:pt x="53" y="9"/>
                      <a:pt x="53" y="9"/>
                    </a:cubicBezTo>
                    <a:cubicBezTo>
                      <a:pt x="53" y="9"/>
                      <a:pt x="53" y="9"/>
                      <a:pt x="53" y="9"/>
                    </a:cubicBezTo>
                    <a:cubicBezTo>
                      <a:pt x="53" y="8"/>
                      <a:pt x="53" y="8"/>
                      <a:pt x="53" y="8"/>
                    </a:cubicBezTo>
                    <a:cubicBezTo>
                      <a:pt x="55" y="8"/>
                      <a:pt x="55" y="8"/>
                      <a:pt x="55" y="8"/>
                    </a:cubicBezTo>
                    <a:cubicBezTo>
                      <a:pt x="56" y="8"/>
                      <a:pt x="56" y="8"/>
                      <a:pt x="56" y="8"/>
                    </a:cubicBezTo>
                    <a:cubicBezTo>
                      <a:pt x="56" y="8"/>
                      <a:pt x="56" y="8"/>
                      <a:pt x="56" y="8"/>
                    </a:cubicBezTo>
                    <a:cubicBezTo>
                      <a:pt x="56" y="8"/>
                      <a:pt x="57" y="8"/>
                      <a:pt x="57" y="8"/>
                    </a:cubicBezTo>
                    <a:cubicBezTo>
                      <a:pt x="57" y="8"/>
                      <a:pt x="58" y="7"/>
                      <a:pt x="58" y="7"/>
                    </a:cubicBezTo>
                    <a:cubicBezTo>
                      <a:pt x="58" y="6"/>
                      <a:pt x="58" y="6"/>
                      <a:pt x="59" y="6"/>
                    </a:cubicBezTo>
                    <a:cubicBezTo>
                      <a:pt x="63" y="6"/>
                      <a:pt x="63" y="6"/>
                      <a:pt x="63" y="6"/>
                    </a:cubicBezTo>
                    <a:cubicBezTo>
                      <a:pt x="63" y="6"/>
                      <a:pt x="63" y="6"/>
                      <a:pt x="63" y="6"/>
                    </a:cubicBezTo>
                    <a:cubicBezTo>
                      <a:pt x="63" y="6"/>
                      <a:pt x="63" y="6"/>
                      <a:pt x="63" y="6"/>
                    </a:cubicBezTo>
                    <a:cubicBezTo>
                      <a:pt x="63" y="6"/>
                      <a:pt x="64" y="6"/>
                      <a:pt x="64" y="7"/>
                    </a:cubicBezTo>
                    <a:cubicBezTo>
                      <a:pt x="64" y="8"/>
                      <a:pt x="64" y="8"/>
                      <a:pt x="64" y="8"/>
                    </a:cubicBezTo>
                    <a:cubicBezTo>
                      <a:pt x="63" y="8"/>
                      <a:pt x="63" y="8"/>
                      <a:pt x="63" y="8"/>
                    </a:cubicBezTo>
                    <a:cubicBezTo>
                      <a:pt x="63" y="8"/>
                      <a:pt x="63" y="8"/>
                      <a:pt x="63" y="8"/>
                    </a:cubicBezTo>
                    <a:cubicBezTo>
                      <a:pt x="63" y="8"/>
                      <a:pt x="63" y="8"/>
                      <a:pt x="63" y="8"/>
                    </a:cubicBezTo>
                    <a:cubicBezTo>
                      <a:pt x="63" y="8"/>
                      <a:pt x="63" y="8"/>
                      <a:pt x="63" y="9"/>
                    </a:cubicBezTo>
                    <a:cubicBezTo>
                      <a:pt x="63" y="9"/>
                      <a:pt x="63" y="9"/>
                      <a:pt x="63" y="9"/>
                    </a:cubicBezTo>
                    <a:cubicBezTo>
                      <a:pt x="63" y="9"/>
                      <a:pt x="63" y="9"/>
                      <a:pt x="64" y="9"/>
                    </a:cubicBezTo>
                    <a:cubicBezTo>
                      <a:pt x="64" y="9"/>
                      <a:pt x="64" y="9"/>
                      <a:pt x="64" y="9"/>
                    </a:cubicBezTo>
                    <a:cubicBezTo>
                      <a:pt x="64" y="9"/>
                      <a:pt x="64" y="9"/>
                      <a:pt x="64" y="9"/>
                    </a:cubicBezTo>
                    <a:cubicBezTo>
                      <a:pt x="65" y="9"/>
                      <a:pt x="65" y="9"/>
                      <a:pt x="65" y="8"/>
                    </a:cubicBezTo>
                    <a:cubicBezTo>
                      <a:pt x="65" y="8"/>
                      <a:pt x="65" y="8"/>
                      <a:pt x="66" y="8"/>
                    </a:cubicBezTo>
                    <a:cubicBezTo>
                      <a:pt x="67" y="8"/>
                      <a:pt x="67" y="8"/>
                      <a:pt x="67" y="8"/>
                    </a:cubicBezTo>
                    <a:cubicBezTo>
                      <a:pt x="67" y="11"/>
                      <a:pt x="67" y="11"/>
                      <a:pt x="67" y="11"/>
                    </a:cubicBezTo>
                    <a:cubicBezTo>
                      <a:pt x="67" y="11"/>
                      <a:pt x="67" y="12"/>
                      <a:pt x="67" y="12"/>
                    </a:cubicBezTo>
                    <a:cubicBezTo>
                      <a:pt x="67" y="12"/>
                      <a:pt x="67" y="12"/>
                      <a:pt x="67" y="12"/>
                    </a:cubicBezTo>
                    <a:cubicBezTo>
                      <a:pt x="67" y="13"/>
                      <a:pt x="67" y="13"/>
                      <a:pt x="68" y="14"/>
                    </a:cubicBezTo>
                    <a:cubicBezTo>
                      <a:pt x="68" y="14"/>
                      <a:pt x="68" y="15"/>
                      <a:pt x="68" y="15"/>
                    </a:cubicBezTo>
                    <a:cubicBezTo>
                      <a:pt x="67" y="15"/>
                      <a:pt x="67" y="16"/>
                      <a:pt x="66" y="16"/>
                    </a:cubicBezTo>
                    <a:cubicBezTo>
                      <a:pt x="66" y="16"/>
                      <a:pt x="66" y="16"/>
                      <a:pt x="66" y="16"/>
                    </a:cubicBezTo>
                    <a:cubicBezTo>
                      <a:pt x="66" y="16"/>
                      <a:pt x="66" y="16"/>
                      <a:pt x="66" y="16"/>
                    </a:cubicBezTo>
                    <a:cubicBezTo>
                      <a:pt x="66" y="16"/>
                      <a:pt x="66" y="16"/>
                      <a:pt x="66" y="16"/>
                    </a:cubicBezTo>
                    <a:cubicBezTo>
                      <a:pt x="65" y="16"/>
                      <a:pt x="65" y="16"/>
                      <a:pt x="65" y="16"/>
                    </a:cubicBezTo>
                    <a:cubicBezTo>
                      <a:pt x="65" y="16"/>
                      <a:pt x="64" y="16"/>
                      <a:pt x="64" y="16"/>
                    </a:cubicBezTo>
                    <a:cubicBezTo>
                      <a:pt x="64" y="16"/>
                      <a:pt x="63" y="16"/>
                      <a:pt x="63" y="16"/>
                    </a:cubicBezTo>
                    <a:cubicBezTo>
                      <a:pt x="63" y="16"/>
                      <a:pt x="63" y="16"/>
                      <a:pt x="63" y="16"/>
                    </a:cubicBezTo>
                    <a:cubicBezTo>
                      <a:pt x="63" y="16"/>
                      <a:pt x="63" y="16"/>
                      <a:pt x="63" y="16"/>
                    </a:cubicBezTo>
                    <a:cubicBezTo>
                      <a:pt x="63" y="16"/>
                      <a:pt x="62" y="17"/>
                      <a:pt x="62" y="17"/>
                    </a:cubicBezTo>
                    <a:cubicBezTo>
                      <a:pt x="62" y="17"/>
                      <a:pt x="62" y="17"/>
                      <a:pt x="62" y="17"/>
                    </a:cubicBezTo>
                    <a:cubicBezTo>
                      <a:pt x="62" y="17"/>
                      <a:pt x="62" y="17"/>
                      <a:pt x="62" y="17"/>
                    </a:cubicBezTo>
                    <a:cubicBezTo>
                      <a:pt x="62" y="18"/>
                      <a:pt x="62" y="18"/>
                      <a:pt x="62" y="18"/>
                    </a:cubicBezTo>
                    <a:cubicBezTo>
                      <a:pt x="61" y="17"/>
                      <a:pt x="61" y="17"/>
                      <a:pt x="61" y="17"/>
                    </a:cubicBezTo>
                    <a:cubicBezTo>
                      <a:pt x="61" y="17"/>
                      <a:pt x="61" y="17"/>
                      <a:pt x="61" y="17"/>
                    </a:cubicBezTo>
                    <a:cubicBezTo>
                      <a:pt x="61" y="18"/>
                      <a:pt x="61" y="18"/>
                      <a:pt x="61" y="18"/>
                    </a:cubicBezTo>
                    <a:cubicBezTo>
                      <a:pt x="61" y="18"/>
                      <a:pt x="61" y="18"/>
                      <a:pt x="61" y="18"/>
                    </a:cubicBezTo>
                    <a:cubicBezTo>
                      <a:pt x="54" y="18"/>
                      <a:pt x="54" y="18"/>
                      <a:pt x="54" y="18"/>
                    </a:cubicBezTo>
                    <a:cubicBezTo>
                      <a:pt x="54" y="18"/>
                      <a:pt x="54" y="18"/>
                      <a:pt x="53" y="18"/>
                    </a:cubicBezTo>
                    <a:cubicBezTo>
                      <a:pt x="53" y="18"/>
                      <a:pt x="53" y="18"/>
                      <a:pt x="53" y="18"/>
                    </a:cubicBezTo>
                    <a:cubicBezTo>
                      <a:pt x="53" y="18"/>
                      <a:pt x="53" y="18"/>
                      <a:pt x="53" y="18"/>
                    </a:cubicBezTo>
                    <a:cubicBezTo>
                      <a:pt x="53" y="18"/>
                      <a:pt x="53" y="19"/>
                      <a:pt x="53" y="19"/>
                    </a:cubicBezTo>
                    <a:cubicBezTo>
                      <a:pt x="52" y="19"/>
                      <a:pt x="52" y="19"/>
                      <a:pt x="52" y="19"/>
                    </a:cubicBezTo>
                    <a:cubicBezTo>
                      <a:pt x="52" y="19"/>
                      <a:pt x="52" y="19"/>
                      <a:pt x="52" y="19"/>
                    </a:cubicBezTo>
                    <a:cubicBezTo>
                      <a:pt x="51" y="19"/>
                      <a:pt x="51" y="19"/>
                      <a:pt x="51" y="19"/>
                    </a:cubicBezTo>
                    <a:cubicBezTo>
                      <a:pt x="51" y="19"/>
                      <a:pt x="51" y="19"/>
                      <a:pt x="51" y="19"/>
                    </a:cubicBezTo>
                    <a:cubicBezTo>
                      <a:pt x="51" y="19"/>
                      <a:pt x="51" y="20"/>
                      <a:pt x="51" y="20"/>
                    </a:cubicBezTo>
                    <a:cubicBezTo>
                      <a:pt x="50" y="20"/>
                      <a:pt x="50" y="20"/>
                      <a:pt x="50" y="20"/>
                    </a:cubicBezTo>
                    <a:cubicBezTo>
                      <a:pt x="50" y="20"/>
                      <a:pt x="50" y="20"/>
                      <a:pt x="50" y="20"/>
                    </a:cubicBezTo>
                    <a:cubicBezTo>
                      <a:pt x="50" y="20"/>
                      <a:pt x="50" y="20"/>
                      <a:pt x="50" y="20"/>
                    </a:cubicBezTo>
                    <a:cubicBezTo>
                      <a:pt x="50" y="21"/>
                      <a:pt x="50" y="21"/>
                      <a:pt x="50" y="21"/>
                    </a:cubicBezTo>
                    <a:cubicBezTo>
                      <a:pt x="50" y="21"/>
                      <a:pt x="51" y="21"/>
                      <a:pt x="51" y="21"/>
                    </a:cubicBezTo>
                    <a:cubicBezTo>
                      <a:pt x="51" y="21"/>
                      <a:pt x="51" y="21"/>
                      <a:pt x="51" y="21"/>
                    </a:cubicBezTo>
                    <a:cubicBezTo>
                      <a:pt x="51" y="21"/>
                      <a:pt x="51" y="21"/>
                      <a:pt x="51" y="21"/>
                    </a:cubicBezTo>
                    <a:cubicBezTo>
                      <a:pt x="51" y="20"/>
                      <a:pt x="52" y="20"/>
                      <a:pt x="52" y="20"/>
                    </a:cubicBezTo>
                    <a:cubicBezTo>
                      <a:pt x="54" y="20"/>
                      <a:pt x="54" y="20"/>
                      <a:pt x="54" y="20"/>
                    </a:cubicBezTo>
                    <a:cubicBezTo>
                      <a:pt x="54" y="21"/>
                      <a:pt x="54" y="21"/>
                      <a:pt x="54" y="21"/>
                    </a:cubicBezTo>
                    <a:cubicBezTo>
                      <a:pt x="54" y="21"/>
                      <a:pt x="54" y="22"/>
                      <a:pt x="54" y="22"/>
                    </a:cubicBezTo>
                    <a:cubicBezTo>
                      <a:pt x="54" y="22"/>
                      <a:pt x="54" y="22"/>
                      <a:pt x="54" y="22"/>
                    </a:cubicBezTo>
                    <a:cubicBezTo>
                      <a:pt x="53" y="23"/>
                      <a:pt x="53" y="23"/>
                      <a:pt x="53" y="23"/>
                    </a:cubicBezTo>
                    <a:cubicBezTo>
                      <a:pt x="52" y="23"/>
                      <a:pt x="52" y="23"/>
                      <a:pt x="52"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4"/>
                      <a:pt x="51" y="24"/>
                      <a:pt x="50" y="24"/>
                    </a:cubicBezTo>
                    <a:cubicBezTo>
                      <a:pt x="50" y="24"/>
                      <a:pt x="49" y="24"/>
                      <a:pt x="49" y="24"/>
                    </a:cubicBezTo>
                    <a:cubicBezTo>
                      <a:pt x="49" y="24"/>
                      <a:pt x="49" y="24"/>
                      <a:pt x="49" y="24"/>
                    </a:cubicBezTo>
                    <a:cubicBezTo>
                      <a:pt x="49" y="24"/>
                      <a:pt x="49" y="24"/>
                      <a:pt x="49" y="24"/>
                    </a:cubicBezTo>
                    <a:cubicBezTo>
                      <a:pt x="49" y="24"/>
                      <a:pt x="49" y="25"/>
                      <a:pt x="49" y="25"/>
                    </a:cubicBezTo>
                    <a:cubicBezTo>
                      <a:pt x="48" y="25"/>
                      <a:pt x="48" y="25"/>
                      <a:pt x="48" y="25"/>
                    </a:cubicBezTo>
                    <a:cubicBezTo>
                      <a:pt x="48" y="25"/>
                      <a:pt x="48" y="25"/>
                      <a:pt x="48" y="25"/>
                    </a:cubicBezTo>
                    <a:cubicBezTo>
                      <a:pt x="48" y="25"/>
                      <a:pt x="47" y="25"/>
                      <a:pt x="47" y="25"/>
                    </a:cubicBezTo>
                    <a:cubicBezTo>
                      <a:pt x="47" y="25"/>
                      <a:pt x="47" y="25"/>
                      <a:pt x="47" y="25"/>
                    </a:cubicBezTo>
                    <a:cubicBezTo>
                      <a:pt x="47" y="25"/>
                      <a:pt x="47" y="26"/>
                      <a:pt x="47" y="26"/>
                    </a:cubicBezTo>
                    <a:cubicBezTo>
                      <a:pt x="46" y="26"/>
                      <a:pt x="46" y="26"/>
                      <a:pt x="46" y="26"/>
                    </a:cubicBezTo>
                    <a:cubicBezTo>
                      <a:pt x="46" y="26"/>
                      <a:pt x="46" y="26"/>
                      <a:pt x="46" y="26"/>
                    </a:cubicBezTo>
                    <a:cubicBezTo>
                      <a:pt x="46" y="26"/>
                      <a:pt x="46" y="26"/>
                      <a:pt x="46" y="26"/>
                    </a:cubicBezTo>
                    <a:cubicBezTo>
                      <a:pt x="46" y="26"/>
                      <a:pt x="46" y="26"/>
                      <a:pt x="46" y="26"/>
                    </a:cubicBezTo>
                    <a:cubicBezTo>
                      <a:pt x="46" y="27"/>
                      <a:pt x="46" y="27"/>
                      <a:pt x="46" y="27"/>
                    </a:cubicBezTo>
                    <a:cubicBezTo>
                      <a:pt x="45" y="27"/>
                      <a:pt x="45" y="27"/>
                      <a:pt x="45" y="27"/>
                    </a:cubicBezTo>
                    <a:cubicBezTo>
                      <a:pt x="45" y="27"/>
                      <a:pt x="45" y="27"/>
                      <a:pt x="45" y="27"/>
                    </a:cubicBezTo>
                    <a:cubicBezTo>
                      <a:pt x="45" y="27"/>
                      <a:pt x="45" y="27"/>
                      <a:pt x="45" y="28"/>
                    </a:cubicBezTo>
                    <a:cubicBezTo>
                      <a:pt x="45" y="28"/>
                      <a:pt x="45" y="29"/>
                      <a:pt x="45" y="29"/>
                    </a:cubicBezTo>
                    <a:cubicBezTo>
                      <a:pt x="45" y="29"/>
                      <a:pt x="45" y="29"/>
                      <a:pt x="45" y="30"/>
                    </a:cubicBezTo>
                    <a:cubicBezTo>
                      <a:pt x="44" y="30"/>
                      <a:pt x="44" y="30"/>
                      <a:pt x="44" y="30"/>
                    </a:cubicBezTo>
                    <a:cubicBezTo>
                      <a:pt x="44" y="30"/>
                      <a:pt x="44" y="30"/>
                      <a:pt x="44" y="30"/>
                    </a:cubicBezTo>
                    <a:cubicBezTo>
                      <a:pt x="44" y="30"/>
                      <a:pt x="44" y="30"/>
                      <a:pt x="43" y="30"/>
                    </a:cubicBezTo>
                    <a:cubicBezTo>
                      <a:pt x="42" y="30"/>
                      <a:pt x="42" y="30"/>
                      <a:pt x="42" y="30"/>
                    </a:cubicBezTo>
                    <a:cubicBezTo>
                      <a:pt x="42" y="30"/>
                      <a:pt x="42" y="30"/>
                      <a:pt x="42" y="30"/>
                    </a:cubicBezTo>
                    <a:cubicBezTo>
                      <a:pt x="42" y="30"/>
                      <a:pt x="42" y="30"/>
                      <a:pt x="41" y="30"/>
                    </a:cubicBezTo>
                    <a:cubicBezTo>
                      <a:pt x="41" y="30"/>
                      <a:pt x="41" y="30"/>
                      <a:pt x="41" y="30"/>
                    </a:cubicBezTo>
                    <a:cubicBezTo>
                      <a:pt x="41" y="31"/>
                      <a:pt x="41" y="31"/>
                      <a:pt x="41" y="31"/>
                    </a:cubicBezTo>
                    <a:cubicBezTo>
                      <a:pt x="41" y="31"/>
                      <a:pt x="41" y="31"/>
                      <a:pt x="40" y="31"/>
                    </a:cubicBezTo>
                    <a:cubicBezTo>
                      <a:pt x="40" y="31"/>
                      <a:pt x="40" y="31"/>
                      <a:pt x="40" y="31"/>
                    </a:cubicBezTo>
                    <a:cubicBezTo>
                      <a:pt x="40" y="31"/>
                      <a:pt x="40" y="31"/>
                      <a:pt x="40" y="31"/>
                    </a:cubicBezTo>
                    <a:cubicBezTo>
                      <a:pt x="39" y="32"/>
                      <a:pt x="38" y="33"/>
                      <a:pt x="37" y="34"/>
                    </a:cubicBezTo>
                    <a:cubicBezTo>
                      <a:pt x="37" y="34"/>
                      <a:pt x="37" y="34"/>
                      <a:pt x="37" y="35"/>
                    </a:cubicBezTo>
                    <a:cubicBezTo>
                      <a:pt x="37" y="36"/>
                      <a:pt x="37" y="36"/>
                      <a:pt x="37" y="36"/>
                    </a:cubicBezTo>
                    <a:cubicBezTo>
                      <a:pt x="37" y="36"/>
                      <a:pt x="37" y="36"/>
                      <a:pt x="37" y="36"/>
                    </a:cubicBezTo>
                    <a:cubicBezTo>
                      <a:pt x="37" y="37"/>
                      <a:pt x="36" y="37"/>
                      <a:pt x="36" y="37"/>
                    </a:cubicBezTo>
                    <a:cubicBezTo>
                      <a:pt x="36" y="37"/>
                      <a:pt x="36" y="37"/>
                      <a:pt x="36" y="37"/>
                    </a:cubicBezTo>
                    <a:cubicBezTo>
                      <a:pt x="36" y="37"/>
                      <a:pt x="36" y="37"/>
                      <a:pt x="35" y="38"/>
                    </a:cubicBezTo>
                    <a:cubicBezTo>
                      <a:pt x="35" y="38"/>
                      <a:pt x="35" y="38"/>
                      <a:pt x="35" y="38"/>
                    </a:cubicBezTo>
                    <a:cubicBezTo>
                      <a:pt x="35" y="38"/>
                      <a:pt x="35" y="38"/>
                      <a:pt x="35" y="38"/>
                    </a:cubicBezTo>
                    <a:cubicBezTo>
                      <a:pt x="35" y="39"/>
                      <a:pt x="34" y="39"/>
                      <a:pt x="34" y="39"/>
                    </a:cubicBezTo>
                    <a:cubicBezTo>
                      <a:pt x="33" y="39"/>
                      <a:pt x="33" y="39"/>
                      <a:pt x="33" y="39"/>
                    </a:cubicBezTo>
                    <a:cubicBezTo>
                      <a:pt x="33" y="39"/>
                      <a:pt x="33" y="39"/>
                      <a:pt x="32" y="40"/>
                    </a:cubicBezTo>
                    <a:cubicBezTo>
                      <a:pt x="32" y="40"/>
                      <a:pt x="31" y="41"/>
                      <a:pt x="31" y="41"/>
                    </a:cubicBezTo>
                    <a:cubicBezTo>
                      <a:pt x="31" y="42"/>
                      <a:pt x="31" y="42"/>
                      <a:pt x="30" y="42"/>
                    </a:cubicBezTo>
                    <a:cubicBezTo>
                      <a:pt x="30" y="42"/>
                      <a:pt x="30" y="42"/>
                      <a:pt x="30" y="42"/>
                    </a:cubicBezTo>
                    <a:cubicBezTo>
                      <a:pt x="30" y="42"/>
                      <a:pt x="29" y="42"/>
                      <a:pt x="29" y="42"/>
                    </a:cubicBezTo>
                    <a:cubicBezTo>
                      <a:pt x="28" y="42"/>
                      <a:pt x="28" y="42"/>
                      <a:pt x="28" y="42"/>
                    </a:cubicBezTo>
                    <a:cubicBezTo>
                      <a:pt x="28" y="42"/>
                      <a:pt x="28" y="42"/>
                      <a:pt x="28" y="42"/>
                    </a:cubicBezTo>
                    <a:cubicBezTo>
                      <a:pt x="28" y="42"/>
                      <a:pt x="28" y="42"/>
                      <a:pt x="29" y="42"/>
                    </a:cubicBezTo>
                    <a:cubicBezTo>
                      <a:pt x="29" y="42"/>
                      <a:pt x="29" y="42"/>
                      <a:pt x="29" y="42"/>
                    </a:cubicBezTo>
                    <a:cubicBezTo>
                      <a:pt x="29" y="43"/>
                      <a:pt x="29" y="43"/>
                      <a:pt x="29" y="44"/>
                    </a:cubicBezTo>
                    <a:cubicBezTo>
                      <a:pt x="29" y="44"/>
                      <a:pt x="29" y="44"/>
                      <a:pt x="29" y="44"/>
                    </a:cubicBezTo>
                    <a:cubicBezTo>
                      <a:pt x="29" y="45"/>
                      <a:pt x="29" y="45"/>
                      <a:pt x="29" y="45"/>
                    </a:cubicBezTo>
                    <a:cubicBezTo>
                      <a:pt x="29" y="44"/>
                      <a:pt x="29" y="44"/>
                      <a:pt x="29" y="44"/>
                    </a:cubicBezTo>
                    <a:cubicBezTo>
                      <a:pt x="29" y="44"/>
                      <a:pt x="28" y="44"/>
                      <a:pt x="28" y="44"/>
                    </a:cubicBezTo>
                    <a:cubicBezTo>
                      <a:pt x="28" y="44"/>
                      <a:pt x="28" y="44"/>
                      <a:pt x="28" y="45"/>
                    </a:cubicBezTo>
                    <a:cubicBezTo>
                      <a:pt x="28" y="45"/>
                      <a:pt x="28" y="45"/>
                      <a:pt x="27" y="45"/>
                    </a:cubicBezTo>
                    <a:cubicBezTo>
                      <a:pt x="27" y="45"/>
                      <a:pt x="27" y="45"/>
                      <a:pt x="26" y="45"/>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6"/>
                      <a:pt x="26" y="47"/>
                    </a:cubicBezTo>
                    <a:cubicBezTo>
                      <a:pt x="26" y="47"/>
                      <a:pt x="26" y="47"/>
                      <a:pt x="26" y="48"/>
                    </a:cubicBezTo>
                    <a:cubicBezTo>
                      <a:pt x="26" y="48"/>
                      <a:pt x="26" y="48"/>
                      <a:pt x="26" y="48"/>
                    </a:cubicBezTo>
                    <a:cubicBezTo>
                      <a:pt x="25" y="48"/>
                      <a:pt x="25" y="48"/>
                      <a:pt x="25" y="48"/>
                    </a:cubicBezTo>
                    <a:cubicBezTo>
                      <a:pt x="25" y="48"/>
                      <a:pt x="25" y="48"/>
                      <a:pt x="25" y="48"/>
                    </a:cubicBezTo>
                    <a:cubicBezTo>
                      <a:pt x="25" y="48"/>
                      <a:pt x="25" y="49"/>
                      <a:pt x="25" y="49"/>
                    </a:cubicBezTo>
                    <a:cubicBezTo>
                      <a:pt x="25" y="49"/>
                      <a:pt x="25" y="49"/>
                      <a:pt x="25" y="49"/>
                    </a:cubicBezTo>
                    <a:cubicBezTo>
                      <a:pt x="25" y="50"/>
                      <a:pt x="25" y="50"/>
                      <a:pt x="25" y="50"/>
                    </a:cubicBezTo>
                    <a:cubicBezTo>
                      <a:pt x="24" y="50"/>
                      <a:pt x="24" y="50"/>
                      <a:pt x="24" y="50"/>
                    </a:cubicBezTo>
                    <a:cubicBezTo>
                      <a:pt x="24" y="50"/>
                      <a:pt x="24" y="50"/>
                      <a:pt x="24" y="50"/>
                    </a:cubicBezTo>
                    <a:cubicBezTo>
                      <a:pt x="24" y="50"/>
                      <a:pt x="24" y="51"/>
                      <a:pt x="24" y="51"/>
                    </a:cubicBezTo>
                    <a:cubicBezTo>
                      <a:pt x="24" y="52"/>
                      <a:pt x="24" y="54"/>
                      <a:pt x="22" y="54"/>
                    </a:cubicBezTo>
                    <a:cubicBezTo>
                      <a:pt x="21" y="54"/>
                      <a:pt x="21" y="54"/>
                      <a:pt x="21" y="54"/>
                    </a:cubicBezTo>
                    <a:cubicBezTo>
                      <a:pt x="22" y="53"/>
                      <a:pt x="22" y="53"/>
                      <a:pt x="22" y="53"/>
                    </a:cubicBezTo>
                    <a:cubicBezTo>
                      <a:pt x="22" y="53"/>
                      <a:pt x="22" y="53"/>
                      <a:pt x="22" y="53"/>
                    </a:cubicBezTo>
                    <a:cubicBezTo>
                      <a:pt x="22" y="53"/>
                      <a:pt x="22" y="53"/>
                      <a:pt x="21" y="53"/>
                    </a:cubicBezTo>
                    <a:cubicBezTo>
                      <a:pt x="21" y="53"/>
                      <a:pt x="21" y="53"/>
                      <a:pt x="21" y="53"/>
                    </a:cubicBezTo>
                    <a:cubicBezTo>
                      <a:pt x="21" y="53"/>
                      <a:pt x="21" y="53"/>
                      <a:pt x="21" y="52"/>
                    </a:cubicBezTo>
                    <a:cubicBezTo>
                      <a:pt x="21" y="51"/>
                      <a:pt x="21" y="51"/>
                      <a:pt x="21" y="51"/>
                    </a:cubicBezTo>
                    <a:cubicBezTo>
                      <a:pt x="21" y="51"/>
                      <a:pt x="21" y="51"/>
                      <a:pt x="21" y="51"/>
                    </a:cubicBezTo>
                    <a:cubicBezTo>
                      <a:pt x="21" y="51"/>
                      <a:pt x="21" y="50"/>
                      <a:pt x="22" y="50"/>
                    </a:cubicBezTo>
                    <a:cubicBezTo>
                      <a:pt x="22" y="50"/>
                      <a:pt x="22" y="49"/>
                      <a:pt x="22" y="48"/>
                    </a:cubicBezTo>
                    <a:cubicBezTo>
                      <a:pt x="22" y="47"/>
                      <a:pt x="21" y="47"/>
                      <a:pt x="21" y="46"/>
                    </a:cubicBezTo>
                    <a:cubicBezTo>
                      <a:pt x="21" y="46"/>
                      <a:pt x="21" y="46"/>
                      <a:pt x="20" y="46"/>
                    </a:cubicBezTo>
                    <a:cubicBezTo>
                      <a:pt x="20" y="46"/>
                      <a:pt x="20" y="46"/>
                      <a:pt x="20" y="46"/>
                    </a:cubicBezTo>
                    <a:cubicBezTo>
                      <a:pt x="20" y="46"/>
                      <a:pt x="20" y="46"/>
                      <a:pt x="20" y="46"/>
                    </a:cubicBezTo>
                    <a:cubicBezTo>
                      <a:pt x="19" y="46"/>
                      <a:pt x="18" y="47"/>
                      <a:pt x="18" y="47"/>
                    </a:cubicBezTo>
                    <a:cubicBezTo>
                      <a:pt x="18" y="47"/>
                      <a:pt x="18" y="47"/>
                      <a:pt x="18" y="47"/>
                    </a:cubicBezTo>
                    <a:cubicBezTo>
                      <a:pt x="17" y="48"/>
                      <a:pt x="17" y="48"/>
                      <a:pt x="16" y="48"/>
                    </a:cubicBezTo>
                    <a:cubicBezTo>
                      <a:pt x="16" y="48"/>
                      <a:pt x="16" y="48"/>
                      <a:pt x="16" y="48"/>
                    </a:cubicBezTo>
                    <a:cubicBezTo>
                      <a:pt x="15" y="48"/>
                      <a:pt x="15" y="48"/>
                      <a:pt x="14" y="48"/>
                    </a:cubicBezTo>
                    <a:cubicBezTo>
                      <a:pt x="14" y="48"/>
                      <a:pt x="14" y="47"/>
                      <a:pt x="14" y="47"/>
                    </a:cubicBezTo>
                    <a:cubicBezTo>
                      <a:pt x="14" y="47"/>
                      <a:pt x="14" y="47"/>
                      <a:pt x="14" y="47"/>
                    </a:cubicBezTo>
                    <a:cubicBezTo>
                      <a:pt x="14" y="47"/>
                      <a:pt x="14" y="47"/>
                      <a:pt x="14" y="48"/>
                    </a:cubicBezTo>
                    <a:cubicBezTo>
                      <a:pt x="14" y="48"/>
                      <a:pt x="13" y="48"/>
                      <a:pt x="13" y="48"/>
                    </a:cubicBezTo>
                    <a:cubicBezTo>
                      <a:pt x="13" y="49"/>
                      <a:pt x="13" y="49"/>
                      <a:pt x="12" y="50"/>
                    </a:cubicBezTo>
                    <a:cubicBezTo>
                      <a:pt x="12" y="50"/>
                      <a:pt x="11" y="50"/>
                      <a:pt x="11" y="51"/>
                    </a:cubicBezTo>
                    <a:cubicBezTo>
                      <a:pt x="11" y="51"/>
                      <a:pt x="11" y="51"/>
                      <a:pt x="11" y="51"/>
                    </a:cubicBezTo>
                    <a:cubicBezTo>
                      <a:pt x="11" y="52"/>
                      <a:pt x="10" y="52"/>
                      <a:pt x="10" y="52"/>
                    </a:cubicBezTo>
                    <a:cubicBezTo>
                      <a:pt x="10" y="52"/>
                      <a:pt x="10" y="52"/>
                      <a:pt x="10" y="52"/>
                    </a:cubicBezTo>
                    <a:cubicBezTo>
                      <a:pt x="10" y="52"/>
                      <a:pt x="10" y="52"/>
                      <a:pt x="10" y="52"/>
                    </a:cubicBezTo>
                    <a:cubicBezTo>
                      <a:pt x="10" y="52"/>
                      <a:pt x="10" y="53"/>
                      <a:pt x="10" y="53"/>
                    </a:cubicBezTo>
                    <a:cubicBezTo>
                      <a:pt x="10" y="53"/>
                      <a:pt x="10" y="53"/>
                      <a:pt x="10" y="53"/>
                    </a:cubicBezTo>
                    <a:cubicBezTo>
                      <a:pt x="10" y="54"/>
                      <a:pt x="10" y="54"/>
                      <a:pt x="10" y="54"/>
                    </a:cubicBezTo>
                    <a:cubicBezTo>
                      <a:pt x="9" y="54"/>
                      <a:pt x="9" y="54"/>
                      <a:pt x="9" y="54"/>
                    </a:cubicBezTo>
                    <a:cubicBezTo>
                      <a:pt x="9" y="54"/>
                      <a:pt x="9" y="54"/>
                      <a:pt x="9" y="54"/>
                    </a:cubicBezTo>
                    <a:cubicBezTo>
                      <a:pt x="9" y="54"/>
                      <a:pt x="9" y="54"/>
                      <a:pt x="9" y="55"/>
                    </a:cubicBezTo>
                    <a:cubicBezTo>
                      <a:pt x="9" y="55"/>
                      <a:pt x="9" y="55"/>
                      <a:pt x="9" y="55"/>
                    </a:cubicBezTo>
                    <a:cubicBezTo>
                      <a:pt x="9" y="56"/>
                      <a:pt x="9" y="56"/>
                      <a:pt x="9" y="56"/>
                    </a:cubicBezTo>
                    <a:cubicBezTo>
                      <a:pt x="8" y="56"/>
                      <a:pt x="8" y="56"/>
                      <a:pt x="8" y="56"/>
                    </a:cubicBezTo>
                    <a:cubicBezTo>
                      <a:pt x="8" y="56"/>
                      <a:pt x="8" y="56"/>
                      <a:pt x="8" y="56"/>
                    </a:cubicBezTo>
                    <a:cubicBezTo>
                      <a:pt x="8" y="56"/>
                      <a:pt x="8" y="56"/>
                      <a:pt x="8" y="57"/>
                    </a:cubicBezTo>
                    <a:cubicBezTo>
                      <a:pt x="8" y="57"/>
                      <a:pt x="8" y="58"/>
                      <a:pt x="8" y="58"/>
                    </a:cubicBezTo>
                    <a:cubicBezTo>
                      <a:pt x="8" y="59"/>
                      <a:pt x="8" y="59"/>
                      <a:pt x="8" y="59"/>
                    </a:cubicBezTo>
                    <a:cubicBezTo>
                      <a:pt x="7" y="58"/>
                      <a:pt x="7" y="58"/>
                      <a:pt x="7" y="58"/>
                    </a:cubicBezTo>
                    <a:cubicBezTo>
                      <a:pt x="7" y="58"/>
                      <a:pt x="7" y="58"/>
                      <a:pt x="7" y="58"/>
                    </a:cubicBezTo>
                    <a:cubicBezTo>
                      <a:pt x="7" y="58"/>
                      <a:pt x="7" y="59"/>
                      <a:pt x="7" y="59"/>
                    </a:cubicBezTo>
                    <a:cubicBezTo>
                      <a:pt x="7" y="59"/>
                      <a:pt x="7" y="60"/>
                      <a:pt x="7" y="60"/>
                    </a:cubicBezTo>
                    <a:cubicBezTo>
                      <a:pt x="7" y="60"/>
                      <a:pt x="7" y="60"/>
                      <a:pt x="7" y="60"/>
                    </a:cubicBezTo>
                    <a:cubicBezTo>
                      <a:pt x="6" y="60"/>
                      <a:pt x="6" y="60"/>
                      <a:pt x="6" y="60"/>
                    </a:cubicBezTo>
                    <a:cubicBezTo>
                      <a:pt x="6" y="60"/>
                      <a:pt x="6" y="60"/>
                      <a:pt x="6" y="60"/>
                    </a:cubicBezTo>
                    <a:cubicBezTo>
                      <a:pt x="6" y="60"/>
                      <a:pt x="6" y="60"/>
                      <a:pt x="6" y="60"/>
                    </a:cubicBezTo>
                    <a:cubicBezTo>
                      <a:pt x="6" y="60"/>
                      <a:pt x="6" y="60"/>
                      <a:pt x="6" y="61"/>
                    </a:cubicBezTo>
                    <a:cubicBezTo>
                      <a:pt x="6" y="61"/>
                      <a:pt x="6" y="61"/>
                      <a:pt x="6" y="61"/>
                    </a:cubicBezTo>
                    <a:cubicBezTo>
                      <a:pt x="5" y="61"/>
                      <a:pt x="5" y="61"/>
                      <a:pt x="5" y="61"/>
                    </a:cubicBezTo>
                    <a:cubicBezTo>
                      <a:pt x="5" y="61"/>
                      <a:pt x="5" y="61"/>
                      <a:pt x="5" y="61"/>
                    </a:cubicBezTo>
                    <a:cubicBezTo>
                      <a:pt x="5" y="61"/>
                      <a:pt x="5" y="61"/>
                      <a:pt x="5" y="61"/>
                    </a:cubicBezTo>
                    <a:cubicBezTo>
                      <a:pt x="5" y="61"/>
                      <a:pt x="5" y="61"/>
                      <a:pt x="5" y="62"/>
                    </a:cubicBezTo>
                    <a:cubicBezTo>
                      <a:pt x="5" y="62"/>
                      <a:pt x="5" y="62"/>
                      <a:pt x="5" y="62"/>
                    </a:cubicBezTo>
                    <a:cubicBezTo>
                      <a:pt x="5" y="62"/>
                      <a:pt x="5" y="63"/>
                      <a:pt x="5" y="63"/>
                    </a:cubicBezTo>
                    <a:cubicBezTo>
                      <a:pt x="5" y="63"/>
                      <a:pt x="5" y="63"/>
                      <a:pt x="5" y="63"/>
                    </a:cubicBezTo>
                    <a:cubicBezTo>
                      <a:pt x="5" y="63"/>
                      <a:pt x="5" y="63"/>
                      <a:pt x="5" y="63"/>
                    </a:cubicBezTo>
                    <a:cubicBezTo>
                      <a:pt x="6" y="63"/>
                      <a:pt x="6" y="63"/>
                      <a:pt x="6" y="64"/>
                    </a:cubicBezTo>
                    <a:cubicBezTo>
                      <a:pt x="6" y="64"/>
                      <a:pt x="6" y="64"/>
                      <a:pt x="6" y="64"/>
                    </a:cubicBezTo>
                    <a:cubicBezTo>
                      <a:pt x="6" y="64"/>
                      <a:pt x="6" y="65"/>
                      <a:pt x="6" y="65"/>
                    </a:cubicBezTo>
                    <a:cubicBezTo>
                      <a:pt x="6" y="65"/>
                      <a:pt x="6" y="65"/>
                      <a:pt x="6" y="65"/>
                    </a:cubicBezTo>
                    <a:cubicBezTo>
                      <a:pt x="7" y="65"/>
                      <a:pt x="7" y="65"/>
                      <a:pt x="8" y="64"/>
                    </a:cubicBezTo>
                    <a:cubicBezTo>
                      <a:pt x="8" y="64"/>
                      <a:pt x="8" y="64"/>
                      <a:pt x="8" y="64"/>
                    </a:cubicBezTo>
                    <a:cubicBezTo>
                      <a:pt x="8" y="64"/>
                      <a:pt x="8" y="64"/>
                      <a:pt x="8" y="64"/>
                    </a:cubicBezTo>
                    <a:cubicBezTo>
                      <a:pt x="8" y="63"/>
                      <a:pt x="9" y="63"/>
                      <a:pt x="9" y="63"/>
                    </a:cubicBezTo>
                    <a:cubicBezTo>
                      <a:pt x="9" y="63"/>
                      <a:pt x="9" y="63"/>
                      <a:pt x="9" y="63"/>
                    </a:cubicBezTo>
                    <a:cubicBezTo>
                      <a:pt x="9" y="63"/>
                      <a:pt x="9" y="63"/>
                      <a:pt x="9" y="63"/>
                    </a:cubicBezTo>
                    <a:cubicBezTo>
                      <a:pt x="9" y="63"/>
                      <a:pt x="9" y="63"/>
                      <a:pt x="9" y="63"/>
                    </a:cubicBezTo>
                    <a:cubicBezTo>
                      <a:pt x="9" y="63"/>
                      <a:pt x="9" y="63"/>
                      <a:pt x="9" y="63"/>
                    </a:cubicBezTo>
                    <a:cubicBezTo>
                      <a:pt x="9" y="63"/>
                      <a:pt x="9" y="63"/>
                      <a:pt x="10" y="62"/>
                    </a:cubicBezTo>
                    <a:cubicBezTo>
                      <a:pt x="10" y="62"/>
                      <a:pt x="10" y="62"/>
                      <a:pt x="10" y="62"/>
                    </a:cubicBezTo>
                    <a:cubicBezTo>
                      <a:pt x="10" y="62"/>
                      <a:pt x="10" y="62"/>
                      <a:pt x="10" y="62"/>
                    </a:cubicBezTo>
                    <a:cubicBezTo>
                      <a:pt x="10" y="62"/>
                      <a:pt x="10" y="62"/>
                      <a:pt x="10" y="62"/>
                    </a:cubicBezTo>
                    <a:cubicBezTo>
                      <a:pt x="10" y="62"/>
                      <a:pt x="10" y="62"/>
                      <a:pt x="10" y="62"/>
                    </a:cubicBezTo>
                    <a:cubicBezTo>
                      <a:pt x="10" y="62"/>
                      <a:pt x="10" y="62"/>
                      <a:pt x="10" y="62"/>
                    </a:cubicBezTo>
                    <a:cubicBezTo>
                      <a:pt x="11" y="61"/>
                      <a:pt x="11" y="60"/>
                      <a:pt x="12" y="60"/>
                    </a:cubicBezTo>
                    <a:cubicBezTo>
                      <a:pt x="12" y="60"/>
                      <a:pt x="12" y="60"/>
                      <a:pt x="13" y="60"/>
                    </a:cubicBezTo>
                    <a:cubicBezTo>
                      <a:pt x="13" y="60"/>
                      <a:pt x="13" y="60"/>
                      <a:pt x="14" y="60"/>
                    </a:cubicBezTo>
                    <a:cubicBezTo>
                      <a:pt x="14" y="60"/>
                      <a:pt x="14" y="60"/>
                      <a:pt x="14" y="60"/>
                    </a:cubicBezTo>
                    <a:cubicBezTo>
                      <a:pt x="14" y="61"/>
                      <a:pt x="14" y="61"/>
                      <a:pt x="14" y="61"/>
                    </a:cubicBezTo>
                    <a:cubicBezTo>
                      <a:pt x="14" y="61"/>
                      <a:pt x="14" y="61"/>
                      <a:pt x="14" y="61"/>
                    </a:cubicBezTo>
                    <a:cubicBezTo>
                      <a:pt x="14" y="62"/>
                      <a:pt x="14" y="62"/>
                      <a:pt x="14" y="63"/>
                    </a:cubicBezTo>
                    <a:cubicBezTo>
                      <a:pt x="14" y="65"/>
                      <a:pt x="13" y="65"/>
                      <a:pt x="12" y="65"/>
                    </a:cubicBezTo>
                    <a:cubicBezTo>
                      <a:pt x="12" y="65"/>
                      <a:pt x="12" y="65"/>
                      <a:pt x="12" y="65"/>
                    </a:cubicBezTo>
                    <a:cubicBezTo>
                      <a:pt x="12" y="65"/>
                      <a:pt x="12" y="65"/>
                      <a:pt x="12" y="65"/>
                    </a:cubicBezTo>
                    <a:cubicBezTo>
                      <a:pt x="12" y="65"/>
                      <a:pt x="12" y="65"/>
                      <a:pt x="12" y="65"/>
                    </a:cubicBezTo>
                    <a:cubicBezTo>
                      <a:pt x="12" y="65"/>
                      <a:pt x="12" y="65"/>
                      <a:pt x="12" y="65"/>
                    </a:cubicBezTo>
                    <a:cubicBezTo>
                      <a:pt x="12" y="65"/>
                      <a:pt x="12" y="66"/>
                      <a:pt x="12" y="66"/>
                    </a:cubicBezTo>
                    <a:cubicBezTo>
                      <a:pt x="12" y="67"/>
                      <a:pt x="12" y="67"/>
                      <a:pt x="12" y="67"/>
                    </a:cubicBezTo>
                    <a:cubicBezTo>
                      <a:pt x="12" y="68"/>
                      <a:pt x="12" y="68"/>
                      <a:pt x="12" y="68"/>
                    </a:cubicBezTo>
                    <a:cubicBezTo>
                      <a:pt x="11" y="68"/>
                      <a:pt x="11" y="68"/>
                      <a:pt x="11" y="68"/>
                    </a:cubicBezTo>
                    <a:cubicBezTo>
                      <a:pt x="11" y="68"/>
                      <a:pt x="11" y="68"/>
                      <a:pt x="11" y="68"/>
                    </a:cubicBezTo>
                    <a:cubicBezTo>
                      <a:pt x="11" y="68"/>
                      <a:pt x="11" y="68"/>
                      <a:pt x="11" y="69"/>
                    </a:cubicBezTo>
                    <a:cubicBezTo>
                      <a:pt x="11" y="69"/>
                      <a:pt x="11" y="69"/>
                      <a:pt x="11" y="69"/>
                    </a:cubicBezTo>
                    <a:cubicBezTo>
                      <a:pt x="11" y="69"/>
                      <a:pt x="11" y="69"/>
                      <a:pt x="12" y="69"/>
                    </a:cubicBezTo>
                    <a:cubicBezTo>
                      <a:pt x="12" y="69"/>
                      <a:pt x="12" y="69"/>
                      <a:pt x="12" y="69"/>
                    </a:cubicBezTo>
                    <a:cubicBezTo>
                      <a:pt x="12" y="69"/>
                      <a:pt x="12" y="69"/>
                      <a:pt x="13" y="69"/>
                    </a:cubicBezTo>
                    <a:cubicBezTo>
                      <a:pt x="13" y="69"/>
                      <a:pt x="13" y="69"/>
                      <a:pt x="13" y="69"/>
                    </a:cubicBezTo>
                    <a:cubicBezTo>
                      <a:pt x="13" y="69"/>
                      <a:pt x="13" y="69"/>
                      <a:pt x="13" y="69"/>
                    </a:cubicBezTo>
                    <a:cubicBezTo>
                      <a:pt x="13" y="69"/>
                      <a:pt x="13" y="69"/>
                      <a:pt x="13" y="69"/>
                    </a:cubicBezTo>
                    <a:cubicBezTo>
                      <a:pt x="14" y="69"/>
                      <a:pt x="14" y="70"/>
                      <a:pt x="14" y="70"/>
                    </a:cubicBezTo>
                    <a:cubicBezTo>
                      <a:pt x="15" y="70"/>
                      <a:pt x="14" y="71"/>
                      <a:pt x="14" y="71"/>
                    </a:cubicBezTo>
                    <a:cubicBezTo>
                      <a:pt x="14" y="72"/>
                      <a:pt x="14" y="72"/>
                      <a:pt x="15" y="72"/>
                    </a:cubicBezTo>
                    <a:cubicBezTo>
                      <a:pt x="15" y="73"/>
                      <a:pt x="15" y="73"/>
                      <a:pt x="15" y="73"/>
                    </a:cubicBezTo>
                    <a:cubicBezTo>
                      <a:pt x="15" y="73"/>
                      <a:pt x="15" y="73"/>
                      <a:pt x="15" y="73"/>
                    </a:cubicBezTo>
                    <a:cubicBezTo>
                      <a:pt x="15" y="73"/>
                      <a:pt x="15" y="73"/>
                      <a:pt x="15" y="73"/>
                    </a:cubicBezTo>
                    <a:cubicBezTo>
                      <a:pt x="15" y="74"/>
                      <a:pt x="16" y="75"/>
                      <a:pt x="15" y="75"/>
                    </a:cubicBezTo>
                    <a:cubicBezTo>
                      <a:pt x="15" y="76"/>
                      <a:pt x="14" y="76"/>
                      <a:pt x="13" y="76"/>
                    </a:cubicBezTo>
                    <a:cubicBezTo>
                      <a:pt x="13" y="76"/>
                      <a:pt x="13" y="77"/>
                      <a:pt x="13" y="77"/>
                    </a:cubicBezTo>
                    <a:cubicBezTo>
                      <a:pt x="13" y="77"/>
                      <a:pt x="13" y="77"/>
                      <a:pt x="13" y="77"/>
                    </a:cubicBezTo>
                    <a:cubicBezTo>
                      <a:pt x="13" y="77"/>
                      <a:pt x="13" y="77"/>
                      <a:pt x="13" y="77"/>
                    </a:cubicBezTo>
                    <a:cubicBezTo>
                      <a:pt x="13" y="78"/>
                      <a:pt x="13" y="78"/>
                      <a:pt x="13" y="78"/>
                    </a:cubicBezTo>
                    <a:cubicBezTo>
                      <a:pt x="13" y="78"/>
                      <a:pt x="13" y="78"/>
                      <a:pt x="13" y="78"/>
                    </a:cubicBezTo>
                    <a:cubicBezTo>
                      <a:pt x="13" y="79"/>
                      <a:pt x="14" y="79"/>
                      <a:pt x="14" y="79"/>
                    </a:cubicBezTo>
                    <a:cubicBezTo>
                      <a:pt x="14" y="79"/>
                      <a:pt x="14" y="79"/>
                      <a:pt x="14" y="79"/>
                    </a:cubicBezTo>
                    <a:cubicBezTo>
                      <a:pt x="14" y="79"/>
                      <a:pt x="14" y="80"/>
                      <a:pt x="14" y="80"/>
                    </a:cubicBezTo>
                    <a:cubicBezTo>
                      <a:pt x="14" y="80"/>
                      <a:pt x="15" y="80"/>
                      <a:pt x="15" y="80"/>
                    </a:cubicBezTo>
                    <a:cubicBezTo>
                      <a:pt x="15" y="80"/>
                      <a:pt x="15" y="80"/>
                      <a:pt x="15" y="80"/>
                    </a:cubicBezTo>
                    <a:cubicBezTo>
                      <a:pt x="15" y="80"/>
                      <a:pt x="15" y="80"/>
                      <a:pt x="15" y="80"/>
                    </a:cubicBezTo>
                    <a:cubicBezTo>
                      <a:pt x="15" y="80"/>
                      <a:pt x="15" y="80"/>
                      <a:pt x="15" y="81"/>
                    </a:cubicBezTo>
                    <a:cubicBezTo>
                      <a:pt x="15" y="80"/>
                      <a:pt x="16" y="80"/>
                      <a:pt x="17" y="80"/>
                    </a:cubicBezTo>
                    <a:cubicBezTo>
                      <a:pt x="17" y="80"/>
                      <a:pt x="17" y="80"/>
                      <a:pt x="17" y="80"/>
                    </a:cubicBezTo>
                    <a:cubicBezTo>
                      <a:pt x="17" y="80"/>
                      <a:pt x="17" y="80"/>
                      <a:pt x="18" y="80"/>
                    </a:cubicBezTo>
                    <a:cubicBezTo>
                      <a:pt x="18" y="80"/>
                      <a:pt x="19" y="80"/>
                      <a:pt x="19" y="81"/>
                    </a:cubicBezTo>
                    <a:cubicBezTo>
                      <a:pt x="19" y="81"/>
                      <a:pt x="19" y="81"/>
                      <a:pt x="19" y="81"/>
                    </a:cubicBezTo>
                    <a:cubicBezTo>
                      <a:pt x="19" y="81"/>
                      <a:pt x="19" y="81"/>
                      <a:pt x="19" y="81"/>
                    </a:cubicBezTo>
                    <a:cubicBezTo>
                      <a:pt x="19" y="81"/>
                      <a:pt x="19" y="81"/>
                      <a:pt x="19" y="81"/>
                    </a:cubicBezTo>
                    <a:cubicBezTo>
                      <a:pt x="20" y="82"/>
                      <a:pt x="20" y="82"/>
                      <a:pt x="20" y="82"/>
                    </a:cubicBezTo>
                    <a:cubicBezTo>
                      <a:pt x="20" y="82"/>
                      <a:pt x="20" y="82"/>
                      <a:pt x="20" y="82"/>
                    </a:cubicBezTo>
                    <a:cubicBezTo>
                      <a:pt x="20" y="82"/>
                      <a:pt x="20" y="82"/>
                      <a:pt x="20" y="82"/>
                    </a:cubicBezTo>
                    <a:cubicBezTo>
                      <a:pt x="20" y="82"/>
                      <a:pt x="20" y="82"/>
                      <a:pt x="21" y="82"/>
                    </a:cubicBezTo>
                    <a:cubicBezTo>
                      <a:pt x="21" y="82"/>
                      <a:pt x="21" y="82"/>
                      <a:pt x="21" y="82"/>
                    </a:cubicBezTo>
                    <a:cubicBezTo>
                      <a:pt x="21" y="82"/>
                      <a:pt x="21" y="82"/>
                      <a:pt x="21" y="82"/>
                    </a:cubicBezTo>
                    <a:cubicBezTo>
                      <a:pt x="22" y="82"/>
                      <a:pt x="22" y="82"/>
                      <a:pt x="22" y="82"/>
                    </a:cubicBezTo>
                    <a:cubicBezTo>
                      <a:pt x="22" y="82"/>
                      <a:pt x="22" y="82"/>
                      <a:pt x="22" y="82"/>
                    </a:cubicBezTo>
                    <a:cubicBezTo>
                      <a:pt x="22" y="81"/>
                      <a:pt x="22" y="81"/>
                      <a:pt x="22" y="81"/>
                    </a:cubicBezTo>
                    <a:cubicBezTo>
                      <a:pt x="22" y="81"/>
                      <a:pt x="22" y="81"/>
                      <a:pt x="22" y="81"/>
                    </a:cubicBezTo>
                    <a:cubicBezTo>
                      <a:pt x="22" y="81"/>
                      <a:pt x="21" y="80"/>
                      <a:pt x="21" y="80"/>
                    </a:cubicBezTo>
                    <a:cubicBezTo>
                      <a:pt x="21" y="80"/>
                      <a:pt x="21" y="80"/>
                      <a:pt x="21" y="79"/>
                    </a:cubicBezTo>
                    <a:cubicBezTo>
                      <a:pt x="21" y="79"/>
                      <a:pt x="21" y="79"/>
                      <a:pt x="21" y="79"/>
                    </a:cubicBezTo>
                    <a:cubicBezTo>
                      <a:pt x="21" y="79"/>
                      <a:pt x="21" y="79"/>
                      <a:pt x="21" y="79"/>
                    </a:cubicBezTo>
                    <a:cubicBezTo>
                      <a:pt x="22" y="79"/>
                      <a:pt x="22" y="79"/>
                      <a:pt x="22" y="79"/>
                    </a:cubicBezTo>
                    <a:cubicBezTo>
                      <a:pt x="22" y="79"/>
                      <a:pt x="22" y="79"/>
                      <a:pt x="22" y="79"/>
                    </a:cubicBezTo>
                    <a:cubicBezTo>
                      <a:pt x="23" y="79"/>
                      <a:pt x="23" y="79"/>
                      <a:pt x="23" y="78"/>
                    </a:cubicBezTo>
                    <a:cubicBezTo>
                      <a:pt x="24" y="78"/>
                      <a:pt x="24" y="78"/>
                      <a:pt x="24" y="78"/>
                    </a:cubicBezTo>
                    <a:cubicBezTo>
                      <a:pt x="25" y="78"/>
                      <a:pt x="25" y="78"/>
                      <a:pt x="25" y="78"/>
                    </a:cubicBezTo>
                    <a:cubicBezTo>
                      <a:pt x="25" y="78"/>
                      <a:pt x="25" y="78"/>
                      <a:pt x="25" y="78"/>
                    </a:cubicBezTo>
                    <a:cubicBezTo>
                      <a:pt x="25" y="78"/>
                      <a:pt x="25" y="78"/>
                      <a:pt x="25" y="78"/>
                    </a:cubicBezTo>
                    <a:cubicBezTo>
                      <a:pt x="25" y="78"/>
                      <a:pt x="25" y="78"/>
                      <a:pt x="25" y="77"/>
                    </a:cubicBezTo>
                    <a:cubicBezTo>
                      <a:pt x="25" y="77"/>
                      <a:pt x="25" y="77"/>
                      <a:pt x="25" y="77"/>
                    </a:cubicBezTo>
                    <a:cubicBezTo>
                      <a:pt x="26" y="77"/>
                      <a:pt x="26" y="77"/>
                      <a:pt x="26" y="77"/>
                    </a:cubicBezTo>
                    <a:cubicBezTo>
                      <a:pt x="27" y="77"/>
                      <a:pt x="28" y="77"/>
                      <a:pt x="28" y="77"/>
                    </a:cubicBezTo>
                    <a:cubicBezTo>
                      <a:pt x="28" y="77"/>
                      <a:pt x="28" y="77"/>
                      <a:pt x="28" y="77"/>
                    </a:cubicBezTo>
                    <a:cubicBezTo>
                      <a:pt x="28" y="77"/>
                      <a:pt x="28" y="77"/>
                      <a:pt x="29" y="77"/>
                    </a:cubicBezTo>
                    <a:cubicBezTo>
                      <a:pt x="29" y="77"/>
                      <a:pt x="29" y="77"/>
                      <a:pt x="29" y="77"/>
                    </a:cubicBezTo>
                    <a:cubicBezTo>
                      <a:pt x="29" y="77"/>
                      <a:pt x="29" y="77"/>
                      <a:pt x="29" y="77"/>
                    </a:cubicBezTo>
                    <a:cubicBezTo>
                      <a:pt x="30" y="77"/>
                      <a:pt x="30" y="77"/>
                      <a:pt x="30" y="77"/>
                    </a:cubicBezTo>
                    <a:cubicBezTo>
                      <a:pt x="30" y="77"/>
                      <a:pt x="31" y="77"/>
                      <a:pt x="31" y="77"/>
                    </a:cubicBezTo>
                    <a:cubicBezTo>
                      <a:pt x="32" y="77"/>
                      <a:pt x="32" y="78"/>
                      <a:pt x="33" y="78"/>
                    </a:cubicBezTo>
                    <a:cubicBezTo>
                      <a:pt x="33" y="78"/>
                      <a:pt x="33" y="78"/>
                      <a:pt x="34" y="79"/>
                    </a:cubicBezTo>
                    <a:cubicBezTo>
                      <a:pt x="34" y="79"/>
                      <a:pt x="35" y="79"/>
                      <a:pt x="35" y="79"/>
                    </a:cubicBezTo>
                    <a:cubicBezTo>
                      <a:pt x="36" y="79"/>
                      <a:pt x="36" y="79"/>
                      <a:pt x="37" y="79"/>
                    </a:cubicBezTo>
                    <a:cubicBezTo>
                      <a:pt x="38" y="78"/>
                      <a:pt x="38" y="78"/>
                      <a:pt x="38" y="78"/>
                    </a:cubicBezTo>
                    <a:cubicBezTo>
                      <a:pt x="38" y="79"/>
                      <a:pt x="38" y="79"/>
                      <a:pt x="38" y="79"/>
                    </a:cubicBezTo>
                    <a:cubicBezTo>
                      <a:pt x="38" y="80"/>
                      <a:pt x="38" y="80"/>
                      <a:pt x="39" y="80"/>
                    </a:cubicBezTo>
                    <a:cubicBezTo>
                      <a:pt x="39" y="80"/>
                      <a:pt x="39" y="81"/>
                      <a:pt x="39" y="81"/>
                    </a:cubicBezTo>
                    <a:cubicBezTo>
                      <a:pt x="39" y="81"/>
                      <a:pt x="39" y="81"/>
                      <a:pt x="39" y="80"/>
                    </a:cubicBezTo>
                    <a:cubicBezTo>
                      <a:pt x="39" y="80"/>
                      <a:pt x="39" y="80"/>
                      <a:pt x="39" y="80"/>
                    </a:cubicBezTo>
                    <a:cubicBezTo>
                      <a:pt x="39" y="80"/>
                      <a:pt x="39" y="80"/>
                      <a:pt x="39" y="80"/>
                    </a:cubicBezTo>
                    <a:cubicBezTo>
                      <a:pt x="39" y="80"/>
                      <a:pt x="40" y="79"/>
                      <a:pt x="40" y="79"/>
                    </a:cubicBezTo>
                    <a:cubicBezTo>
                      <a:pt x="42" y="79"/>
                      <a:pt x="42" y="79"/>
                      <a:pt x="42" y="79"/>
                    </a:cubicBezTo>
                    <a:cubicBezTo>
                      <a:pt x="41" y="80"/>
                      <a:pt x="41" y="80"/>
                      <a:pt x="41" y="80"/>
                    </a:cubicBezTo>
                    <a:cubicBezTo>
                      <a:pt x="41" y="80"/>
                      <a:pt x="41" y="80"/>
                      <a:pt x="41" y="80"/>
                    </a:cubicBezTo>
                    <a:cubicBezTo>
                      <a:pt x="41" y="80"/>
                      <a:pt x="41" y="80"/>
                      <a:pt x="41" y="80"/>
                    </a:cubicBezTo>
                    <a:cubicBezTo>
                      <a:pt x="41" y="80"/>
                      <a:pt x="42" y="80"/>
                      <a:pt x="42" y="80"/>
                    </a:cubicBezTo>
                    <a:cubicBezTo>
                      <a:pt x="43" y="81"/>
                      <a:pt x="43" y="81"/>
                      <a:pt x="43" y="81"/>
                    </a:cubicBezTo>
                    <a:cubicBezTo>
                      <a:pt x="42" y="81"/>
                      <a:pt x="42" y="81"/>
                      <a:pt x="42" y="81"/>
                    </a:cubicBezTo>
                    <a:cubicBezTo>
                      <a:pt x="42" y="82"/>
                      <a:pt x="42" y="82"/>
                      <a:pt x="42" y="82"/>
                    </a:cubicBezTo>
                    <a:cubicBezTo>
                      <a:pt x="42" y="82"/>
                      <a:pt x="42" y="82"/>
                      <a:pt x="42" y="82"/>
                    </a:cubicBezTo>
                    <a:cubicBezTo>
                      <a:pt x="43" y="82"/>
                      <a:pt x="43" y="82"/>
                      <a:pt x="43" y="82"/>
                    </a:cubicBezTo>
                    <a:cubicBezTo>
                      <a:pt x="44" y="82"/>
                      <a:pt x="44" y="82"/>
                      <a:pt x="44" y="82"/>
                    </a:cubicBezTo>
                    <a:cubicBezTo>
                      <a:pt x="45" y="82"/>
                      <a:pt x="45" y="82"/>
                      <a:pt x="46" y="83"/>
                    </a:cubicBezTo>
                    <a:cubicBezTo>
                      <a:pt x="46" y="83"/>
                      <a:pt x="46" y="84"/>
                      <a:pt x="46" y="84"/>
                    </a:cubicBezTo>
                    <a:cubicBezTo>
                      <a:pt x="46" y="84"/>
                      <a:pt x="46" y="84"/>
                      <a:pt x="46" y="84"/>
                    </a:cubicBezTo>
                    <a:cubicBezTo>
                      <a:pt x="46" y="84"/>
                      <a:pt x="46" y="84"/>
                      <a:pt x="46" y="84"/>
                    </a:cubicBezTo>
                    <a:cubicBezTo>
                      <a:pt x="47" y="84"/>
                      <a:pt x="47" y="85"/>
                      <a:pt x="47" y="85"/>
                    </a:cubicBezTo>
                    <a:cubicBezTo>
                      <a:pt x="47" y="85"/>
                      <a:pt x="47" y="85"/>
                      <a:pt x="47" y="85"/>
                    </a:cubicBezTo>
                    <a:cubicBezTo>
                      <a:pt x="47" y="86"/>
                      <a:pt x="48" y="86"/>
                      <a:pt x="48" y="86"/>
                    </a:cubicBezTo>
                    <a:cubicBezTo>
                      <a:pt x="48" y="86"/>
                      <a:pt x="49" y="86"/>
                      <a:pt x="49" y="86"/>
                    </a:cubicBezTo>
                    <a:cubicBezTo>
                      <a:pt x="49" y="86"/>
                      <a:pt x="50" y="86"/>
                      <a:pt x="50" y="86"/>
                    </a:cubicBezTo>
                    <a:cubicBezTo>
                      <a:pt x="51" y="86"/>
                      <a:pt x="51" y="86"/>
                      <a:pt x="51" y="86"/>
                    </a:cubicBezTo>
                    <a:cubicBezTo>
                      <a:pt x="51" y="87"/>
                      <a:pt x="51" y="87"/>
                      <a:pt x="51" y="87"/>
                    </a:cubicBezTo>
                    <a:cubicBezTo>
                      <a:pt x="51" y="87"/>
                      <a:pt x="51" y="87"/>
                      <a:pt x="52" y="87"/>
                    </a:cubicBezTo>
                    <a:cubicBezTo>
                      <a:pt x="53" y="87"/>
                      <a:pt x="53" y="87"/>
                      <a:pt x="53" y="87"/>
                    </a:cubicBezTo>
                    <a:cubicBezTo>
                      <a:pt x="53" y="87"/>
                      <a:pt x="54" y="87"/>
                      <a:pt x="54" y="88"/>
                    </a:cubicBezTo>
                    <a:cubicBezTo>
                      <a:pt x="54" y="88"/>
                      <a:pt x="54" y="88"/>
                      <a:pt x="54" y="88"/>
                    </a:cubicBezTo>
                    <a:cubicBezTo>
                      <a:pt x="55" y="88"/>
                      <a:pt x="55" y="88"/>
                      <a:pt x="55" y="89"/>
                    </a:cubicBezTo>
                    <a:cubicBezTo>
                      <a:pt x="55" y="89"/>
                      <a:pt x="55" y="89"/>
                      <a:pt x="55" y="89"/>
                    </a:cubicBezTo>
                    <a:cubicBezTo>
                      <a:pt x="56" y="89"/>
                      <a:pt x="56" y="90"/>
                      <a:pt x="57" y="90"/>
                    </a:cubicBezTo>
                    <a:cubicBezTo>
                      <a:pt x="57" y="90"/>
                      <a:pt x="57" y="91"/>
                      <a:pt x="57" y="91"/>
                    </a:cubicBezTo>
                    <a:cubicBezTo>
                      <a:pt x="57" y="91"/>
                      <a:pt x="57" y="91"/>
                      <a:pt x="57" y="91"/>
                    </a:cubicBezTo>
                    <a:cubicBezTo>
                      <a:pt x="57" y="91"/>
                      <a:pt x="57" y="91"/>
                      <a:pt x="57" y="91"/>
                    </a:cubicBezTo>
                    <a:cubicBezTo>
                      <a:pt x="57" y="91"/>
                      <a:pt x="57" y="91"/>
                      <a:pt x="57" y="92"/>
                    </a:cubicBezTo>
                    <a:cubicBezTo>
                      <a:pt x="57" y="92"/>
                      <a:pt x="57" y="92"/>
                      <a:pt x="57" y="92"/>
                    </a:cubicBezTo>
                    <a:cubicBezTo>
                      <a:pt x="58" y="92"/>
                      <a:pt x="58" y="92"/>
                      <a:pt x="59" y="93"/>
                    </a:cubicBezTo>
                    <a:cubicBezTo>
                      <a:pt x="59" y="93"/>
                      <a:pt x="59" y="93"/>
                      <a:pt x="59" y="93"/>
                    </a:cubicBezTo>
                    <a:cubicBezTo>
                      <a:pt x="59" y="93"/>
                      <a:pt x="59" y="93"/>
                      <a:pt x="59" y="93"/>
                    </a:cubicBezTo>
                    <a:cubicBezTo>
                      <a:pt x="59" y="93"/>
                      <a:pt x="59" y="93"/>
                      <a:pt x="59" y="93"/>
                    </a:cubicBezTo>
                    <a:cubicBezTo>
                      <a:pt x="59" y="93"/>
                      <a:pt x="59" y="93"/>
                      <a:pt x="59" y="93"/>
                    </a:cubicBezTo>
                    <a:cubicBezTo>
                      <a:pt x="60" y="93"/>
                      <a:pt x="60" y="93"/>
                      <a:pt x="60" y="93"/>
                    </a:cubicBezTo>
                    <a:cubicBezTo>
                      <a:pt x="60" y="94"/>
                      <a:pt x="60" y="94"/>
                      <a:pt x="60" y="94"/>
                    </a:cubicBezTo>
                    <a:cubicBezTo>
                      <a:pt x="60" y="94"/>
                      <a:pt x="60" y="94"/>
                      <a:pt x="60" y="94"/>
                    </a:cubicBezTo>
                    <a:cubicBezTo>
                      <a:pt x="61" y="94"/>
                      <a:pt x="62" y="95"/>
                      <a:pt x="62" y="95"/>
                    </a:cubicBezTo>
                    <a:cubicBezTo>
                      <a:pt x="63" y="96"/>
                      <a:pt x="63" y="96"/>
                      <a:pt x="63" y="97"/>
                    </a:cubicBezTo>
                    <a:cubicBezTo>
                      <a:pt x="63" y="97"/>
                      <a:pt x="63" y="97"/>
                      <a:pt x="63" y="98"/>
                    </a:cubicBezTo>
                    <a:cubicBezTo>
                      <a:pt x="63" y="98"/>
                      <a:pt x="63" y="98"/>
                      <a:pt x="63" y="98"/>
                    </a:cubicBezTo>
                    <a:cubicBezTo>
                      <a:pt x="63" y="98"/>
                      <a:pt x="62" y="98"/>
                      <a:pt x="62" y="98"/>
                    </a:cubicBezTo>
                    <a:cubicBezTo>
                      <a:pt x="62" y="98"/>
                      <a:pt x="62" y="98"/>
                      <a:pt x="62" y="98"/>
                    </a:cubicBezTo>
                    <a:cubicBezTo>
                      <a:pt x="60" y="98"/>
                      <a:pt x="60" y="98"/>
                      <a:pt x="60" y="98"/>
                    </a:cubicBezTo>
                    <a:cubicBezTo>
                      <a:pt x="60" y="98"/>
                      <a:pt x="60" y="99"/>
                      <a:pt x="60" y="99"/>
                    </a:cubicBezTo>
                    <a:cubicBezTo>
                      <a:pt x="60" y="99"/>
                      <a:pt x="59" y="99"/>
                      <a:pt x="59" y="99"/>
                    </a:cubicBezTo>
                    <a:cubicBezTo>
                      <a:pt x="58" y="99"/>
                      <a:pt x="58" y="99"/>
                      <a:pt x="58" y="99"/>
                    </a:cubicBezTo>
                    <a:cubicBezTo>
                      <a:pt x="58" y="99"/>
                      <a:pt x="58" y="99"/>
                      <a:pt x="58" y="99"/>
                    </a:cubicBezTo>
                    <a:cubicBezTo>
                      <a:pt x="58" y="99"/>
                      <a:pt x="58" y="99"/>
                      <a:pt x="58" y="99"/>
                    </a:cubicBezTo>
                    <a:cubicBezTo>
                      <a:pt x="58" y="99"/>
                      <a:pt x="58" y="99"/>
                      <a:pt x="58" y="100"/>
                    </a:cubicBezTo>
                    <a:cubicBezTo>
                      <a:pt x="58" y="100"/>
                      <a:pt x="58" y="100"/>
                      <a:pt x="59" y="100"/>
                    </a:cubicBezTo>
                    <a:cubicBezTo>
                      <a:pt x="59" y="100"/>
                      <a:pt x="59" y="100"/>
                      <a:pt x="59" y="100"/>
                    </a:cubicBezTo>
                    <a:cubicBezTo>
                      <a:pt x="60" y="100"/>
                      <a:pt x="60" y="100"/>
                      <a:pt x="60" y="100"/>
                    </a:cubicBezTo>
                    <a:cubicBezTo>
                      <a:pt x="60" y="100"/>
                      <a:pt x="60" y="100"/>
                      <a:pt x="60" y="100"/>
                    </a:cubicBezTo>
                    <a:cubicBezTo>
                      <a:pt x="61" y="100"/>
                      <a:pt x="61" y="100"/>
                      <a:pt x="61" y="100"/>
                    </a:cubicBezTo>
                    <a:cubicBezTo>
                      <a:pt x="62" y="100"/>
                      <a:pt x="62" y="100"/>
                      <a:pt x="62" y="100"/>
                    </a:cubicBezTo>
                    <a:cubicBezTo>
                      <a:pt x="65" y="100"/>
                      <a:pt x="65" y="100"/>
                      <a:pt x="65" y="100"/>
                    </a:cubicBezTo>
                    <a:cubicBezTo>
                      <a:pt x="65" y="100"/>
                      <a:pt x="66" y="100"/>
                      <a:pt x="66" y="100"/>
                    </a:cubicBezTo>
                    <a:cubicBezTo>
                      <a:pt x="66" y="100"/>
                      <a:pt x="66" y="100"/>
                      <a:pt x="66" y="100"/>
                    </a:cubicBezTo>
                    <a:cubicBezTo>
                      <a:pt x="66" y="100"/>
                      <a:pt x="67" y="100"/>
                      <a:pt x="67" y="101"/>
                    </a:cubicBezTo>
                    <a:cubicBezTo>
                      <a:pt x="67" y="101"/>
                      <a:pt x="67" y="101"/>
                      <a:pt x="67" y="101"/>
                    </a:cubicBezTo>
                    <a:cubicBezTo>
                      <a:pt x="67" y="101"/>
                      <a:pt x="67" y="101"/>
                      <a:pt x="67" y="101"/>
                    </a:cubicBezTo>
                    <a:cubicBezTo>
                      <a:pt x="67" y="101"/>
                      <a:pt x="67" y="101"/>
                      <a:pt x="67" y="101"/>
                    </a:cubicBezTo>
                    <a:cubicBezTo>
                      <a:pt x="67" y="101"/>
                      <a:pt x="67" y="101"/>
                      <a:pt x="67" y="101"/>
                    </a:cubicBezTo>
                    <a:cubicBezTo>
                      <a:pt x="67" y="102"/>
                      <a:pt x="68" y="102"/>
                      <a:pt x="68" y="102"/>
                    </a:cubicBezTo>
                    <a:cubicBezTo>
                      <a:pt x="68" y="102"/>
                      <a:pt x="68" y="102"/>
                      <a:pt x="68" y="102"/>
                    </a:cubicBezTo>
                    <a:cubicBezTo>
                      <a:pt x="68" y="102"/>
                      <a:pt x="68" y="102"/>
                      <a:pt x="69" y="102"/>
                    </a:cubicBezTo>
                    <a:cubicBezTo>
                      <a:pt x="69" y="102"/>
                      <a:pt x="69" y="102"/>
                      <a:pt x="70" y="102"/>
                    </a:cubicBezTo>
                    <a:cubicBezTo>
                      <a:pt x="70" y="102"/>
                      <a:pt x="70" y="102"/>
                      <a:pt x="70" y="103"/>
                    </a:cubicBezTo>
                    <a:cubicBezTo>
                      <a:pt x="70" y="103"/>
                      <a:pt x="71" y="103"/>
                      <a:pt x="71" y="103"/>
                    </a:cubicBezTo>
                    <a:cubicBezTo>
                      <a:pt x="72" y="103"/>
                      <a:pt x="72" y="103"/>
                      <a:pt x="72" y="103"/>
                    </a:cubicBezTo>
                    <a:cubicBezTo>
                      <a:pt x="72" y="103"/>
                      <a:pt x="72" y="103"/>
                      <a:pt x="72" y="103"/>
                    </a:cubicBezTo>
                    <a:cubicBezTo>
                      <a:pt x="72" y="103"/>
                      <a:pt x="73" y="103"/>
                      <a:pt x="73" y="103"/>
                    </a:cubicBezTo>
                    <a:cubicBezTo>
                      <a:pt x="74" y="103"/>
                      <a:pt x="75" y="103"/>
                      <a:pt x="75" y="103"/>
                    </a:cubicBezTo>
                    <a:cubicBezTo>
                      <a:pt x="75" y="103"/>
                      <a:pt x="75" y="104"/>
                      <a:pt x="76" y="104"/>
                    </a:cubicBezTo>
                    <a:cubicBezTo>
                      <a:pt x="76" y="104"/>
                      <a:pt x="76" y="104"/>
                      <a:pt x="76" y="104"/>
                    </a:cubicBezTo>
                    <a:cubicBezTo>
                      <a:pt x="77" y="104"/>
                      <a:pt x="77" y="104"/>
                      <a:pt x="77" y="104"/>
                    </a:cubicBezTo>
                    <a:cubicBezTo>
                      <a:pt x="77" y="104"/>
                      <a:pt x="77" y="104"/>
                      <a:pt x="77" y="104"/>
                    </a:cubicBezTo>
                    <a:cubicBezTo>
                      <a:pt x="78" y="104"/>
                      <a:pt x="78" y="104"/>
                      <a:pt x="78" y="104"/>
                    </a:cubicBezTo>
                    <a:cubicBezTo>
                      <a:pt x="78" y="104"/>
                      <a:pt x="78" y="104"/>
                      <a:pt x="78" y="104"/>
                    </a:cubicBezTo>
                    <a:cubicBezTo>
                      <a:pt x="79" y="104"/>
                      <a:pt x="79" y="104"/>
                      <a:pt x="79" y="104"/>
                    </a:cubicBezTo>
                    <a:cubicBezTo>
                      <a:pt x="79" y="104"/>
                      <a:pt x="79" y="104"/>
                      <a:pt x="79" y="104"/>
                    </a:cubicBezTo>
                    <a:cubicBezTo>
                      <a:pt x="79" y="104"/>
                      <a:pt x="79" y="104"/>
                      <a:pt x="80" y="104"/>
                    </a:cubicBezTo>
                    <a:cubicBezTo>
                      <a:pt x="80" y="104"/>
                      <a:pt x="80" y="105"/>
                      <a:pt x="80" y="105"/>
                    </a:cubicBezTo>
                    <a:cubicBezTo>
                      <a:pt x="80" y="105"/>
                      <a:pt x="80" y="105"/>
                      <a:pt x="81" y="106"/>
                    </a:cubicBezTo>
                    <a:cubicBezTo>
                      <a:pt x="82" y="106"/>
                      <a:pt x="82" y="106"/>
                      <a:pt x="82" y="106"/>
                    </a:cubicBezTo>
                    <a:cubicBezTo>
                      <a:pt x="82" y="106"/>
                      <a:pt x="82" y="106"/>
                      <a:pt x="82" y="106"/>
                    </a:cubicBezTo>
                    <a:cubicBezTo>
                      <a:pt x="82" y="106"/>
                      <a:pt x="82" y="106"/>
                      <a:pt x="82" y="106"/>
                    </a:cubicBezTo>
                    <a:cubicBezTo>
                      <a:pt x="82" y="106"/>
                      <a:pt x="83" y="107"/>
                      <a:pt x="83" y="107"/>
                    </a:cubicBezTo>
                    <a:cubicBezTo>
                      <a:pt x="83" y="107"/>
                      <a:pt x="84" y="107"/>
                      <a:pt x="85" y="107"/>
                    </a:cubicBezTo>
                    <a:cubicBezTo>
                      <a:pt x="85" y="107"/>
                      <a:pt x="85" y="107"/>
                      <a:pt x="86" y="107"/>
                    </a:cubicBezTo>
                    <a:cubicBezTo>
                      <a:pt x="86" y="107"/>
                      <a:pt x="86" y="107"/>
                      <a:pt x="86" y="107"/>
                    </a:cubicBezTo>
                    <a:cubicBezTo>
                      <a:pt x="87" y="107"/>
                      <a:pt x="87" y="107"/>
                      <a:pt x="87" y="107"/>
                    </a:cubicBezTo>
                    <a:cubicBezTo>
                      <a:pt x="87" y="108"/>
                      <a:pt x="87" y="108"/>
                      <a:pt x="87" y="108"/>
                    </a:cubicBezTo>
                    <a:cubicBezTo>
                      <a:pt x="87" y="108"/>
                      <a:pt x="87" y="108"/>
                      <a:pt x="87" y="108"/>
                    </a:cubicBezTo>
                    <a:cubicBezTo>
                      <a:pt x="87" y="108"/>
                      <a:pt x="87" y="108"/>
                      <a:pt x="87" y="108"/>
                    </a:cubicBezTo>
                    <a:cubicBezTo>
                      <a:pt x="87" y="108"/>
                      <a:pt x="87" y="108"/>
                      <a:pt x="87" y="108"/>
                    </a:cubicBezTo>
                    <a:cubicBezTo>
                      <a:pt x="88" y="108"/>
                      <a:pt x="88" y="108"/>
                      <a:pt x="88" y="108"/>
                    </a:cubicBezTo>
                    <a:cubicBezTo>
                      <a:pt x="88" y="112"/>
                      <a:pt x="88" y="112"/>
                      <a:pt x="88" y="112"/>
                    </a:cubicBezTo>
                    <a:cubicBezTo>
                      <a:pt x="87" y="112"/>
                      <a:pt x="87" y="112"/>
                      <a:pt x="87" y="112"/>
                    </a:cubicBezTo>
                    <a:cubicBezTo>
                      <a:pt x="87" y="112"/>
                      <a:pt x="87" y="112"/>
                      <a:pt x="87" y="112"/>
                    </a:cubicBezTo>
                    <a:cubicBezTo>
                      <a:pt x="87" y="112"/>
                      <a:pt x="87" y="112"/>
                      <a:pt x="87" y="112"/>
                    </a:cubicBezTo>
                    <a:cubicBezTo>
                      <a:pt x="87" y="112"/>
                      <a:pt x="87" y="112"/>
                      <a:pt x="87" y="112"/>
                    </a:cubicBezTo>
                    <a:cubicBezTo>
                      <a:pt x="87" y="113"/>
                      <a:pt x="87" y="114"/>
                      <a:pt x="87" y="114"/>
                    </a:cubicBezTo>
                    <a:cubicBezTo>
                      <a:pt x="87" y="114"/>
                      <a:pt x="87" y="114"/>
                      <a:pt x="87" y="114"/>
                    </a:cubicBezTo>
                    <a:cubicBezTo>
                      <a:pt x="88" y="114"/>
                      <a:pt x="88" y="114"/>
                      <a:pt x="88" y="114"/>
                    </a:cubicBezTo>
                    <a:cubicBezTo>
                      <a:pt x="88" y="115"/>
                      <a:pt x="88" y="115"/>
                      <a:pt x="88" y="115"/>
                    </a:cubicBezTo>
                    <a:cubicBezTo>
                      <a:pt x="88" y="115"/>
                      <a:pt x="88" y="115"/>
                      <a:pt x="88" y="115"/>
                    </a:cubicBezTo>
                    <a:cubicBezTo>
                      <a:pt x="88" y="115"/>
                      <a:pt x="88" y="116"/>
                      <a:pt x="87" y="116"/>
                    </a:cubicBezTo>
                    <a:cubicBezTo>
                      <a:pt x="87" y="116"/>
                      <a:pt x="87" y="116"/>
                      <a:pt x="87" y="116"/>
                    </a:cubicBezTo>
                    <a:cubicBezTo>
                      <a:pt x="86" y="117"/>
                      <a:pt x="85" y="118"/>
                      <a:pt x="85" y="119"/>
                    </a:cubicBezTo>
                    <a:cubicBezTo>
                      <a:pt x="85" y="119"/>
                      <a:pt x="84" y="119"/>
                      <a:pt x="84" y="119"/>
                    </a:cubicBezTo>
                    <a:cubicBezTo>
                      <a:pt x="84" y="120"/>
                      <a:pt x="84" y="120"/>
                      <a:pt x="83" y="120"/>
                    </a:cubicBezTo>
                    <a:cubicBezTo>
                      <a:pt x="83" y="120"/>
                      <a:pt x="83" y="120"/>
                      <a:pt x="83" y="120"/>
                    </a:cubicBezTo>
                    <a:cubicBezTo>
                      <a:pt x="83" y="120"/>
                      <a:pt x="83" y="120"/>
                      <a:pt x="83" y="120"/>
                    </a:cubicBezTo>
                    <a:cubicBezTo>
                      <a:pt x="83" y="120"/>
                      <a:pt x="83" y="120"/>
                      <a:pt x="83" y="120"/>
                    </a:cubicBezTo>
                    <a:cubicBezTo>
                      <a:pt x="83" y="120"/>
                      <a:pt x="83" y="120"/>
                      <a:pt x="83" y="120"/>
                    </a:cubicBezTo>
                    <a:cubicBezTo>
                      <a:pt x="83" y="121"/>
                      <a:pt x="83" y="121"/>
                      <a:pt x="83" y="121"/>
                    </a:cubicBezTo>
                    <a:cubicBezTo>
                      <a:pt x="83" y="121"/>
                      <a:pt x="83" y="121"/>
                      <a:pt x="83" y="121"/>
                    </a:cubicBezTo>
                    <a:cubicBezTo>
                      <a:pt x="83" y="121"/>
                      <a:pt x="83" y="121"/>
                      <a:pt x="82" y="121"/>
                    </a:cubicBezTo>
                    <a:cubicBezTo>
                      <a:pt x="82" y="121"/>
                      <a:pt x="82" y="121"/>
                      <a:pt x="82" y="121"/>
                    </a:cubicBezTo>
                    <a:cubicBezTo>
                      <a:pt x="82" y="122"/>
                      <a:pt x="82" y="122"/>
                      <a:pt x="82" y="122"/>
                    </a:cubicBezTo>
                    <a:cubicBezTo>
                      <a:pt x="82" y="122"/>
                      <a:pt x="82" y="123"/>
                      <a:pt x="81" y="123"/>
                    </a:cubicBezTo>
                    <a:cubicBezTo>
                      <a:pt x="81" y="123"/>
                      <a:pt x="81" y="123"/>
                      <a:pt x="81" y="123"/>
                    </a:cubicBezTo>
                    <a:cubicBezTo>
                      <a:pt x="81" y="123"/>
                      <a:pt x="81" y="123"/>
                      <a:pt x="81" y="123"/>
                    </a:cubicBezTo>
                    <a:cubicBezTo>
                      <a:pt x="80" y="123"/>
                      <a:pt x="80" y="123"/>
                      <a:pt x="80" y="123"/>
                    </a:cubicBezTo>
                    <a:cubicBezTo>
                      <a:pt x="80" y="123"/>
                      <a:pt x="80" y="123"/>
                      <a:pt x="80" y="123"/>
                    </a:cubicBezTo>
                    <a:cubicBezTo>
                      <a:pt x="80" y="123"/>
                      <a:pt x="80" y="123"/>
                      <a:pt x="80" y="123"/>
                    </a:cubicBezTo>
                    <a:cubicBezTo>
                      <a:pt x="80" y="123"/>
                      <a:pt x="79" y="124"/>
                      <a:pt x="80" y="124"/>
                    </a:cubicBezTo>
                    <a:cubicBezTo>
                      <a:pt x="80" y="124"/>
                      <a:pt x="80" y="124"/>
                      <a:pt x="80" y="124"/>
                    </a:cubicBezTo>
                    <a:cubicBezTo>
                      <a:pt x="80" y="124"/>
                      <a:pt x="80" y="124"/>
                      <a:pt x="80" y="124"/>
                    </a:cubicBezTo>
                    <a:cubicBezTo>
                      <a:pt x="80" y="125"/>
                      <a:pt x="80" y="125"/>
                      <a:pt x="80" y="125"/>
                    </a:cubicBezTo>
                    <a:cubicBezTo>
                      <a:pt x="80" y="128"/>
                      <a:pt x="80" y="128"/>
                      <a:pt x="80" y="128"/>
                    </a:cubicBezTo>
                    <a:cubicBezTo>
                      <a:pt x="80" y="129"/>
                      <a:pt x="80" y="129"/>
                      <a:pt x="80" y="130"/>
                    </a:cubicBezTo>
                    <a:cubicBezTo>
                      <a:pt x="80" y="131"/>
                      <a:pt x="80" y="132"/>
                      <a:pt x="81" y="133"/>
                    </a:cubicBezTo>
                    <a:cubicBezTo>
                      <a:pt x="81" y="134"/>
                      <a:pt x="80" y="135"/>
                      <a:pt x="79" y="135"/>
                    </a:cubicBezTo>
                    <a:cubicBezTo>
                      <a:pt x="79" y="135"/>
                      <a:pt x="78" y="135"/>
                      <a:pt x="78" y="135"/>
                    </a:cubicBezTo>
                    <a:cubicBezTo>
                      <a:pt x="78" y="136"/>
                      <a:pt x="78" y="136"/>
                      <a:pt x="77" y="137"/>
                    </a:cubicBezTo>
                    <a:cubicBezTo>
                      <a:pt x="77" y="137"/>
                      <a:pt x="77" y="137"/>
                      <a:pt x="77" y="138"/>
                    </a:cubicBezTo>
                    <a:cubicBezTo>
                      <a:pt x="77" y="138"/>
                      <a:pt x="76" y="138"/>
                      <a:pt x="76" y="138"/>
                    </a:cubicBezTo>
                    <a:cubicBezTo>
                      <a:pt x="76" y="138"/>
                      <a:pt x="76" y="138"/>
                      <a:pt x="76" y="138"/>
                    </a:cubicBezTo>
                    <a:cubicBezTo>
                      <a:pt x="76" y="138"/>
                      <a:pt x="75" y="138"/>
                      <a:pt x="75" y="138"/>
                    </a:cubicBezTo>
                    <a:cubicBezTo>
                      <a:pt x="75" y="138"/>
                      <a:pt x="75" y="139"/>
                      <a:pt x="75" y="139"/>
                    </a:cubicBezTo>
                    <a:cubicBezTo>
                      <a:pt x="75" y="139"/>
                      <a:pt x="74" y="139"/>
                      <a:pt x="74" y="139"/>
                    </a:cubicBezTo>
                    <a:cubicBezTo>
                      <a:pt x="74" y="139"/>
                      <a:pt x="74" y="139"/>
                      <a:pt x="73" y="139"/>
                    </a:cubicBezTo>
                    <a:cubicBezTo>
                      <a:pt x="73" y="139"/>
                      <a:pt x="73" y="139"/>
                      <a:pt x="73" y="139"/>
                    </a:cubicBezTo>
                    <a:cubicBezTo>
                      <a:pt x="73" y="139"/>
                      <a:pt x="73" y="140"/>
                      <a:pt x="73" y="140"/>
                    </a:cubicBezTo>
                    <a:cubicBezTo>
                      <a:pt x="73" y="140"/>
                      <a:pt x="73" y="140"/>
                      <a:pt x="73" y="141"/>
                    </a:cubicBezTo>
                    <a:cubicBezTo>
                      <a:pt x="73" y="141"/>
                      <a:pt x="73" y="141"/>
                      <a:pt x="73" y="141"/>
                    </a:cubicBezTo>
                    <a:cubicBezTo>
                      <a:pt x="72" y="141"/>
                      <a:pt x="72" y="141"/>
                      <a:pt x="72" y="141"/>
                    </a:cubicBezTo>
                    <a:cubicBezTo>
                      <a:pt x="72" y="141"/>
                      <a:pt x="72" y="141"/>
                      <a:pt x="72" y="141"/>
                    </a:cubicBezTo>
                    <a:cubicBezTo>
                      <a:pt x="72" y="141"/>
                      <a:pt x="72" y="141"/>
                      <a:pt x="72" y="141"/>
                    </a:cubicBezTo>
                    <a:cubicBezTo>
                      <a:pt x="72" y="141"/>
                      <a:pt x="72" y="141"/>
                      <a:pt x="72" y="141"/>
                    </a:cubicBezTo>
                    <a:cubicBezTo>
                      <a:pt x="72" y="141"/>
                      <a:pt x="72" y="141"/>
                      <a:pt x="72" y="141"/>
                    </a:cubicBezTo>
                    <a:cubicBezTo>
                      <a:pt x="72" y="142"/>
                      <a:pt x="72" y="142"/>
                      <a:pt x="71" y="142"/>
                    </a:cubicBezTo>
                    <a:cubicBezTo>
                      <a:pt x="70" y="142"/>
                      <a:pt x="70" y="142"/>
                      <a:pt x="70" y="142"/>
                    </a:cubicBezTo>
                    <a:cubicBezTo>
                      <a:pt x="70" y="142"/>
                      <a:pt x="70" y="142"/>
                      <a:pt x="69" y="142"/>
                    </a:cubicBezTo>
                    <a:cubicBezTo>
                      <a:pt x="69" y="142"/>
                      <a:pt x="69" y="142"/>
                      <a:pt x="68" y="142"/>
                    </a:cubicBezTo>
                    <a:cubicBezTo>
                      <a:pt x="68" y="142"/>
                      <a:pt x="67" y="142"/>
                      <a:pt x="67" y="142"/>
                    </a:cubicBezTo>
                    <a:cubicBezTo>
                      <a:pt x="66" y="142"/>
                      <a:pt x="66" y="143"/>
                      <a:pt x="66" y="143"/>
                    </a:cubicBezTo>
                    <a:cubicBezTo>
                      <a:pt x="66" y="143"/>
                      <a:pt x="66" y="143"/>
                      <a:pt x="66" y="143"/>
                    </a:cubicBezTo>
                    <a:cubicBezTo>
                      <a:pt x="65" y="144"/>
                      <a:pt x="65" y="144"/>
                      <a:pt x="65" y="145"/>
                    </a:cubicBezTo>
                    <a:cubicBezTo>
                      <a:pt x="65" y="145"/>
                      <a:pt x="65" y="145"/>
                      <a:pt x="65" y="145"/>
                    </a:cubicBezTo>
                    <a:cubicBezTo>
                      <a:pt x="65" y="146"/>
                      <a:pt x="65" y="146"/>
                      <a:pt x="65" y="146"/>
                    </a:cubicBezTo>
                    <a:cubicBezTo>
                      <a:pt x="64" y="146"/>
                      <a:pt x="64" y="146"/>
                      <a:pt x="64" y="146"/>
                    </a:cubicBezTo>
                    <a:cubicBezTo>
                      <a:pt x="64" y="146"/>
                      <a:pt x="64" y="146"/>
                      <a:pt x="64" y="146"/>
                    </a:cubicBezTo>
                    <a:cubicBezTo>
                      <a:pt x="64" y="146"/>
                      <a:pt x="64" y="146"/>
                      <a:pt x="64" y="146"/>
                    </a:cubicBezTo>
                    <a:cubicBezTo>
                      <a:pt x="64" y="152"/>
                      <a:pt x="64" y="152"/>
                      <a:pt x="64" y="152"/>
                    </a:cubicBezTo>
                    <a:cubicBezTo>
                      <a:pt x="64" y="152"/>
                      <a:pt x="64" y="153"/>
                      <a:pt x="63" y="154"/>
                    </a:cubicBezTo>
                    <a:cubicBezTo>
                      <a:pt x="63" y="155"/>
                      <a:pt x="62" y="155"/>
                      <a:pt x="61" y="156"/>
                    </a:cubicBezTo>
                    <a:cubicBezTo>
                      <a:pt x="61" y="156"/>
                      <a:pt x="61" y="156"/>
                      <a:pt x="61" y="156"/>
                    </a:cubicBezTo>
                    <a:cubicBezTo>
                      <a:pt x="61" y="156"/>
                      <a:pt x="60" y="156"/>
                      <a:pt x="60" y="156"/>
                    </a:cubicBezTo>
                    <a:cubicBezTo>
                      <a:pt x="60" y="156"/>
                      <a:pt x="60" y="156"/>
                      <a:pt x="60" y="156"/>
                    </a:cubicBezTo>
                    <a:cubicBezTo>
                      <a:pt x="60" y="156"/>
                      <a:pt x="60" y="156"/>
                      <a:pt x="60" y="156"/>
                    </a:cubicBezTo>
                    <a:cubicBezTo>
                      <a:pt x="60" y="157"/>
                      <a:pt x="60" y="157"/>
                      <a:pt x="60" y="158"/>
                    </a:cubicBezTo>
                    <a:cubicBezTo>
                      <a:pt x="60" y="158"/>
                      <a:pt x="60" y="158"/>
                      <a:pt x="60" y="158"/>
                    </a:cubicBezTo>
                    <a:cubicBezTo>
                      <a:pt x="60" y="159"/>
                      <a:pt x="60" y="159"/>
                      <a:pt x="60" y="159"/>
                    </a:cubicBezTo>
                    <a:cubicBezTo>
                      <a:pt x="59" y="159"/>
                      <a:pt x="59" y="159"/>
                      <a:pt x="59" y="159"/>
                    </a:cubicBezTo>
                    <a:cubicBezTo>
                      <a:pt x="59" y="159"/>
                      <a:pt x="59" y="159"/>
                      <a:pt x="59" y="159"/>
                    </a:cubicBezTo>
                    <a:cubicBezTo>
                      <a:pt x="59" y="159"/>
                      <a:pt x="59" y="159"/>
                      <a:pt x="59" y="159"/>
                    </a:cubicBezTo>
                    <a:cubicBezTo>
                      <a:pt x="59" y="159"/>
                      <a:pt x="59" y="159"/>
                      <a:pt x="59" y="159"/>
                    </a:cubicBezTo>
                    <a:cubicBezTo>
                      <a:pt x="59" y="160"/>
                      <a:pt x="59" y="160"/>
                      <a:pt x="59" y="160"/>
                    </a:cubicBezTo>
                    <a:cubicBezTo>
                      <a:pt x="55" y="160"/>
                      <a:pt x="55" y="160"/>
                      <a:pt x="55" y="160"/>
                    </a:cubicBezTo>
                    <a:cubicBezTo>
                      <a:pt x="55" y="160"/>
                      <a:pt x="55" y="160"/>
                      <a:pt x="55" y="160"/>
                    </a:cubicBezTo>
                    <a:cubicBezTo>
                      <a:pt x="56" y="160"/>
                      <a:pt x="56" y="160"/>
                      <a:pt x="56" y="160"/>
                    </a:cubicBezTo>
                    <a:cubicBezTo>
                      <a:pt x="56" y="160"/>
                      <a:pt x="56" y="160"/>
                      <a:pt x="57" y="160"/>
                    </a:cubicBezTo>
                    <a:cubicBezTo>
                      <a:pt x="57" y="160"/>
                      <a:pt x="57" y="160"/>
                      <a:pt x="57" y="160"/>
                    </a:cubicBezTo>
                    <a:cubicBezTo>
                      <a:pt x="57" y="161"/>
                      <a:pt x="57" y="161"/>
                      <a:pt x="57" y="161"/>
                    </a:cubicBezTo>
                    <a:cubicBezTo>
                      <a:pt x="57" y="161"/>
                      <a:pt x="57" y="162"/>
                      <a:pt x="58" y="162"/>
                    </a:cubicBezTo>
                    <a:cubicBezTo>
                      <a:pt x="58" y="162"/>
                      <a:pt x="59" y="163"/>
                      <a:pt x="58" y="164"/>
                    </a:cubicBezTo>
                    <a:cubicBezTo>
                      <a:pt x="58" y="165"/>
                      <a:pt x="57" y="165"/>
                      <a:pt x="56" y="165"/>
                    </a:cubicBezTo>
                    <a:cubicBezTo>
                      <a:pt x="56" y="165"/>
                      <a:pt x="56" y="165"/>
                      <a:pt x="56" y="165"/>
                    </a:cubicBezTo>
                    <a:cubicBezTo>
                      <a:pt x="56" y="165"/>
                      <a:pt x="56" y="165"/>
                      <a:pt x="56" y="165"/>
                    </a:cubicBezTo>
                    <a:cubicBezTo>
                      <a:pt x="55" y="165"/>
                      <a:pt x="55" y="165"/>
                      <a:pt x="55" y="165"/>
                    </a:cubicBezTo>
                    <a:cubicBezTo>
                      <a:pt x="55" y="165"/>
                      <a:pt x="55" y="165"/>
                      <a:pt x="55" y="166"/>
                    </a:cubicBezTo>
                    <a:cubicBezTo>
                      <a:pt x="55" y="167"/>
                      <a:pt x="55" y="167"/>
                      <a:pt x="55" y="167"/>
                    </a:cubicBezTo>
                    <a:cubicBezTo>
                      <a:pt x="55" y="166"/>
                      <a:pt x="55" y="166"/>
                      <a:pt x="55" y="166"/>
                    </a:cubicBezTo>
                    <a:cubicBezTo>
                      <a:pt x="54" y="166"/>
                      <a:pt x="54" y="166"/>
                      <a:pt x="53" y="166"/>
                    </a:cubicBezTo>
                    <a:cubicBezTo>
                      <a:pt x="53" y="166"/>
                      <a:pt x="53" y="166"/>
                      <a:pt x="53" y="166"/>
                    </a:cubicBezTo>
                    <a:cubicBezTo>
                      <a:pt x="53" y="166"/>
                      <a:pt x="53" y="167"/>
                      <a:pt x="53" y="167"/>
                    </a:cubicBezTo>
                    <a:cubicBezTo>
                      <a:pt x="53" y="167"/>
                      <a:pt x="53" y="167"/>
                      <a:pt x="53" y="167"/>
                    </a:cubicBezTo>
                    <a:cubicBezTo>
                      <a:pt x="53" y="168"/>
                      <a:pt x="52" y="169"/>
                      <a:pt x="51" y="169"/>
                    </a:cubicBezTo>
                    <a:cubicBezTo>
                      <a:pt x="51" y="169"/>
                      <a:pt x="51" y="169"/>
                      <a:pt x="51" y="169"/>
                    </a:cubicBezTo>
                    <a:cubicBezTo>
                      <a:pt x="51" y="169"/>
                      <a:pt x="51" y="169"/>
                      <a:pt x="51" y="169"/>
                    </a:cubicBezTo>
                    <a:cubicBezTo>
                      <a:pt x="51" y="169"/>
                      <a:pt x="51" y="169"/>
                      <a:pt x="51" y="169"/>
                    </a:cubicBezTo>
                    <a:cubicBezTo>
                      <a:pt x="51" y="169"/>
                      <a:pt x="51" y="170"/>
                      <a:pt x="51" y="170"/>
                    </a:cubicBezTo>
                    <a:cubicBezTo>
                      <a:pt x="51" y="170"/>
                      <a:pt x="51" y="170"/>
                      <a:pt x="51" y="170"/>
                    </a:cubicBezTo>
                    <a:cubicBezTo>
                      <a:pt x="52" y="170"/>
                      <a:pt x="52" y="170"/>
                      <a:pt x="52" y="170"/>
                    </a:cubicBezTo>
                    <a:cubicBezTo>
                      <a:pt x="52" y="170"/>
                      <a:pt x="52" y="170"/>
                      <a:pt x="52" y="170"/>
                    </a:cubicBezTo>
                    <a:cubicBezTo>
                      <a:pt x="52" y="170"/>
                      <a:pt x="52" y="171"/>
                      <a:pt x="52" y="171"/>
                    </a:cubicBezTo>
                    <a:cubicBezTo>
                      <a:pt x="52" y="171"/>
                      <a:pt x="52" y="171"/>
                      <a:pt x="52" y="171"/>
                    </a:cubicBezTo>
                    <a:cubicBezTo>
                      <a:pt x="52" y="171"/>
                      <a:pt x="53" y="172"/>
                      <a:pt x="53" y="172"/>
                    </a:cubicBezTo>
                    <a:cubicBezTo>
                      <a:pt x="53" y="173"/>
                      <a:pt x="53" y="173"/>
                      <a:pt x="53" y="173"/>
                    </a:cubicBezTo>
                    <a:cubicBezTo>
                      <a:pt x="53" y="174"/>
                      <a:pt x="53" y="175"/>
                      <a:pt x="53" y="175"/>
                    </a:cubicBezTo>
                    <a:cubicBezTo>
                      <a:pt x="53" y="175"/>
                      <a:pt x="53" y="175"/>
                      <a:pt x="53" y="175"/>
                    </a:cubicBezTo>
                    <a:cubicBezTo>
                      <a:pt x="53" y="175"/>
                      <a:pt x="53" y="175"/>
                      <a:pt x="53" y="176"/>
                    </a:cubicBezTo>
                    <a:cubicBezTo>
                      <a:pt x="54" y="176"/>
                      <a:pt x="54" y="176"/>
                      <a:pt x="54" y="176"/>
                    </a:cubicBezTo>
                    <a:cubicBezTo>
                      <a:pt x="54" y="176"/>
                      <a:pt x="54" y="176"/>
                      <a:pt x="54" y="176"/>
                    </a:cubicBezTo>
                    <a:cubicBezTo>
                      <a:pt x="54" y="178"/>
                      <a:pt x="54" y="178"/>
                      <a:pt x="54" y="178"/>
                    </a:cubicBezTo>
                    <a:cubicBezTo>
                      <a:pt x="54" y="178"/>
                      <a:pt x="54" y="178"/>
                      <a:pt x="54" y="178"/>
                    </a:cubicBezTo>
                    <a:cubicBezTo>
                      <a:pt x="53" y="178"/>
                      <a:pt x="53" y="178"/>
                      <a:pt x="53" y="178"/>
                    </a:cubicBezTo>
                    <a:cubicBezTo>
                      <a:pt x="54" y="178"/>
                      <a:pt x="54" y="178"/>
                      <a:pt x="54" y="178"/>
                    </a:cubicBezTo>
                    <a:cubicBezTo>
                      <a:pt x="54" y="178"/>
                      <a:pt x="55" y="178"/>
                      <a:pt x="55" y="179"/>
                    </a:cubicBezTo>
                    <a:cubicBezTo>
                      <a:pt x="55" y="179"/>
                      <a:pt x="55" y="180"/>
                      <a:pt x="55" y="180"/>
                    </a:cubicBezTo>
                    <a:cubicBezTo>
                      <a:pt x="55" y="180"/>
                      <a:pt x="55" y="180"/>
                      <a:pt x="55" y="181"/>
                    </a:cubicBezTo>
                    <a:cubicBezTo>
                      <a:pt x="55" y="181"/>
                      <a:pt x="55" y="181"/>
                      <a:pt x="55" y="181"/>
                    </a:cubicBezTo>
                    <a:cubicBezTo>
                      <a:pt x="55" y="181"/>
                      <a:pt x="55" y="181"/>
                      <a:pt x="55" y="181"/>
                    </a:cubicBezTo>
                    <a:cubicBezTo>
                      <a:pt x="55" y="181"/>
                      <a:pt x="55" y="181"/>
                      <a:pt x="54" y="181"/>
                    </a:cubicBezTo>
                    <a:cubicBezTo>
                      <a:pt x="54" y="181"/>
                      <a:pt x="54" y="181"/>
                      <a:pt x="54" y="181"/>
                    </a:cubicBezTo>
                    <a:cubicBezTo>
                      <a:pt x="54" y="181"/>
                      <a:pt x="54" y="181"/>
                      <a:pt x="54" y="181"/>
                    </a:cubicBezTo>
                    <a:cubicBezTo>
                      <a:pt x="54" y="181"/>
                      <a:pt x="55" y="182"/>
                      <a:pt x="55" y="182"/>
                    </a:cubicBezTo>
                    <a:cubicBezTo>
                      <a:pt x="55" y="182"/>
                      <a:pt x="55" y="182"/>
                      <a:pt x="55" y="183"/>
                    </a:cubicBezTo>
                    <a:cubicBezTo>
                      <a:pt x="55" y="183"/>
                      <a:pt x="55" y="183"/>
                      <a:pt x="55" y="184"/>
                    </a:cubicBezTo>
                    <a:cubicBezTo>
                      <a:pt x="55" y="184"/>
                      <a:pt x="54" y="184"/>
                      <a:pt x="54" y="1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0" name="Freeform 16"/>
              <p:cNvSpPr>
                <a:spLocks/>
              </p:cNvSpPr>
              <p:nvPr/>
            </p:nvSpPr>
            <p:spPr bwMode="auto">
              <a:xfrm>
                <a:off x="4260" y="2053"/>
                <a:ext cx="40" cy="66"/>
              </a:xfrm>
              <a:custGeom>
                <a:avLst/>
                <a:gdLst>
                  <a:gd name="T0" fmla="*/ 2 w 9"/>
                  <a:gd name="T1" fmla="*/ 15 h 15"/>
                  <a:gd name="T2" fmla="*/ 1 w 9"/>
                  <a:gd name="T3" fmla="*/ 15 h 15"/>
                  <a:gd name="T4" fmla="*/ 0 w 9"/>
                  <a:gd name="T5" fmla="*/ 15 h 15"/>
                  <a:gd name="T6" fmla="*/ 1 w 9"/>
                  <a:gd name="T7" fmla="*/ 14 h 15"/>
                  <a:gd name="T8" fmla="*/ 1 w 9"/>
                  <a:gd name="T9" fmla="*/ 13 h 15"/>
                  <a:gd name="T10" fmla="*/ 1 w 9"/>
                  <a:gd name="T11" fmla="*/ 10 h 15"/>
                  <a:gd name="T12" fmla="*/ 1 w 9"/>
                  <a:gd name="T13" fmla="*/ 9 h 15"/>
                  <a:gd name="T14" fmla="*/ 1 w 9"/>
                  <a:gd name="T15" fmla="*/ 9 h 15"/>
                  <a:gd name="T16" fmla="*/ 2 w 9"/>
                  <a:gd name="T17" fmla="*/ 7 h 15"/>
                  <a:gd name="T18" fmla="*/ 2 w 9"/>
                  <a:gd name="T19" fmla="*/ 6 h 15"/>
                  <a:gd name="T20" fmla="*/ 2 w 9"/>
                  <a:gd name="T21" fmla="*/ 6 h 15"/>
                  <a:gd name="T22" fmla="*/ 3 w 9"/>
                  <a:gd name="T23" fmla="*/ 5 h 15"/>
                  <a:gd name="T24" fmla="*/ 3 w 9"/>
                  <a:gd name="T25" fmla="*/ 5 h 15"/>
                  <a:gd name="T26" fmla="*/ 3 w 9"/>
                  <a:gd name="T27" fmla="*/ 4 h 15"/>
                  <a:gd name="T28" fmla="*/ 4 w 9"/>
                  <a:gd name="T29" fmla="*/ 3 h 15"/>
                  <a:gd name="T30" fmla="*/ 5 w 9"/>
                  <a:gd name="T31" fmla="*/ 2 h 15"/>
                  <a:gd name="T32" fmla="*/ 6 w 9"/>
                  <a:gd name="T33" fmla="*/ 0 h 15"/>
                  <a:gd name="T34" fmla="*/ 7 w 9"/>
                  <a:gd name="T35" fmla="*/ 1 h 15"/>
                  <a:gd name="T36" fmla="*/ 7 w 9"/>
                  <a:gd name="T37" fmla="*/ 1 h 15"/>
                  <a:gd name="T38" fmla="*/ 8 w 9"/>
                  <a:gd name="T39" fmla="*/ 1 h 15"/>
                  <a:gd name="T40" fmla="*/ 8 w 9"/>
                  <a:gd name="T41" fmla="*/ 2 h 15"/>
                  <a:gd name="T42" fmla="*/ 6 w 9"/>
                  <a:gd name="T43" fmla="*/ 6 h 15"/>
                  <a:gd name="T44" fmla="*/ 6 w 9"/>
                  <a:gd name="T45" fmla="*/ 6 h 15"/>
                  <a:gd name="T46" fmla="*/ 5 w 9"/>
                  <a:gd name="T47" fmla="*/ 6 h 15"/>
                  <a:gd name="T48" fmla="*/ 6 w 9"/>
                  <a:gd name="T49" fmla="*/ 7 h 15"/>
                  <a:gd name="T50" fmla="*/ 6 w 9"/>
                  <a:gd name="T51" fmla="*/ 7 h 15"/>
                  <a:gd name="T52" fmla="*/ 5 w 9"/>
                  <a:gd name="T53" fmla="*/ 8 h 15"/>
                  <a:gd name="T54" fmla="*/ 5 w 9"/>
                  <a:gd name="T55" fmla="*/ 8 h 15"/>
                  <a:gd name="T56" fmla="*/ 5 w 9"/>
                  <a:gd name="T57" fmla="*/ 9 h 15"/>
                  <a:gd name="T58" fmla="*/ 5 w 9"/>
                  <a:gd name="T59" fmla="*/ 9 h 15"/>
                  <a:gd name="T60" fmla="*/ 5 w 9"/>
                  <a:gd name="T61" fmla="*/ 10 h 15"/>
                  <a:gd name="T62" fmla="*/ 5 w 9"/>
                  <a:gd name="T63" fmla="*/ 11 h 15"/>
                  <a:gd name="T64" fmla="*/ 4 w 9"/>
                  <a:gd name="T65" fmla="*/ 12 h 15"/>
                  <a:gd name="T66" fmla="*/ 4 w 9"/>
                  <a:gd name="T67" fmla="*/ 12 h 15"/>
                  <a:gd name="T68" fmla="*/ 4 w 9"/>
                  <a:gd name="T69" fmla="*/ 13 h 15"/>
                  <a:gd name="T70" fmla="*/ 2 w 9"/>
                  <a:gd name="T7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 h="15">
                    <a:moveTo>
                      <a:pt x="2" y="15"/>
                    </a:moveTo>
                    <a:cubicBezTo>
                      <a:pt x="1" y="15"/>
                      <a:pt x="1" y="15"/>
                      <a:pt x="1" y="15"/>
                    </a:cubicBezTo>
                    <a:cubicBezTo>
                      <a:pt x="0" y="15"/>
                      <a:pt x="0" y="15"/>
                      <a:pt x="0" y="15"/>
                    </a:cubicBezTo>
                    <a:cubicBezTo>
                      <a:pt x="1" y="14"/>
                      <a:pt x="1" y="14"/>
                      <a:pt x="1" y="14"/>
                    </a:cubicBezTo>
                    <a:cubicBezTo>
                      <a:pt x="1" y="14"/>
                      <a:pt x="1" y="13"/>
                      <a:pt x="1" y="13"/>
                    </a:cubicBezTo>
                    <a:cubicBezTo>
                      <a:pt x="0" y="12"/>
                      <a:pt x="0" y="10"/>
                      <a:pt x="1" y="10"/>
                    </a:cubicBezTo>
                    <a:cubicBezTo>
                      <a:pt x="1" y="10"/>
                      <a:pt x="1" y="9"/>
                      <a:pt x="1" y="9"/>
                    </a:cubicBezTo>
                    <a:cubicBezTo>
                      <a:pt x="1" y="9"/>
                      <a:pt x="1" y="9"/>
                      <a:pt x="1" y="9"/>
                    </a:cubicBezTo>
                    <a:cubicBezTo>
                      <a:pt x="1" y="8"/>
                      <a:pt x="1" y="7"/>
                      <a:pt x="2" y="7"/>
                    </a:cubicBezTo>
                    <a:cubicBezTo>
                      <a:pt x="2" y="7"/>
                      <a:pt x="2" y="7"/>
                      <a:pt x="2" y="6"/>
                    </a:cubicBezTo>
                    <a:cubicBezTo>
                      <a:pt x="2" y="6"/>
                      <a:pt x="2" y="6"/>
                      <a:pt x="2" y="6"/>
                    </a:cubicBezTo>
                    <a:cubicBezTo>
                      <a:pt x="2" y="6"/>
                      <a:pt x="2" y="5"/>
                      <a:pt x="3" y="5"/>
                    </a:cubicBezTo>
                    <a:cubicBezTo>
                      <a:pt x="3" y="5"/>
                      <a:pt x="3" y="5"/>
                      <a:pt x="3" y="5"/>
                    </a:cubicBezTo>
                    <a:cubicBezTo>
                      <a:pt x="3" y="5"/>
                      <a:pt x="3" y="5"/>
                      <a:pt x="3" y="4"/>
                    </a:cubicBezTo>
                    <a:cubicBezTo>
                      <a:pt x="3" y="4"/>
                      <a:pt x="4" y="3"/>
                      <a:pt x="4" y="3"/>
                    </a:cubicBezTo>
                    <a:cubicBezTo>
                      <a:pt x="4" y="2"/>
                      <a:pt x="5" y="2"/>
                      <a:pt x="5" y="2"/>
                    </a:cubicBezTo>
                    <a:cubicBezTo>
                      <a:pt x="6" y="1"/>
                      <a:pt x="6" y="1"/>
                      <a:pt x="6" y="0"/>
                    </a:cubicBezTo>
                    <a:cubicBezTo>
                      <a:pt x="7" y="1"/>
                      <a:pt x="7" y="1"/>
                      <a:pt x="7" y="1"/>
                    </a:cubicBezTo>
                    <a:cubicBezTo>
                      <a:pt x="7" y="1"/>
                      <a:pt x="7" y="1"/>
                      <a:pt x="7" y="1"/>
                    </a:cubicBezTo>
                    <a:cubicBezTo>
                      <a:pt x="8" y="1"/>
                      <a:pt x="8" y="1"/>
                      <a:pt x="8" y="1"/>
                    </a:cubicBezTo>
                    <a:cubicBezTo>
                      <a:pt x="8" y="2"/>
                      <a:pt x="8" y="2"/>
                      <a:pt x="8" y="2"/>
                    </a:cubicBezTo>
                    <a:cubicBezTo>
                      <a:pt x="9" y="3"/>
                      <a:pt x="7" y="5"/>
                      <a:pt x="6" y="6"/>
                    </a:cubicBezTo>
                    <a:cubicBezTo>
                      <a:pt x="6" y="6"/>
                      <a:pt x="6" y="6"/>
                      <a:pt x="6" y="6"/>
                    </a:cubicBezTo>
                    <a:cubicBezTo>
                      <a:pt x="6" y="6"/>
                      <a:pt x="6" y="6"/>
                      <a:pt x="5" y="6"/>
                    </a:cubicBezTo>
                    <a:cubicBezTo>
                      <a:pt x="5" y="7"/>
                      <a:pt x="5" y="7"/>
                      <a:pt x="6" y="7"/>
                    </a:cubicBezTo>
                    <a:cubicBezTo>
                      <a:pt x="6" y="7"/>
                      <a:pt x="6" y="7"/>
                      <a:pt x="6" y="7"/>
                    </a:cubicBezTo>
                    <a:cubicBezTo>
                      <a:pt x="6" y="8"/>
                      <a:pt x="5" y="8"/>
                      <a:pt x="5" y="8"/>
                    </a:cubicBezTo>
                    <a:cubicBezTo>
                      <a:pt x="5" y="8"/>
                      <a:pt x="5" y="8"/>
                      <a:pt x="5" y="8"/>
                    </a:cubicBezTo>
                    <a:cubicBezTo>
                      <a:pt x="5" y="9"/>
                      <a:pt x="5" y="9"/>
                      <a:pt x="5" y="9"/>
                    </a:cubicBezTo>
                    <a:cubicBezTo>
                      <a:pt x="5" y="9"/>
                      <a:pt x="5" y="9"/>
                      <a:pt x="5" y="9"/>
                    </a:cubicBezTo>
                    <a:cubicBezTo>
                      <a:pt x="5" y="10"/>
                      <a:pt x="5" y="10"/>
                      <a:pt x="5" y="10"/>
                    </a:cubicBezTo>
                    <a:cubicBezTo>
                      <a:pt x="5" y="10"/>
                      <a:pt x="5" y="10"/>
                      <a:pt x="5" y="11"/>
                    </a:cubicBezTo>
                    <a:cubicBezTo>
                      <a:pt x="5" y="11"/>
                      <a:pt x="5" y="12"/>
                      <a:pt x="4" y="12"/>
                    </a:cubicBezTo>
                    <a:cubicBezTo>
                      <a:pt x="4" y="12"/>
                      <a:pt x="4" y="12"/>
                      <a:pt x="4" y="12"/>
                    </a:cubicBezTo>
                    <a:cubicBezTo>
                      <a:pt x="4" y="13"/>
                      <a:pt x="4" y="13"/>
                      <a:pt x="4" y="13"/>
                    </a:cubicBezTo>
                    <a:cubicBezTo>
                      <a:pt x="4" y="14"/>
                      <a:pt x="3" y="15"/>
                      <a:pt x="2" y="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1" name="Freeform 17"/>
              <p:cNvSpPr>
                <a:spLocks/>
              </p:cNvSpPr>
              <p:nvPr/>
            </p:nvSpPr>
            <p:spPr bwMode="auto">
              <a:xfrm>
                <a:off x="4286" y="2053"/>
                <a:ext cx="9" cy="13"/>
              </a:xfrm>
              <a:custGeom>
                <a:avLst/>
                <a:gdLst>
                  <a:gd name="T0" fmla="*/ 1 w 2"/>
                  <a:gd name="T1" fmla="*/ 2 h 3"/>
                  <a:gd name="T2" fmla="*/ 0 w 2"/>
                  <a:gd name="T3" fmla="*/ 1 h 3"/>
                  <a:gd name="T4" fmla="*/ 1 w 2"/>
                  <a:gd name="T5" fmla="*/ 0 h 3"/>
                  <a:gd name="T6" fmla="*/ 2 w 2"/>
                  <a:gd name="T7" fmla="*/ 1 h 3"/>
                  <a:gd name="T8" fmla="*/ 2 w 2"/>
                  <a:gd name="T9" fmla="*/ 2 h 3"/>
                  <a:gd name="T10" fmla="*/ 1 w 2"/>
                  <a:gd name="T11" fmla="*/ 3 h 3"/>
                  <a:gd name="T12" fmla="*/ 1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2"/>
                    </a:moveTo>
                    <a:cubicBezTo>
                      <a:pt x="1" y="1"/>
                      <a:pt x="1" y="1"/>
                      <a:pt x="0" y="1"/>
                    </a:cubicBezTo>
                    <a:cubicBezTo>
                      <a:pt x="1" y="0"/>
                      <a:pt x="1" y="0"/>
                      <a:pt x="1" y="0"/>
                    </a:cubicBezTo>
                    <a:cubicBezTo>
                      <a:pt x="2" y="0"/>
                      <a:pt x="2" y="1"/>
                      <a:pt x="2" y="1"/>
                    </a:cubicBezTo>
                    <a:cubicBezTo>
                      <a:pt x="2" y="2"/>
                      <a:pt x="2" y="2"/>
                      <a:pt x="2" y="2"/>
                    </a:cubicBezTo>
                    <a:cubicBezTo>
                      <a:pt x="1" y="3"/>
                      <a:pt x="1" y="3"/>
                      <a:pt x="1" y="3"/>
                    </a:cubicBezTo>
                    <a:lnTo>
                      <a:pt x="1"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2" name="Freeform 18"/>
              <p:cNvSpPr>
                <a:spLocks/>
              </p:cNvSpPr>
              <p:nvPr/>
            </p:nvSpPr>
            <p:spPr bwMode="auto">
              <a:xfrm>
                <a:off x="3978" y="1498"/>
                <a:ext cx="13" cy="9"/>
              </a:xfrm>
              <a:custGeom>
                <a:avLst/>
                <a:gdLst>
                  <a:gd name="T0" fmla="*/ 3 w 3"/>
                  <a:gd name="T1" fmla="*/ 2 h 2"/>
                  <a:gd name="T2" fmla="*/ 3 w 3"/>
                  <a:gd name="T3" fmla="*/ 1 h 2"/>
                  <a:gd name="T4" fmla="*/ 2 w 3"/>
                  <a:gd name="T5" fmla="*/ 0 h 2"/>
                  <a:gd name="T6" fmla="*/ 1 w 3"/>
                  <a:gd name="T7" fmla="*/ 0 h 2"/>
                  <a:gd name="T8" fmla="*/ 1 w 3"/>
                  <a:gd name="T9" fmla="*/ 0 h 2"/>
                  <a:gd name="T10" fmla="*/ 1 w 3"/>
                  <a:gd name="T11" fmla="*/ 1 h 2"/>
                  <a:gd name="T12" fmla="*/ 1 w 3"/>
                  <a:gd name="T13" fmla="*/ 2 h 2"/>
                  <a:gd name="T14" fmla="*/ 1 w 3"/>
                  <a:gd name="T15" fmla="*/ 2 h 2"/>
                  <a:gd name="T16" fmla="*/ 3 w 3"/>
                  <a:gd name="T17" fmla="*/ 2 h 2"/>
                  <a:gd name="T18" fmla="*/ 3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3" y="2"/>
                    </a:moveTo>
                    <a:cubicBezTo>
                      <a:pt x="3" y="2"/>
                      <a:pt x="3" y="1"/>
                      <a:pt x="3" y="1"/>
                    </a:cubicBezTo>
                    <a:cubicBezTo>
                      <a:pt x="3" y="1"/>
                      <a:pt x="2" y="0"/>
                      <a:pt x="2" y="0"/>
                    </a:cubicBezTo>
                    <a:cubicBezTo>
                      <a:pt x="2" y="0"/>
                      <a:pt x="2" y="0"/>
                      <a:pt x="1" y="0"/>
                    </a:cubicBezTo>
                    <a:cubicBezTo>
                      <a:pt x="1" y="0"/>
                      <a:pt x="1" y="0"/>
                      <a:pt x="1" y="0"/>
                    </a:cubicBezTo>
                    <a:cubicBezTo>
                      <a:pt x="1" y="0"/>
                      <a:pt x="1" y="1"/>
                      <a:pt x="1" y="1"/>
                    </a:cubicBezTo>
                    <a:cubicBezTo>
                      <a:pt x="1" y="1"/>
                      <a:pt x="1" y="1"/>
                      <a:pt x="1" y="2"/>
                    </a:cubicBezTo>
                    <a:cubicBezTo>
                      <a:pt x="1" y="2"/>
                      <a:pt x="0" y="2"/>
                      <a:pt x="1" y="2"/>
                    </a:cubicBezTo>
                    <a:cubicBezTo>
                      <a:pt x="2" y="2"/>
                      <a:pt x="3" y="2"/>
                      <a:pt x="3" y="2"/>
                    </a:cubicBezTo>
                    <a:cubicBezTo>
                      <a:pt x="3" y="1"/>
                      <a:pt x="3" y="2"/>
                      <a:pt x="3"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3" name="Freeform 19"/>
              <p:cNvSpPr>
                <a:spLocks/>
              </p:cNvSpPr>
              <p:nvPr/>
            </p:nvSpPr>
            <p:spPr bwMode="auto">
              <a:xfrm>
                <a:off x="3978" y="1507"/>
                <a:ext cx="35" cy="36"/>
              </a:xfrm>
              <a:custGeom>
                <a:avLst/>
                <a:gdLst>
                  <a:gd name="T0" fmla="*/ 2 w 8"/>
                  <a:gd name="T1" fmla="*/ 6 h 8"/>
                  <a:gd name="T2" fmla="*/ 2 w 8"/>
                  <a:gd name="T3" fmla="*/ 6 h 8"/>
                  <a:gd name="T4" fmla="*/ 3 w 8"/>
                  <a:gd name="T5" fmla="*/ 7 h 8"/>
                  <a:gd name="T6" fmla="*/ 6 w 8"/>
                  <a:gd name="T7" fmla="*/ 7 h 8"/>
                  <a:gd name="T8" fmla="*/ 6 w 8"/>
                  <a:gd name="T9" fmla="*/ 7 h 8"/>
                  <a:gd name="T10" fmla="*/ 7 w 8"/>
                  <a:gd name="T11" fmla="*/ 6 h 8"/>
                  <a:gd name="T12" fmla="*/ 8 w 8"/>
                  <a:gd name="T13" fmla="*/ 4 h 8"/>
                  <a:gd name="T14" fmla="*/ 7 w 8"/>
                  <a:gd name="T15" fmla="*/ 2 h 8"/>
                  <a:gd name="T16" fmla="*/ 8 w 8"/>
                  <a:gd name="T17" fmla="*/ 2 h 8"/>
                  <a:gd name="T18" fmla="*/ 8 w 8"/>
                  <a:gd name="T19" fmla="*/ 2 h 8"/>
                  <a:gd name="T20" fmla="*/ 8 w 8"/>
                  <a:gd name="T21" fmla="*/ 1 h 8"/>
                  <a:gd name="T22" fmla="*/ 8 w 8"/>
                  <a:gd name="T23" fmla="*/ 1 h 8"/>
                  <a:gd name="T24" fmla="*/ 7 w 8"/>
                  <a:gd name="T25" fmla="*/ 0 h 8"/>
                  <a:gd name="T26" fmla="*/ 5 w 8"/>
                  <a:gd name="T27" fmla="*/ 0 h 8"/>
                  <a:gd name="T28" fmla="*/ 4 w 8"/>
                  <a:gd name="T29" fmla="*/ 0 h 8"/>
                  <a:gd name="T30" fmla="*/ 4 w 8"/>
                  <a:gd name="T31" fmla="*/ 1 h 8"/>
                  <a:gd name="T32" fmla="*/ 4 w 8"/>
                  <a:gd name="T33" fmla="*/ 1 h 8"/>
                  <a:gd name="T34" fmla="*/ 2 w 8"/>
                  <a:gd name="T35" fmla="*/ 2 h 8"/>
                  <a:gd name="T36" fmla="*/ 2 w 8"/>
                  <a:gd name="T37" fmla="*/ 3 h 8"/>
                  <a:gd name="T38" fmla="*/ 1 w 8"/>
                  <a:gd name="T39" fmla="*/ 3 h 8"/>
                  <a:gd name="T40" fmla="*/ 1 w 8"/>
                  <a:gd name="T41" fmla="*/ 3 h 8"/>
                  <a:gd name="T42" fmla="*/ 1 w 8"/>
                  <a:gd name="T43" fmla="*/ 5 h 8"/>
                  <a:gd name="T44" fmla="*/ 2 w 8"/>
                  <a:gd name="T45" fmla="*/ 6 h 8"/>
                  <a:gd name="T46" fmla="*/ 2 w 8"/>
                  <a:gd name="T4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8">
                    <a:moveTo>
                      <a:pt x="2" y="6"/>
                    </a:moveTo>
                    <a:cubicBezTo>
                      <a:pt x="2" y="6"/>
                      <a:pt x="3" y="6"/>
                      <a:pt x="2" y="6"/>
                    </a:cubicBezTo>
                    <a:cubicBezTo>
                      <a:pt x="2" y="7"/>
                      <a:pt x="3" y="7"/>
                      <a:pt x="3" y="7"/>
                    </a:cubicBezTo>
                    <a:cubicBezTo>
                      <a:pt x="4" y="7"/>
                      <a:pt x="5" y="8"/>
                      <a:pt x="6" y="7"/>
                    </a:cubicBezTo>
                    <a:cubicBezTo>
                      <a:pt x="6" y="7"/>
                      <a:pt x="6" y="7"/>
                      <a:pt x="6" y="7"/>
                    </a:cubicBezTo>
                    <a:cubicBezTo>
                      <a:pt x="7" y="7"/>
                      <a:pt x="7" y="7"/>
                      <a:pt x="7" y="6"/>
                    </a:cubicBezTo>
                    <a:cubicBezTo>
                      <a:pt x="8" y="6"/>
                      <a:pt x="8" y="5"/>
                      <a:pt x="8" y="4"/>
                    </a:cubicBezTo>
                    <a:cubicBezTo>
                      <a:pt x="8" y="4"/>
                      <a:pt x="7" y="3"/>
                      <a:pt x="7" y="2"/>
                    </a:cubicBezTo>
                    <a:cubicBezTo>
                      <a:pt x="7" y="2"/>
                      <a:pt x="7" y="2"/>
                      <a:pt x="8" y="2"/>
                    </a:cubicBezTo>
                    <a:cubicBezTo>
                      <a:pt x="8" y="2"/>
                      <a:pt x="8" y="2"/>
                      <a:pt x="8" y="2"/>
                    </a:cubicBezTo>
                    <a:cubicBezTo>
                      <a:pt x="8" y="1"/>
                      <a:pt x="8" y="1"/>
                      <a:pt x="8" y="1"/>
                    </a:cubicBezTo>
                    <a:cubicBezTo>
                      <a:pt x="8" y="1"/>
                      <a:pt x="8" y="1"/>
                      <a:pt x="8" y="1"/>
                    </a:cubicBezTo>
                    <a:cubicBezTo>
                      <a:pt x="7" y="1"/>
                      <a:pt x="7" y="1"/>
                      <a:pt x="7" y="0"/>
                    </a:cubicBezTo>
                    <a:cubicBezTo>
                      <a:pt x="6" y="0"/>
                      <a:pt x="6" y="0"/>
                      <a:pt x="5" y="0"/>
                    </a:cubicBezTo>
                    <a:cubicBezTo>
                      <a:pt x="5" y="0"/>
                      <a:pt x="4" y="0"/>
                      <a:pt x="4" y="0"/>
                    </a:cubicBezTo>
                    <a:cubicBezTo>
                      <a:pt x="4" y="0"/>
                      <a:pt x="4" y="0"/>
                      <a:pt x="4" y="1"/>
                    </a:cubicBezTo>
                    <a:cubicBezTo>
                      <a:pt x="4" y="1"/>
                      <a:pt x="4" y="1"/>
                      <a:pt x="4" y="1"/>
                    </a:cubicBezTo>
                    <a:cubicBezTo>
                      <a:pt x="4" y="2"/>
                      <a:pt x="3" y="2"/>
                      <a:pt x="2" y="2"/>
                    </a:cubicBezTo>
                    <a:cubicBezTo>
                      <a:pt x="2" y="2"/>
                      <a:pt x="2" y="3"/>
                      <a:pt x="2" y="3"/>
                    </a:cubicBezTo>
                    <a:cubicBezTo>
                      <a:pt x="1" y="3"/>
                      <a:pt x="1" y="3"/>
                      <a:pt x="1" y="3"/>
                    </a:cubicBezTo>
                    <a:cubicBezTo>
                      <a:pt x="0" y="3"/>
                      <a:pt x="1" y="3"/>
                      <a:pt x="1" y="3"/>
                    </a:cubicBezTo>
                    <a:cubicBezTo>
                      <a:pt x="1" y="4"/>
                      <a:pt x="1" y="4"/>
                      <a:pt x="1" y="5"/>
                    </a:cubicBezTo>
                    <a:cubicBezTo>
                      <a:pt x="1" y="5"/>
                      <a:pt x="2" y="5"/>
                      <a:pt x="2" y="6"/>
                    </a:cubicBezTo>
                    <a:cubicBezTo>
                      <a:pt x="2" y="6"/>
                      <a:pt x="2" y="5"/>
                      <a:pt x="2" y="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4" name="Freeform 20"/>
              <p:cNvSpPr>
                <a:spLocks/>
              </p:cNvSpPr>
              <p:nvPr/>
            </p:nvSpPr>
            <p:spPr bwMode="auto">
              <a:xfrm>
                <a:off x="4018" y="1512"/>
                <a:ext cx="22" cy="22"/>
              </a:xfrm>
              <a:custGeom>
                <a:avLst/>
                <a:gdLst>
                  <a:gd name="T0" fmla="*/ 2 w 5"/>
                  <a:gd name="T1" fmla="*/ 4 h 5"/>
                  <a:gd name="T2" fmla="*/ 3 w 5"/>
                  <a:gd name="T3" fmla="*/ 5 h 5"/>
                  <a:gd name="T4" fmla="*/ 4 w 5"/>
                  <a:gd name="T5" fmla="*/ 4 h 5"/>
                  <a:gd name="T6" fmla="*/ 5 w 5"/>
                  <a:gd name="T7" fmla="*/ 2 h 5"/>
                  <a:gd name="T8" fmla="*/ 4 w 5"/>
                  <a:gd name="T9" fmla="*/ 1 h 5"/>
                  <a:gd name="T10" fmla="*/ 0 w 5"/>
                  <a:gd name="T11" fmla="*/ 1 h 5"/>
                  <a:gd name="T12" fmla="*/ 0 w 5"/>
                  <a:gd name="T13" fmla="*/ 2 h 5"/>
                  <a:gd name="T14" fmla="*/ 1 w 5"/>
                  <a:gd name="T15" fmla="*/ 2 h 5"/>
                  <a:gd name="T16" fmla="*/ 2 w 5"/>
                  <a:gd name="T17" fmla="*/ 4 h 5"/>
                  <a:gd name="T18" fmla="*/ 2 w 5"/>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2" y="4"/>
                    </a:moveTo>
                    <a:cubicBezTo>
                      <a:pt x="3" y="3"/>
                      <a:pt x="3" y="4"/>
                      <a:pt x="3" y="5"/>
                    </a:cubicBezTo>
                    <a:cubicBezTo>
                      <a:pt x="3" y="5"/>
                      <a:pt x="4" y="5"/>
                      <a:pt x="4" y="4"/>
                    </a:cubicBezTo>
                    <a:cubicBezTo>
                      <a:pt x="5" y="3"/>
                      <a:pt x="5" y="2"/>
                      <a:pt x="5" y="2"/>
                    </a:cubicBezTo>
                    <a:cubicBezTo>
                      <a:pt x="4" y="2"/>
                      <a:pt x="4" y="2"/>
                      <a:pt x="4" y="1"/>
                    </a:cubicBezTo>
                    <a:cubicBezTo>
                      <a:pt x="3" y="1"/>
                      <a:pt x="1" y="0"/>
                      <a:pt x="0" y="1"/>
                    </a:cubicBezTo>
                    <a:cubicBezTo>
                      <a:pt x="0" y="1"/>
                      <a:pt x="0" y="2"/>
                      <a:pt x="0" y="2"/>
                    </a:cubicBezTo>
                    <a:cubicBezTo>
                      <a:pt x="0" y="2"/>
                      <a:pt x="1" y="2"/>
                      <a:pt x="1" y="2"/>
                    </a:cubicBezTo>
                    <a:cubicBezTo>
                      <a:pt x="1" y="3"/>
                      <a:pt x="2" y="3"/>
                      <a:pt x="2" y="4"/>
                    </a:cubicBezTo>
                    <a:cubicBezTo>
                      <a:pt x="3" y="3"/>
                      <a:pt x="2" y="3"/>
                      <a:pt x="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5" name="Freeform 21"/>
              <p:cNvSpPr>
                <a:spLocks/>
              </p:cNvSpPr>
              <p:nvPr/>
            </p:nvSpPr>
            <p:spPr bwMode="auto">
              <a:xfrm>
                <a:off x="4018" y="1534"/>
                <a:ext cx="22" cy="13"/>
              </a:xfrm>
              <a:custGeom>
                <a:avLst/>
                <a:gdLst>
                  <a:gd name="T0" fmla="*/ 2 w 5"/>
                  <a:gd name="T1" fmla="*/ 3 h 3"/>
                  <a:gd name="T2" fmla="*/ 4 w 5"/>
                  <a:gd name="T3" fmla="*/ 3 h 3"/>
                  <a:gd name="T4" fmla="*/ 4 w 5"/>
                  <a:gd name="T5" fmla="*/ 3 h 3"/>
                  <a:gd name="T6" fmla="*/ 5 w 5"/>
                  <a:gd name="T7" fmla="*/ 3 h 3"/>
                  <a:gd name="T8" fmla="*/ 5 w 5"/>
                  <a:gd name="T9" fmla="*/ 2 h 3"/>
                  <a:gd name="T10" fmla="*/ 4 w 5"/>
                  <a:gd name="T11" fmla="*/ 1 h 3"/>
                  <a:gd name="T12" fmla="*/ 3 w 5"/>
                  <a:gd name="T13" fmla="*/ 1 h 3"/>
                  <a:gd name="T14" fmla="*/ 3 w 5"/>
                  <a:gd name="T15" fmla="*/ 0 h 3"/>
                  <a:gd name="T16" fmla="*/ 2 w 5"/>
                  <a:gd name="T17" fmla="*/ 0 h 3"/>
                  <a:gd name="T18" fmla="*/ 1 w 5"/>
                  <a:gd name="T19" fmla="*/ 0 h 3"/>
                  <a:gd name="T20" fmla="*/ 0 w 5"/>
                  <a:gd name="T21" fmla="*/ 0 h 3"/>
                  <a:gd name="T22" fmla="*/ 0 w 5"/>
                  <a:gd name="T23" fmla="*/ 1 h 3"/>
                  <a:gd name="T24" fmla="*/ 0 w 5"/>
                  <a:gd name="T25" fmla="*/ 2 h 3"/>
                  <a:gd name="T26" fmla="*/ 0 w 5"/>
                  <a:gd name="T27" fmla="*/ 2 h 3"/>
                  <a:gd name="T28" fmla="*/ 1 w 5"/>
                  <a:gd name="T29" fmla="*/ 2 h 3"/>
                  <a:gd name="T30" fmla="*/ 2 w 5"/>
                  <a:gd name="T31" fmla="*/ 2 h 3"/>
                  <a:gd name="T32" fmla="*/ 2 w 5"/>
                  <a:gd name="T33" fmla="*/ 3 h 3"/>
                  <a:gd name="T34" fmla="*/ 2 w 5"/>
                  <a:gd name="T35" fmla="*/ 3 h 3"/>
                  <a:gd name="T36" fmla="*/ 2 w 5"/>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3">
                    <a:moveTo>
                      <a:pt x="2" y="3"/>
                    </a:moveTo>
                    <a:cubicBezTo>
                      <a:pt x="3" y="3"/>
                      <a:pt x="3" y="3"/>
                      <a:pt x="4" y="3"/>
                    </a:cubicBezTo>
                    <a:cubicBezTo>
                      <a:pt x="4" y="3"/>
                      <a:pt x="4" y="3"/>
                      <a:pt x="4" y="3"/>
                    </a:cubicBezTo>
                    <a:cubicBezTo>
                      <a:pt x="5" y="3"/>
                      <a:pt x="5" y="3"/>
                      <a:pt x="5" y="3"/>
                    </a:cubicBezTo>
                    <a:cubicBezTo>
                      <a:pt x="5" y="3"/>
                      <a:pt x="5" y="2"/>
                      <a:pt x="5" y="2"/>
                    </a:cubicBezTo>
                    <a:cubicBezTo>
                      <a:pt x="5" y="2"/>
                      <a:pt x="4" y="1"/>
                      <a:pt x="4" y="1"/>
                    </a:cubicBezTo>
                    <a:cubicBezTo>
                      <a:pt x="3" y="1"/>
                      <a:pt x="3" y="2"/>
                      <a:pt x="3" y="1"/>
                    </a:cubicBezTo>
                    <a:cubicBezTo>
                      <a:pt x="3" y="1"/>
                      <a:pt x="3" y="1"/>
                      <a:pt x="3" y="0"/>
                    </a:cubicBezTo>
                    <a:cubicBezTo>
                      <a:pt x="2" y="0"/>
                      <a:pt x="2" y="0"/>
                      <a:pt x="2" y="0"/>
                    </a:cubicBezTo>
                    <a:cubicBezTo>
                      <a:pt x="1" y="0"/>
                      <a:pt x="1" y="0"/>
                      <a:pt x="1" y="0"/>
                    </a:cubicBezTo>
                    <a:cubicBezTo>
                      <a:pt x="0" y="0"/>
                      <a:pt x="0" y="0"/>
                      <a:pt x="0" y="0"/>
                    </a:cubicBezTo>
                    <a:cubicBezTo>
                      <a:pt x="0" y="0"/>
                      <a:pt x="0" y="1"/>
                      <a:pt x="0" y="1"/>
                    </a:cubicBezTo>
                    <a:cubicBezTo>
                      <a:pt x="0" y="1"/>
                      <a:pt x="0" y="2"/>
                      <a:pt x="0" y="2"/>
                    </a:cubicBezTo>
                    <a:cubicBezTo>
                      <a:pt x="0" y="2"/>
                      <a:pt x="0" y="2"/>
                      <a:pt x="0" y="2"/>
                    </a:cubicBezTo>
                    <a:cubicBezTo>
                      <a:pt x="0" y="2"/>
                      <a:pt x="0" y="2"/>
                      <a:pt x="1" y="2"/>
                    </a:cubicBezTo>
                    <a:cubicBezTo>
                      <a:pt x="1" y="2"/>
                      <a:pt x="1" y="2"/>
                      <a:pt x="2" y="2"/>
                    </a:cubicBezTo>
                    <a:cubicBezTo>
                      <a:pt x="2" y="2"/>
                      <a:pt x="2" y="2"/>
                      <a:pt x="2" y="3"/>
                    </a:cubicBezTo>
                    <a:cubicBezTo>
                      <a:pt x="2" y="3"/>
                      <a:pt x="2" y="3"/>
                      <a:pt x="2" y="3"/>
                    </a:cubicBezTo>
                    <a:cubicBezTo>
                      <a:pt x="2" y="3"/>
                      <a:pt x="2" y="3"/>
                      <a:pt x="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6" name="Freeform 22"/>
              <p:cNvSpPr>
                <a:spLocks/>
              </p:cNvSpPr>
              <p:nvPr/>
            </p:nvSpPr>
            <p:spPr bwMode="auto">
              <a:xfrm>
                <a:off x="3784" y="1468"/>
                <a:ext cx="93" cy="66"/>
              </a:xfrm>
              <a:custGeom>
                <a:avLst/>
                <a:gdLst>
                  <a:gd name="T0" fmla="*/ 1 w 21"/>
                  <a:gd name="T1" fmla="*/ 2 h 15"/>
                  <a:gd name="T2" fmla="*/ 1 w 21"/>
                  <a:gd name="T3" fmla="*/ 2 h 15"/>
                  <a:gd name="T4" fmla="*/ 1 w 21"/>
                  <a:gd name="T5" fmla="*/ 3 h 15"/>
                  <a:gd name="T6" fmla="*/ 2 w 21"/>
                  <a:gd name="T7" fmla="*/ 3 h 15"/>
                  <a:gd name="T8" fmla="*/ 3 w 21"/>
                  <a:gd name="T9" fmla="*/ 5 h 15"/>
                  <a:gd name="T10" fmla="*/ 3 w 21"/>
                  <a:gd name="T11" fmla="*/ 8 h 15"/>
                  <a:gd name="T12" fmla="*/ 2 w 21"/>
                  <a:gd name="T13" fmla="*/ 8 h 15"/>
                  <a:gd name="T14" fmla="*/ 2 w 21"/>
                  <a:gd name="T15" fmla="*/ 8 h 15"/>
                  <a:gd name="T16" fmla="*/ 1 w 21"/>
                  <a:gd name="T17" fmla="*/ 9 h 15"/>
                  <a:gd name="T18" fmla="*/ 0 w 21"/>
                  <a:gd name="T19" fmla="*/ 10 h 15"/>
                  <a:gd name="T20" fmla="*/ 0 w 21"/>
                  <a:gd name="T21" fmla="*/ 11 h 15"/>
                  <a:gd name="T22" fmla="*/ 0 w 21"/>
                  <a:gd name="T23" fmla="*/ 12 h 15"/>
                  <a:gd name="T24" fmla="*/ 1 w 21"/>
                  <a:gd name="T25" fmla="*/ 13 h 15"/>
                  <a:gd name="T26" fmla="*/ 3 w 21"/>
                  <a:gd name="T27" fmla="*/ 15 h 15"/>
                  <a:gd name="T28" fmla="*/ 6 w 21"/>
                  <a:gd name="T29" fmla="*/ 15 h 15"/>
                  <a:gd name="T30" fmla="*/ 7 w 21"/>
                  <a:gd name="T31" fmla="*/ 14 h 15"/>
                  <a:gd name="T32" fmla="*/ 8 w 21"/>
                  <a:gd name="T33" fmla="*/ 12 h 15"/>
                  <a:gd name="T34" fmla="*/ 8 w 21"/>
                  <a:gd name="T35" fmla="*/ 12 h 15"/>
                  <a:gd name="T36" fmla="*/ 8 w 21"/>
                  <a:gd name="T37" fmla="*/ 12 h 15"/>
                  <a:gd name="T38" fmla="*/ 8 w 21"/>
                  <a:gd name="T39" fmla="*/ 11 h 15"/>
                  <a:gd name="T40" fmla="*/ 10 w 21"/>
                  <a:gd name="T41" fmla="*/ 11 h 15"/>
                  <a:gd name="T42" fmla="*/ 12 w 21"/>
                  <a:gd name="T43" fmla="*/ 11 h 15"/>
                  <a:gd name="T44" fmla="*/ 12 w 21"/>
                  <a:gd name="T45" fmla="*/ 10 h 15"/>
                  <a:gd name="T46" fmla="*/ 13 w 21"/>
                  <a:gd name="T47" fmla="*/ 10 h 15"/>
                  <a:gd name="T48" fmla="*/ 13 w 21"/>
                  <a:gd name="T49" fmla="*/ 10 h 15"/>
                  <a:gd name="T50" fmla="*/ 14 w 21"/>
                  <a:gd name="T51" fmla="*/ 10 h 15"/>
                  <a:gd name="T52" fmla="*/ 15 w 21"/>
                  <a:gd name="T53" fmla="*/ 8 h 15"/>
                  <a:gd name="T54" fmla="*/ 16 w 21"/>
                  <a:gd name="T55" fmla="*/ 8 h 15"/>
                  <a:gd name="T56" fmla="*/ 17 w 21"/>
                  <a:gd name="T57" fmla="*/ 8 h 15"/>
                  <a:gd name="T58" fmla="*/ 18 w 21"/>
                  <a:gd name="T59" fmla="*/ 8 h 15"/>
                  <a:gd name="T60" fmla="*/ 18 w 21"/>
                  <a:gd name="T61" fmla="*/ 7 h 15"/>
                  <a:gd name="T62" fmla="*/ 19 w 21"/>
                  <a:gd name="T63" fmla="*/ 7 h 15"/>
                  <a:gd name="T64" fmla="*/ 19 w 21"/>
                  <a:gd name="T65" fmla="*/ 6 h 15"/>
                  <a:gd name="T66" fmla="*/ 19 w 21"/>
                  <a:gd name="T67" fmla="*/ 4 h 15"/>
                  <a:gd name="T68" fmla="*/ 20 w 21"/>
                  <a:gd name="T69" fmla="*/ 3 h 15"/>
                  <a:gd name="T70" fmla="*/ 20 w 21"/>
                  <a:gd name="T71" fmla="*/ 3 h 15"/>
                  <a:gd name="T72" fmla="*/ 20 w 21"/>
                  <a:gd name="T73" fmla="*/ 2 h 15"/>
                  <a:gd name="T74" fmla="*/ 20 w 21"/>
                  <a:gd name="T75" fmla="*/ 1 h 15"/>
                  <a:gd name="T76" fmla="*/ 20 w 21"/>
                  <a:gd name="T77" fmla="*/ 1 h 15"/>
                  <a:gd name="T78" fmla="*/ 19 w 21"/>
                  <a:gd name="T79" fmla="*/ 1 h 15"/>
                  <a:gd name="T80" fmla="*/ 17 w 21"/>
                  <a:gd name="T81" fmla="*/ 0 h 15"/>
                  <a:gd name="T82" fmla="*/ 1 w 21"/>
                  <a:gd name="T83" fmla="*/ 2 h 15"/>
                  <a:gd name="T84" fmla="*/ 1 w 21"/>
                  <a:gd name="T85"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15">
                    <a:moveTo>
                      <a:pt x="1" y="2"/>
                    </a:moveTo>
                    <a:cubicBezTo>
                      <a:pt x="1" y="2"/>
                      <a:pt x="1" y="2"/>
                      <a:pt x="1" y="2"/>
                    </a:cubicBezTo>
                    <a:cubicBezTo>
                      <a:pt x="1" y="3"/>
                      <a:pt x="1" y="2"/>
                      <a:pt x="1" y="3"/>
                    </a:cubicBezTo>
                    <a:cubicBezTo>
                      <a:pt x="1" y="3"/>
                      <a:pt x="2" y="3"/>
                      <a:pt x="2" y="3"/>
                    </a:cubicBezTo>
                    <a:cubicBezTo>
                      <a:pt x="3" y="4"/>
                      <a:pt x="3" y="4"/>
                      <a:pt x="3" y="5"/>
                    </a:cubicBezTo>
                    <a:cubicBezTo>
                      <a:pt x="3" y="6"/>
                      <a:pt x="3" y="7"/>
                      <a:pt x="3" y="8"/>
                    </a:cubicBezTo>
                    <a:cubicBezTo>
                      <a:pt x="3" y="8"/>
                      <a:pt x="2" y="8"/>
                      <a:pt x="2" y="8"/>
                    </a:cubicBezTo>
                    <a:cubicBezTo>
                      <a:pt x="2" y="8"/>
                      <a:pt x="2" y="8"/>
                      <a:pt x="2" y="8"/>
                    </a:cubicBezTo>
                    <a:cubicBezTo>
                      <a:pt x="2" y="8"/>
                      <a:pt x="2" y="9"/>
                      <a:pt x="1" y="9"/>
                    </a:cubicBezTo>
                    <a:cubicBezTo>
                      <a:pt x="1" y="9"/>
                      <a:pt x="1" y="10"/>
                      <a:pt x="0" y="10"/>
                    </a:cubicBezTo>
                    <a:cubicBezTo>
                      <a:pt x="0" y="10"/>
                      <a:pt x="0" y="11"/>
                      <a:pt x="0" y="11"/>
                    </a:cubicBezTo>
                    <a:cubicBezTo>
                      <a:pt x="0" y="12"/>
                      <a:pt x="0" y="12"/>
                      <a:pt x="0" y="12"/>
                    </a:cubicBezTo>
                    <a:cubicBezTo>
                      <a:pt x="0" y="12"/>
                      <a:pt x="1" y="12"/>
                      <a:pt x="1" y="13"/>
                    </a:cubicBezTo>
                    <a:cubicBezTo>
                      <a:pt x="1" y="13"/>
                      <a:pt x="2" y="14"/>
                      <a:pt x="3" y="15"/>
                    </a:cubicBezTo>
                    <a:cubicBezTo>
                      <a:pt x="4" y="15"/>
                      <a:pt x="5" y="15"/>
                      <a:pt x="6" y="15"/>
                    </a:cubicBezTo>
                    <a:cubicBezTo>
                      <a:pt x="6" y="15"/>
                      <a:pt x="7" y="15"/>
                      <a:pt x="7" y="14"/>
                    </a:cubicBezTo>
                    <a:cubicBezTo>
                      <a:pt x="7" y="13"/>
                      <a:pt x="7" y="13"/>
                      <a:pt x="8" y="12"/>
                    </a:cubicBezTo>
                    <a:cubicBezTo>
                      <a:pt x="8" y="12"/>
                      <a:pt x="8" y="12"/>
                      <a:pt x="8" y="12"/>
                    </a:cubicBezTo>
                    <a:cubicBezTo>
                      <a:pt x="8" y="12"/>
                      <a:pt x="8" y="12"/>
                      <a:pt x="8" y="12"/>
                    </a:cubicBezTo>
                    <a:cubicBezTo>
                      <a:pt x="8" y="12"/>
                      <a:pt x="8" y="11"/>
                      <a:pt x="8" y="11"/>
                    </a:cubicBezTo>
                    <a:cubicBezTo>
                      <a:pt x="9" y="11"/>
                      <a:pt x="10" y="11"/>
                      <a:pt x="10" y="11"/>
                    </a:cubicBezTo>
                    <a:cubicBezTo>
                      <a:pt x="11" y="11"/>
                      <a:pt x="11" y="11"/>
                      <a:pt x="12" y="11"/>
                    </a:cubicBezTo>
                    <a:cubicBezTo>
                      <a:pt x="12" y="11"/>
                      <a:pt x="12" y="11"/>
                      <a:pt x="12" y="10"/>
                    </a:cubicBezTo>
                    <a:cubicBezTo>
                      <a:pt x="12" y="10"/>
                      <a:pt x="13" y="10"/>
                      <a:pt x="13" y="10"/>
                    </a:cubicBezTo>
                    <a:cubicBezTo>
                      <a:pt x="13" y="10"/>
                      <a:pt x="13" y="10"/>
                      <a:pt x="13" y="10"/>
                    </a:cubicBezTo>
                    <a:cubicBezTo>
                      <a:pt x="14" y="10"/>
                      <a:pt x="14" y="10"/>
                      <a:pt x="14" y="10"/>
                    </a:cubicBezTo>
                    <a:cubicBezTo>
                      <a:pt x="14" y="9"/>
                      <a:pt x="15" y="8"/>
                      <a:pt x="15" y="8"/>
                    </a:cubicBezTo>
                    <a:cubicBezTo>
                      <a:pt x="16" y="8"/>
                      <a:pt x="16" y="8"/>
                      <a:pt x="16" y="8"/>
                    </a:cubicBezTo>
                    <a:cubicBezTo>
                      <a:pt x="17" y="8"/>
                      <a:pt x="17" y="8"/>
                      <a:pt x="17" y="8"/>
                    </a:cubicBezTo>
                    <a:cubicBezTo>
                      <a:pt x="18" y="8"/>
                      <a:pt x="18" y="8"/>
                      <a:pt x="18" y="8"/>
                    </a:cubicBezTo>
                    <a:cubicBezTo>
                      <a:pt x="18" y="7"/>
                      <a:pt x="18" y="7"/>
                      <a:pt x="18" y="7"/>
                    </a:cubicBezTo>
                    <a:cubicBezTo>
                      <a:pt x="19" y="7"/>
                      <a:pt x="19" y="7"/>
                      <a:pt x="19" y="7"/>
                    </a:cubicBezTo>
                    <a:cubicBezTo>
                      <a:pt x="19" y="6"/>
                      <a:pt x="19" y="6"/>
                      <a:pt x="19" y="6"/>
                    </a:cubicBezTo>
                    <a:cubicBezTo>
                      <a:pt x="18" y="5"/>
                      <a:pt x="18" y="4"/>
                      <a:pt x="19" y="4"/>
                    </a:cubicBezTo>
                    <a:cubicBezTo>
                      <a:pt x="19" y="4"/>
                      <a:pt x="19" y="3"/>
                      <a:pt x="20" y="3"/>
                    </a:cubicBezTo>
                    <a:cubicBezTo>
                      <a:pt x="20" y="3"/>
                      <a:pt x="20" y="3"/>
                      <a:pt x="20" y="3"/>
                    </a:cubicBezTo>
                    <a:cubicBezTo>
                      <a:pt x="21" y="2"/>
                      <a:pt x="20" y="2"/>
                      <a:pt x="20" y="2"/>
                    </a:cubicBezTo>
                    <a:cubicBezTo>
                      <a:pt x="20" y="1"/>
                      <a:pt x="20" y="1"/>
                      <a:pt x="20" y="1"/>
                    </a:cubicBezTo>
                    <a:cubicBezTo>
                      <a:pt x="20" y="1"/>
                      <a:pt x="21" y="1"/>
                      <a:pt x="20" y="1"/>
                    </a:cubicBezTo>
                    <a:cubicBezTo>
                      <a:pt x="20" y="1"/>
                      <a:pt x="19" y="1"/>
                      <a:pt x="19" y="1"/>
                    </a:cubicBezTo>
                    <a:cubicBezTo>
                      <a:pt x="18" y="0"/>
                      <a:pt x="17" y="0"/>
                      <a:pt x="17" y="0"/>
                    </a:cubicBezTo>
                    <a:cubicBezTo>
                      <a:pt x="11" y="0"/>
                      <a:pt x="6" y="1"/>
                      <a:pt x="1" y="2"/>
                    </a:cubicBezTo>
                    <a:cubicBezTo>
                      <a:pt x="1" y="2"/>
                      <a:pt x="8" y="1"/>
                      <a:pt x="1"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7" name="Freeform 23"/>
              <p:cNvSpPr>
                <a:spLocks/>
              </p:cNvSpPr>
              <p:nvPr/>
            </p:nvSpPr>
            <p:spPr bwMode="auto">
              <a:xfrm>
                <a:off x="3947" y="1507"/>
                <a:ext cx="357" cy="691"/>
              </a:xfrm>
              <a:custGeom>
                <a:avLst/>
                <a:gdLst>
                  <a:gd name="T0" fmla="*/ 75 w 81"/>
                  <a:gd name="T1" fmla="*/ 71 h 157"/>
                  <a:gd name="T2" fmla="*/ 71 w 81"/>
                  <a:gd name="T3" fmla="*/ 62 h 157"/>
                  <a:gd name="T4" fmla="*/ 63 w 81"/>
                  <a:gd name="T5" fmla="*/ 51 h 157"/>
                  <a:gd name="T6" fmla="*/ 64 w 81"/>
                  <a:gd name="T7" fmla="*/ 47 h 157"/>
                  <a:gd name="T8" fmla="*/ 70 w 81"/>
                  <a:gd name="T9" fmla="*/ 54 h 157"/>
                  <a:gd name="T10" fmla="*/ 73 w 81"/>
                  <a:gd name="T11" fmla="*/ 61 h 157"/>
                  <a:gd name="T12" fmla="*/ 76 w 81"/>
                  <a:gd name="T13" fmla="*/ 68 h 157"/>
                  <a:gd name="T14" fmla="*/ 76 w 81"/>
                  <a:gd name="T15" fmla="*/ 54 h 157"/>
                  <a:gd name="T16" fmla="*/ 73 w 81"/>
                  <a:gd name="T17" fmla="*/ 47 h 157"/>
                  <a:gd name="T18" fmla="*/ 70 w 81"/>
                  <a:gd name="T19" fmla="*/ 43 h 157"/>
                  <a:gd name="T20" fmla="*/ 66 w 81"/>
                  <a:gd name="T21" fmla="*/ 36 h 157"/>
                  <a:gd name="T22" fmla="*/ 60 w 81"/>
                  <a:gd name="T23" fmla="*/ 29 h 157"/>
                  <a:gd name="T24" fmla="*/ 45 w 81"/>
                  <a:gd name="T25" fmla="*/ 15 h 157"/>
                  <a:gd name="T26" fmla="*/ 37 w 81"/>
                  <a:gd name="T27" fmla="*/ 9 h 157"/>
                  <a:gd name="T28" fmla="*/ 23 w 81"/>
                  <a:gd name="T29" fmla="*/ 1 h 157"/>
                  <a:gd name="T30" fmla="*/ 24 w 81"/>
                  <a:gd name="T31" fmla="*/ 7 h 157"/>
                  <a:gd name="T32" fmla="*/ 22 w 81"/>
                  <a:gd name="T33" fmla="*/ 11 h 157"/>
                  <a:gd name="T34" fmla="*/ 15 w 81"/>
                  <a:gd name="T35" fmla="*/ 15 h 157"/>
                  <a:gd name="T36" fmla="*/ 25 w 81"/>
                  <a:gd name="T37" fmla="*/ 25 h 157"/>
                  <a:gd name="T38" fmla="*/ 31 w 81"/>
                  <a:gd name="T39" fmla="*/ 27 h 157"/>
                  <a:gd name="T40" fmla="*/ 38 w 81"/>
                  <a:gd name="T41" fmla="*/ 33 h 157"/>
                  <a:gd name="T42" fmla="*/ 29 w 81"/>
                  <a:gd name="T43" fmla="*/ 22 h 157"/>
                  <a:gd name="T44" fmla="*/ 35 w 81"/>
                  <a:gd name="T45" fmla="*/ 24 h 157"/>
                  <a:gd name="T46" fmla="*/ 43 w 81"/>
                  <a:gd name="T47" fmla="*/ 30 h 157"/>
                  <a:gd name="T48" fmla="*/ 42 w 81"/>
                  <a:gd name="T49" fmla="*/ 22 h 157"/>
                  <a:gd name="T50" fmla="*/ 49 w 81"/>
                  <a:gd name="T51" fmla="*/ 23 h 157"/>
                  <a:gd name="T52" fmla="*/ 50 w 81"/>
                  <a:gd name="T53" fmla="*/ 27 h 157"/>
                  <a:gd name="T54" fmla="*/ 51 w 81"/>
                  <a:gd name="T55" fmla="*/ 33 h 157"/>
                  <a:gd name="T56" fmla="*/ 57 w 81"/>
                  <a:gd name="T57" fmla="*/ 37 h 157"/>
                  <a:gd name="T58" fmla="*/ 53 w 81"/>
                  <a:gd name="T59" fmla="*/ 42 h 157"/>
                  <a:gd name="T60" fmla="*/ 40 w 81"/>
                  <a:gd name="T61" fmla="*/ 39 h 157"/>
                  <a:gd name="T62" fmla="*/ 35 w 81"/>
                  <a:gd name="T63" fmla="*/ 34 h 157"/>
                  <a:gd name="T64" fmla="*/ 17 w 81"/>
                  <a:gd name="T65" fmla="*/ 35 h 157"/>
                  <a:gd name="T66" fmla="*/ 11 w 81"/>
                  <a:gd name="T67" fmla="*/ 41 h 157"/>
                  <a:gd name="T68" fmla="*/ 5 w 81"/>
                  <a:gd name="T69" fmla="*/ 47 h 157"/>
                  <a:gd name="T70" fmla="*/ 1 w 81"/>
                  <a:gd name="T71" fmla="*/ 57 h 157"/>
                  <a:gd name="T72" fmla="*/ 3 w 81"/>
                  <a:gd name="T73" fmla="*/ 63 h 157"/>
                  <a:gd name="T74" fmla="*/ 3 w 81"/>
                  <a:gd name="T75" fmla="*/ 72 h 157"/>
                  <a:gd name="T76" fmla="*/ 12 w 81"/>
                  <a:gd name="T77" fmla="*/ 84 h 157"/>
                  <a:gd name="T78" fmla="*/ 18 w 81"/>
                  <a:gd name="T79" fmla="*/ 88 h 157"/>
                  <a:gd name="T80" fmla="*/ 24 w 81"/>
                  <a:gd name="T81" fmla="*/ 87 h 157"/>
                  <a:gd name="T82" fmla="*/ 30 w 81"/>
                  <a:gd name="T83" fmla="*/ 86 h 157"/>
                  <a:gd name="T84" fmla="*/ 42 w 81"/>
                  <a:gd name="T85" fmla="*/ 88 h 157"/>
                  <a:gd name="T86" fmla="*/ 45 w 81"/>
                  <a:gd name="T87" fmla="*/ 98 h 157"/>
                  <a:gd name="T88" fmla="*/ 50 w 81"/>
                  <a:gd name="T89" fmla="*/ 106 h 157"/>
                  <a:gd name="T90" fmla="*/ 50 w 81"/>
                  <a:gd name="T91" fmla="*/ 116 h 157"/>
                  <a:gd name="T92" fmla="*/ 47 w 81"/>
                  <a:gd name="T93" fmla="*/ 125 h 157"/>
                  <a:gd name="T94" fmla="*/ 46 w 81"/>
                  <a:gd name="T95" fmla="*/ 136 h 157"/>
                  <a:gd name="T96" fmla="*/ 47 w 81"/>
                  <a:gd name="T97" fmla="*/ 150 h 157"/>
                  <a:gd name="T98" fmla="*/ 49 w 81"/>
                  <a:gd name="T99" fmla="*/ 156 h 157"/>
                  <a:gd name="T100" fmla="*/ 63 w 81"/>
                  <a:gd name="T101" fmla="*/ 149 h 157"/>
                  <a:gd name="T102" fmla="*/ 63 w 81"/>
                  <a:gd name="T103" fmla="*/ 142 h 157"/>
                  <a:gd name="T104" fmla="*/ 69 w 81"/>
                  <a:gd name="T105" fmla="*/ 131 h 157"/>
                  <a:gd name="T106" fmla="*/ 75 w 81"/>
                  <a:gd name="T107" fmla="*/ 122 h 157"/>
                  <a:gd name="T108" fmla="*/ 78 w 81"/>
                  <a:gd name="T109" fmla="*/ 101 h 157"/>
                  <a:gd name="T110" fmla="*/ 80 w 81"/>
                  <a:gd name="T111" fmla="*/ 90 h 157"/>
                  <a:gd name="T112" fmla="*/ 78 w 81"/>
                  <a:gd name="T113" fmla="*/ 7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 h="157">
                    <a:moveTo>
                      <a:pt x="78" y="77"/>
                    </a:moveTo>
                    <a:cubicBezTo>
                      <a:pt x="78" y="77"/>
                      <a:pt x="78" y="76"/>
                      <a:pt x="78" y="75"/>
                    </a:cubicBezTo>
                    <a:cubicBezTo>
                      <a:pt x="78" y="75"/>
                      <a:pt x="78" y="75"/>
                      <a:pt x="78" y="74"/>
                    </a:cubicBezTo>
                    <a:cubicBezTo>
                      <a:pt x="78" y="74"/>
                      <a:pt x="78" y="74"/>
                      <a:pt x="78" y="74"/>
                    </a:cubicBezTo>
                    <a:cubicBezTo>
                      <a:pt x="77" y="74"/>
                      <a:pt x="77" y="74"/>
                      <a:pt x="77" y="73"/>
                    </a:cubicBezTo>
                    <a:cubicBezTo>
                      <a:pt x="77" y="73"/>
                      <a:pt x="77" y="73"/>
                      <a:pt x="77" y="72"/>
                    </a:cubicBezTo>
                    <a:cubicBezTo>
                      <a:pt x="77" y="72"/>
                      <a:pt x="76" y="72"/>
                      <a:pt x="76" y="72"/>
                    </a:cubicBezTo>
                    <a:cubicBezTo>
                      <a:pt x="76" y="72"/>
                      <a:pt x="76" y="71"/>
                      <a:pt x="75" y="71"/>
                    </a:cubicBezTo>
                    <a:cubicBezTo>
                      <a:pt x="75" y="71"/>
                      <a:pt x="76" y="70"/>
                      <a:pt x="75" y="70"/>
                    </a:cubicBezTo>
                    <a:cubicBezTo>
                      <a:pt x="75" y="70"/>
                      <a:pt x="75" y="70"/>
                      <a:pt x="75" y="69"/>
                    </a:cubicBezTo>
                    <a:cubicBezTo>
                      <a:pt x="74" y="69"/>
                      <a:pt x="75" y="69"/>
                      <a:pt x="74" y="69"/>
                    </a:cubicBezTo>
                    <a:cubicBezTo>
                      <a:pt x="74" y="69"/>
                      <a:pt x="74" y="68"/>
                      <a:pt x="74" y="68"/>
                    </a:cubicBezTo>
                    <a:cubicBezTo>
                      <a:pt x="74" y="68"/>
                      <a:pt x="74" y="68"/>
                      <a:pt x="74" y="68"/>
                    </a:cubicBezTo>
                    <a:cubicBezTo>
                      <a:pt x="73" y="67"/>
                      <a:pt x="73" y="67"/>
                      <a:pt x="73" y="66"/>
                    </a:cubicBezTo>
                    <a:cubicBezTo>
                      <a:pt x="72" y="65"/>
                      <a:pt x="71" y="64"/>
                      <a:pt x="72" y="62"/>
                    </a:cubicBezTo>
                    <a:cubicBezTo>
                      <a:pt x="71" y="62"/>
                      <a:pt x="71" y="62"/>
                      <a:pt x="71" y="62"/>
                    </a:cubicBezTo>
                    <a:cubicBezTo>
                      <a:pt x="71" y="61"/>
                      <a:pt x="70" y="60"/>
                      <a:pt x="70" y="60"/>
                    </a:cubicBezTo>
                    <a:cubicBezTo>
                      <a:pt x="70" y="60"/>
                      <a:pt x="69" y="59"/>
                      <a:pt x="69" y="59"/>
                    </a:cubicBezTo>
                    <a:cubicBezTo>
                      <a:pt x="69" y="58"/>
                      <a:pt x="68" y="59"/>
                      <a:pt x="68" y="58"/>
                    </a:cubicBezTo>
                    <a:cubicBezTo>
                      <a:pt x="68" y="57"/>
                      <a:pt x="68" y="57"/>
                      <a:pt x="68" y="57"/>
                    </a:cubicBezTo>
                    <a:cubicBezTo>
                      <a:pt x="68" y="57"/>
                      <a:pt x="68" y="57"/>
                      <a:pt x="67" y="57"/>
                    </a:cubicBezTo>
                    <a:cubicBezTo>
                      <a:pt x="67" y="56"/>
                      <a:pt x="67" y="56"/>
                      <a:pt x="67" y="56"/>
                    </a:cubicBezTo>
                    <a:cubicBezTo>
                      <a:pt x="67" y="55"/>
                      <a:pt x="67" y="55"/>
                      <a:pt x="66" y="55"/>
                    </a:cubicBezTo>
                    <a:cubicBezTo>
                      <a:pt x="65" y="53"/>
                      <a:pt x="64" y="52"/>
                      <a:pt x="63" y="51"/>
                    </a:cubicBezTo>
                    <a:cubicBezTo>
                      <a:pt x="63" y="49"/>
                      <a:pt x="62" y="48"/>
                      <a:pt x="61" y="47"/>
                    </a:cubicBezTo>
                    <a:cubicBezTo>
                      <a:pt x="60" y="46"/>
                      <a:pt x="59" y="45"/>
                      <a:pt x="60" y="45"/>
                    </a:cubicBezTo>
                    <a:cubicBezTo>
                      <a:pt x="60" y="45"/>
                      <a:pt x="61" y="45"/>
                      <a:pt x="61" y="46"/>
                    </a:cubicBezTo>
                    <a:cubicBezTo>
                      <a:pt x="61" y="46"/>
                      <a:pt x="61" y="46"/>
                      <a:pt x="61" y="46"/>
                    </a:cubicBezTo>
                    <a:cubicBezTo>
                      <a:pt x="62" y="46"/>
                      <a:pt x="61" y="46"/>
                      <a:pt x="62" y="46"/>
                    </a:cubicBezTo>
                    <a:cubicBezTo>
                      <a:pt x="62" y="46"/>
                      <a:pt x="62" y="46"/>
                      <a:pt x="62" y="46"/>
                    </a:cubicBezTo>
                    <a:cubicBezTo>
                      <a:pt x="63" y="46"/>
                      <a:pt x="63" y="46"/>
                      <a:pt x="63" y="46"/>
                    </a:cubicBezTo>
                    <a:cubicBezTo>
                      <a:pt x="64" y="46"/>
                      <a:pt x="64" y="47"/>
                      <a:pt x="64" y="47"/>
                    </a:cubicBezTo>
                    <a:cubicBezTo>
                      <a:pt x="65" y="47"/>
                      <a:pt x="65" y="48"/>
                      <a:pt x="65" y="48"/>
                    </a:cubicBezTo>
                    <a:cubicBezTo>
                      <a:pt x="66" y="48"/>
                      <a:pt x="66" y="48"/>
                      <a:pt x="66" y="49"/>
                    </a:cubicBezTo>
                    <a:cubicBezTo>
                      <a:pt x="66" y="50"/>
                      <a:pt x="66" y="50"/>
                      <a:pt x="66" y="50"/>
                    </a:cubicBezTo>
                    <a:cubicBezTo>
                      <a:pt x="66" y="51"/>
                      <a:pt x="66" y="51"/>
                      <a:pt x="66" y="51"/>
                    </a:cubicBezTo>
                    <a:cubicBezTo>
                      <a:pt x="66" y="51"/>
                      <a:pt x="66" y="51"/>
                      <a:pt x="67" y="51"/>
                    </a:cubicBezTo>
                    <a:cubicBezTo>
                      <a:pt x="67" y="51"/>
                      <a:pt x="67" y="52"/>
                      <a:pt x="67" y="52"/>
                    </a:cubicBezTo>
                    <a:cubicBezTo>
                      <a:pt x="67" y="53"/>
                      <a:pt x="68" y="53"/>
                      <a:pt x="69" y="53"/>
                    </a:cubicBezTo>
                    <a:cubicBezTo>
                      <a:pt x="69" y="53"/>
                      <a:pt x="69" y="54"/>
                      <a:pt x="70" y="54"/>
                    </a:cubicBezTo>
                    <a:cubicBezTo>
                      <a:pt x="70" y="55"/>
                      <a:pt x="70" y="55"/>
                      <a:pt x="70" y="56"/>
                    </a:cubicBezTo>
                    <a:cubicBezTo>
                      <a:pt x="70" y="56"/>
                      <a:pt x="70" y="56"/>
                      <a:pt x="71" y="56"/>
                    </a:cubicBezTo>
                    <a:cubicBezTo>
                      <a:pt x="71" y="56"/>
                      <a:pt x="71" y="58"/>
                      <a:pt x="71" y="58"/>
                    </a:cubicBezTo>
                    <a:cubicBezTo>
                      <a:pt x="72" y="58"/>
                      <a:pt x="72" y="58"/>
                      <a:pt x="72" y="59"/>
                    </a:cubicBezTo>
                    <a:cubicBezTo>
                      <a:pt x="72" y="59"/>
                      <a:pt x="72" y="59"/>
                      <a:pt x="72" y="59"/>
                    </a:cubicBezTo>
                    <a:cubicBezTo>
                      <a:pt x="72" y="60"/>
                      <a:pt x="72" y="59"/>
                      <a:pt x="72" y="60"/>
                    </a:cubicBezTo>
                    <a:cubicBezTo>
                      <a:pt x="72" y="60"/>
                      <a:pt x="73" y="60"/>
                      <a:pt x="73" y="60"/>
                    </a:cubicBezTo>
                    <a:cubicBezTo>
                      <a:pt x="73" y="60"/>
                      <a:pt x="73" y="60"/>
                      <a:pt x="73" y="61"/>
                    </a:cubicBezTo>
                    <a:cubicBezTo>
                      <a:pt x="73" y="61"/>
                      <a:pt x="73" y="61"/>
                      <a:pt x="73" y="61"/>
                    </a:cubicBezTo>
                    <a:cubicBezTo>
                      <a:pt x="73" y="62"/>
                      <a:pt x="73" y="62"/>
                      <a:pt x="74" y="62"/>
                    </a:cubicBezTo>
                    <a:cubicBezTo>
                      <a:pt x="74" y="62"/>
                      <a:pt x="74" y="62"/>
                      <a:pt x="74" y="62"/>
                    </a:cubicBezTo>
                    <a:cubicBezTo>
                      <a:pt x="75" y="63"/>
                      <a:pt x="74" y="64"/>
                      <a:pt x="75" y="64"/>
                    </a:cubicBezTo>
                    <a:cubicBezTo>
                      <a:pt x="75" y="64"/>
                      <a:pt x="75" y="65"/>
                      <a:pt x="75" y="65"/>
                    </a:cubicBezTo>
                    <a:cubicBezTo>
                      <a:pt x="75" y="66"/>
                      <a:pt x="75" y="66"/>
                      <a:pt x="75" y="67"/>
                    </a:cubicBezTo>
                    <a:cubicBezTo>
                      <a:pt x="75" y="67"/>
                      <a:pt x="76" y="67"/>
                      <a:pt x="76" y="67"/>
                    </a:cubicBezTo>
                    <a:cubicBezTo>
                      <a:pt x="76" y="67"/>
                      <a:pt x="76" y="67"/>
                      <a:pt x="76" y="68"/>
                    </a:cubicBezTo>
                    <a:cubicBezTo>
                      <a:pt x="76" y="68"/>
                      <a:pt x="77" y="68"/>
                      <a:pt x="77" y="69"/>
                    </a:cubicBezTo>
                    <a:cubicBezTo>
                      <a:pt x="77" y="69"/>
                      <a:pt x="78" y="69"/>
                      <a:pt x="78" y="70"/>
                    </a:cubicBezTo>
                    <a:cubicBezTo>
                      <a:pt x="77" y="67"/>
                      <a:pt x="77" y="65"/>
                      <a:pt x="76" y="62"/>
                    </a:cubicBezTo>
                    <a:cubicBezTo>
                      <a:pt x="76" y="61"/>
                      <a:pt x="76" y="59"/>
                      <a:pt x="76" y="58"/>
                    </a:cubicBezTo>
                    <a:cubicBezTo>
                      <a:pt x="76" y="57"/>
                      <a:pt x="76" y="57"/>
                      <a:pt x="76" y="56"/>
                    </a:cubicBezTo>
                    <a:cubicBezTo>
                      <a:pt x="76" y="56"/>
                      <a:pt x="76" y="55"/>
                      <a:pt x="76" y="54"/>
                    </a:cubicBezTo>
                    <a:cubicBezTo>
                      <a:pt x="76" y="54"/>
                      <a:pt x="77" y="54"/>
                      <a:pt x="76" y="54"/>
                    </a:cubicBezTo>
                    <a:cubicBezTo>
                      <a:pt x="76" y="54"/>
                      <a:pt x="76" y="54"/>
                      <a:pt x="76" y="54"/>
                    </a:cubicBezTo>
                    <a:cubicBezTo>
                      <a:pt x="76" y="54"/>
                      <a:pt x="75" y="54"/>
                      <a:pt x="75" y="53"/>
                    </a:cubicBezTo>
                    <a:cubicBezTo>
                      <a:pt x="75" y="53"/>
                      <a:pt x="75" y="52"/>
                      <a:pt x="75" y="52"/>
                    </a:cubicBezTo>
                    <a:cubicBezTo>
                      <a:pt x="75" y="52"/>
                      <a:pt x="75" y="52"/>
                      <a:pt x="75" y="52"/>
                    </a:cubicBezTo>
                    <a:cubicBezTo>
                      <a:pt x="74" y="52"/>
                      <a:pt x="75" y="51"/>
                      <a:pt x="75" y="51"/>
                    </a:cubicBezTo>
                    <a:cubicBezTo>
                      <a:pt x="75" y="51"/>
                      <a:pt x="75" y="50"/>
                      <a:pt x="75" y="50"/>
                    </a:cubicBezTo>
                    <a:cubicBezTo>
                      <a:pt x="74" y="50"/>
                      <a:pt x="74" y="50"/>
                      <a:pt x="74" y="50"/>
                    </a:cubicBezTo>
                    <a:cubicBezTo>
                      <a:pt x="73" y="50"/>
                      <a:pt x="74" y="49"/>
                      <a:pt x="74" y="48"/>
                    </a:cubicBezTo>
                    <a:cubicBezTo>
                      <a:pt x="73" y="48"/>
                      <a:pt x="73" y="48"/>
                      <a:pt x="73" y="47"/>
                    </a:cubicBezTo>
                    <a:cubicBezTo>
                      <a:pt x="73" y="47"/>
                      <a:pt x="73" y="47"/>
                      <a:pt x="73" y="47"/>
                    </a:cubicBezTo>
                    <a:cubicBezTo>
                      <a:pt x="73" y="46"/>
                      <a:pt x="73" y="46"/>
                      <a:pt x="72" y="46"/>
                    </a:cubicBezTo>
                    <a:cubicBezTo>
                      <a:pt x="72" y="46"/>
                      <a:pt x="72" y="46"/>
                      <a:pt x="72" y="46"/>
                    </a:cubicBezTo>
                    <a:cubicBezTo>
                      <a:pt x="72" y="46"/>
                      <a:pt x="72" y="45"/>
                      <a:pt x="72" y="45"/>
                    </a:cubicBezTo>
                    <a:cubicBezTo>
                      <a:pt x="72" y="45"/>
                      <a:pt x="71" y="45"/>
                      <a:pt x="71" y="44"/>
                    </a:cubicBezTo>
                    <a:cubicBezTo>
                      <a:pt x="71" y="44"/>
                      <a:pt x="71" y="44"/>
                      <a:pt x="71" y="44"/>
                    </a:cubicBezTo>
                    <a:cubicBezTo>
                      <a:pt x="71" y="44"/>
                      <a:pt x="70" y="44"/>
                      <a:pt x="70" y="43"/>
                    </a:cubicBezTo>
                    <a:cubicBezTo>
                      <a:pt x="70" y="43"/>
                      <a:pt x="70" y="43"/>
                      <a:pt x="70" y="43"/>
                    </a:cubicBezTo>
                    <a:cubicBezTo>
                      <a:pt x="70" y="42"/>
                      <a:pt x="70" y="42"/>
                      <a:pt x="70" y="42"/>
                    </a:cubicBezTo>
                    <a:cubicBezTo>
                      <a:pt x="70" y="42"/>
                      <a:pt x="70" y="42"/>
                      <a:pt x="69" y="42"/>
                    </a:cubicBezTo>
                    <a:cubicBezTo>
                      <a:pt x="69" y="42"/>
                      <a:pt x="69" y="41"/>
                      <a:pt x="69" y="40"/>
                    </a:cubicBezTo>
                    <a:cubicBezTo>
                      <a:pt x="69" y="40"/>
                      <a:pt x="69" y="40"/>
                      <a:pt x="68" y="40"/>
                    </a:cubicBezTo>
                    <a:cubicBezTo>
                      <a:pt x="68" y="39"/>
                      <a:pt x="68" y="39"/>
                      <a:pt x="68" y="39"/>
                    </a:cubicBezTo>
                    <a:cubicBezTo>
                      <a:pt x="68" y="39"/>
                      <a:pt x="67" y="39"/>
                      <a:pt x="67" y="39"/>
                    </a:cubicBezTo>
                    <a:cubicBezTo>
                      <a:pt x="67" y="39"/>
                      <a:pt x="67" y="38"/>
                      <a:pt x="67" y="38"/>
                    </a:cubicBezTo>
                    <a:cubicBezTo>
                      <a:pt x="67" y="37"/>
                      <a:pt x="66" y="37"/>
                      <a:pt x="66" y="36"/>
                    </a:cubicBezTo>
                    <a:cubicBezTo>
                      <a:pt x="66" y="36"/>
                      <a:pt x="66" y="36"/>
                      <a:pt x="65" y="36"/>
                    </a:cubicBezTo>
                    <a:cubicBezTo>
                      <a:pt x="65" y="36"/>
                      <a:pt x="65" y="35"/>
                      <a:pt x="65" y="35"/>
                    </a:cubicBezTo>
                    <a:cubicBezTo>
                      <a:pt x="64" y="35"/>
                      <a:pt x="64" y="34"/>
                      <a:pt x="64" y="33"/>
                    </a:cubicBezTo>
                    <a:cubicBezTo>
                      <a:pt x="64" y="33"/>
                      <a:pt x="64" y="33"/>
                      <a:pt x="63" y="33"/>
                    </a:cubicBezTo>
                    <a:cubicBezTo>
                      <a:pt x="63" y="33"/>
                      <a:pt x="63" y="33"/>
                      <a:pt x="63" y="32"/>
                    </a:cubicBezTo>
                    <a:cubicBezTo>
                      <a:pt x="63" y="32"/>
                      <a:pt x="63" y="32"/>
                      <a:pt x="63" y="32"/>
                    </a:cubicBezTo>
                    <a:cubicBezTo>
                      <a:pt x="62" y="32"/>
                      <a:pt x="62" y="31"/>
                      <a:pt x="61" y="31"/>
                    </a:cubicBezTo>
                    <a:cubicBezTo>
                      <a:pt x="61" y="30"/>
                      <a:pt x="61" y="30"/>
                      <a:pt x="60" y="29"/>
                    </a:cubicBezTo>
                    <a:cubicBezTo>
                      <a:pt x="60" y="28"/>
                      <a:pt x="59" y="28"/>
                      <a:pt x="58" y="27"/>
                    </a:cubicBezTo>
                    <a:cubicBezTo>
                      <a:pt x="58" y="26"/>
                      <a:pt x="58" y="26"/>
                      <a:pt x="58" y="26"/>
                    </a:cubicBezTo>
                    <a:cubicBezTo>
                      <a:pt x="57" y="26"/>
                      <a:pt x="57" y="25"/>
                      <a:pt x="57" y="25"/>
                    </a:cubicBezTo>
                    <a:cubicBezTo>
                      <a:pt x="56" y="25"/>
                      <a:pt x="55" y="24"/>
                      <a:pt x="55" y="23"/>
                    </a:cubicBezTo>
                    <a:cubicBezTo>
                      <a:pt x="53" y="22"/>
                      <a:pt x="52" y="21"/>
                      <a:pt x="51" y="20"/>
                    </a:cubicBezTo>
                    <a:cubicBezTo>
                      <a:pt x="50" y="19"/>
                      <a:pt x="49" y="18"/>
                      <a:pt x="49" y="17"/>
                    </a:cubicBezTo>
                    <a:cubicBezTo>
                      <a:pt x="48" y="17"/>
                      <a:pt x="48" y="16"/>
                      <a:pt x="47" y="16"/>
                    </a:cubicBezTo>
                    <a:cubicBezTo>
                      <a:pt x="47" y="16"/>
                      <a:pt x="46" y="16"/>
                      <a:pt x="45" y="15"/>
                    </a:cubicBezTo>
                    <a:cubicBezTo>
                      <a:pt x="45" y="15"/>
                      <a:pt x="44" y="14"/>
                      <a:pt x="44" y="13"/>
                    </a:cubicBezTo>
                    <a:cubicBezTo>
                      <a:pt x="44" y="13"/>
                      <a:pt x="44" y="13"/>
                      <a:pt x="44" y="13"/>
                    </a:cubicBezTo>
                    <a:cubicBezTo>
                      <a:pt x="44" y="13"/>
                      <a:pt x="43" y="13"/>
                      <a:pt x="43" y="13"/>
                    </a:cubicBezTo>
                    <a:cubicBezTo>
                      <a:pt x="43" y="13"/>
                      <a:pt x="42" y="13"/>
                      <a:pt x="42" y="13"/>
                    </a:cubicBezTo>
                    <a:cubicBezTo>
                      <a:pt x="41" y="12"/>
                      <a:pt x="41" y="12"/>
                      <a:pt x="41" y="11"/>
                    </a:cubicBezTo>
                    <a:cubicBezTo>
                      <a:pt x="40" y="11"/>
                      <a:pt x="40" y="11"/>
                      <a:pt x="40" y="10"/>
                    </a:cubicBezTo>
                    <a:cubicBezTo>
                      <a:pt x="40" y="10"/>
                      <a:pt x="39" y="10"/>
                      <a:pt x="39" y="10"/>
                    </a:cubicBezTo>
                    <a:cubicBezTo>
                      <a:pt x="38" y="10"/>
                      <a:pt x="38" y="9"/>
                      <a:pt x="37" y="9"/>
                    </a:cubicBezTo>
                    <a:cubicBezTo>
                      <a:pt x="37" y="8"/>
                      <a:pt x="37" y="8"/>
                      <a:pt x="37" y="8"/>
                    </a:cubicBezTo>
                    <a:cubicBezTo>
                      <a:pt x="37" y="8"/>
                      <a:pt x="37" y="8"/>
                      <a:pt x="36" y="8"/>
                    </a:cubicBezTo>
                    <a:cubicBezTo>
                      <a:pt x="36" y="8"/>
                      <a:pt x="36" y="8"/>
                      <a:pt x="35" y="7"/>
                    </a:cubicBezTo>
                    <a:cubicBezTo>
                      <a:pt x="34" y="6"/>
                      <a:pt x="33" y="5"/>
                      <a:pt x="32" y="5"/>
                    </a:cubicBezTo>
                    <a:cubicBezTo>
                      <a:pt x="29" y="3"/>
                      <a:pt x="26" y="2"/>
                      <a:pt x="23" y="0"/>
                    </a:cubicBezTo>
                    <a:cubicBezTo>
                      <a:pt x="23" y="0"/>
                      <a:pt x="23" y="0"/>
                      <a:pt x="22" y="0"/>
                    </a:cubicBezTo>
                    <a:cubicBezTo>
                      <a:pt x="22" y="0"/>
                      <a:pt x="22" y="0"/>
                      <a:pt x="22" y="1"/>
                    </a:cubicBezTo>
                    <a:cubicBezTo>
                      <a:pt x="22" y="1"/>
                      <a:pt x="22" y="1"/>
                      <a:pt x="23" y="1"/>
                    </a:cubicBezTo>
                    <a:cubicBezTo>
                      <a:pt x="23" y="1"/>
                      <a:pt x="23" y="1"/>
                      <a:pt x="23" y="1"/>
                    </a:cubicBezTo>
                    <a:cubicBezTo>
                      <a:pt x="24" y="2"/>
                      <a:pt x="23" y="2"/>
                      <a:pt x="23" y="2"/>
                    </a:cubicBezTo>
                    <a:cubicBezTo>
                      <a:pt x="23" y="3"/>
                      <a:pt x="23" y="3"/>
                      <a:pt x="24" y="3"/>
                    </a:cubicBezTo>
                    <a:cubicBezTo>
                      <a:pt x="24" y="3"/>
                      <a:pt x="24" y="3"/>
                      <a:pt x="24" y="3"/>
                    </a:cubicBezTo>
                    <a:cubicBezTo>
                      <a:pt x="25" y="3"/>
                      <a:pt x="24" y="4"/>
                      <a:pt x="24" y="5"/>
                    </a:cubicBezTo>
                    <a:cubicBezTo>
                      <a:pt x="24" y="5"/>
                      <a:pt x="24" y="6"/>
                      <a:pt x="23" y="6"/>
                    </a:cubicBezTo>
                    <a:cubicBezTo>
                      <a:pt x="23" y="6"/>
                      <a:pt x="23" y="6"/>
                      <a:pt x="23" y="6"/>
                    </a:cubicBezTo>
                    <a:cubicBezTo>
                      <a:pt x="23" y="7"/>
                      <a:pt x="23" y="7"/>
                      <a:pt x="24" y="7"/>
                    </a:cubicBezTo>
                    <a:cubicBezTo>
                      <a:pt x="24" y="8"/>
                      <a:pt x="24" y="8"/>
                      <a:pt x="25" y="8"/>
                    </a:cubicBezTo>
                    <a:cubicBezTo>
                      <a:pt x="25" y="9"/>
                      <a:pt x="25" y="9"/>
                      <a:pt x="26" y="9"/>
                    </a:cubicBezTo>
                    <a:cubicBezTo>
                      <a:pt x="26" y="10"/>
                      <a:pt x="26" y="10"/>
                      <a:pt x="26" y="10"/>
                    </a:cubicBezTo>
                    <a:cubicBezTo>
                      <a:pt x="26" y="10"/>
                      <a:pt x="26" y="11"/>
                      <a:pt x="26" y="11"/>
                    </a:cubicBezTo>
                    <a:cubicBezTo>
                      <a:pt x="26" y="11"/>
                      <a:pt x="26" y="11"/>
                      <a:pt x="26" y="11"/>
                    </a:cubicBezTo>
                    <a:cubicBezTo>
                      <a:pt x="25" y="11"/>
                      <a:pt x="25" y="12"/>
                      <a:pt x="25" y="12"/>
                    </a:cubicBezTo>
                    <a:cubicBezTo>
                      <a:pt x="25" y="12"/>
                      <a:pt x="24" y="11"/>
                      <a:pt x="24" y="11"/>
                    </a:cubicBezTo>
                    <a:cubicBezTo>
                      <a:pt x="24" y="11"/>
                      <a:pt x="23" y="11"/>
                      <a:pt x="22" y="11"/>
                    </a:cubicBezTo>
                    <a:cubicBezTo>
                      <a:pt x="22" y="11"/>
                      <a:pt x="22" y="11"/>
                      <a:pt x="22" y="11"/>
                    </a:cubicBezTo>
                    <a:cubicBezTo>
                      <a:pt x="21" y="11"/>
                      <a:pt x="21" y="12"/>
                      <a:pt x="21" y="12"/>
                    </a:cubicBezTo>
                    <a:cubicBezTo>
                      <a:pt x="21" y="12"/>
                      <a:pt x="20" y="12"/>
                      <a:pt x="20" y="12"/>
                    </a:cubicBezTo>
                    <a:cubicBezTo>
                      <a:pt x="20" y="12"/>
                      <a:pt x="19" y="12"/>
                      <a:pt x="19" y="12"/>
                    </a:cubicBezTo>
                    <a:cubicBezTo>
                      <a:pt x="19" y="12"/>
                      <a:pt x="19" y="12"/>
                      <a:pt x="19" y="13"/>
                    </a:cubicBezTo>
                    <a:cubicBezTo>
                      <a:pt x="18" y="13"/>
                      <a:pt x="18" y="13"/>
                      <a:pt x="17" y="13"/>
                    </a:cubicBezTo>
                    <a:cubicBezTo>
                      <a:pt x="17" y="13"/>
                      <a:pt x="16" y="13"/>
                      <a:pt x="16" y="13"/>
                    </a:cubicBezTo>
                    <a:cubicBezTo>
                      <a:pt x="16" y="14"/>
                      <a:pt x="15" y="14"/>
                      <a:pt x="15" y="15"/>
                    </a:cubicBezTo>
                    <a:cubicBezTo>
                      <a:pt x="15" y="15"/>
                      <a:pt x="15" y="15"/>
                      <a:pt x="15" y="16"/>
                    </a:cubicBezTo>
                    <a:cubicBezTo>
                      <a:pt x="14" y="16"/>
                      <a:pt x="14" y="16"/>
                      <a:pt x="13" y="17"/>
                    </a:cubicBezTo>
                    <a:cubicBezTo>
                      <a:pt x="14" y="19"/>
                      <a:pt x="16" y="20"/>
                      <a:pt x="17" y="22"/>
                    </a:cubicBezTo>
                    <a:cubicBezTo>
                      <a:pt x="19" y="23"/>
                      <a:pt x="20" y="25"/>
                      <a:pt x="21" y="28"/>
                    </a:cubicBezTo>
                    <a:cubicBezTo>
                      <a:pt x="21" y="28"/>
                      <a:pt x="22" y="27"/>
                      <a:pt x="22" y="26"/>
                    </a:cubicBezTo>
                    <a:cubicBezTo>
                      <a:pt x="22" y="26"/>
                      <a:pt x="22" y="25"/>
                      <a:pt x="22" y="25"/>
                    </a:cubicBezTo>
                    <a:cubicBezTo>
                      <a:pt x="23" y="25"/>
                      <a:pt x="24" y="25"/>
                      <a:pt x="24" y="25"/>
                    </a:cubicBezTo>
                    <a:cubicBezTo>
                      <a:pt x="24" y="25"/>
                      <a:pt x="25" y="25"/>
                      <a:pt x="25" y="25"/>
                    </a:cubicBezTo>
                    <a:cubicBezTo>
                      <a:pt x="25" y="25"/>
                      <a:pt x="25" y="25"/>
                      <a:pt x="25" y="25"/>
                    </a:cubicBezTo>
                    <a:cubicBezTo>
                      <a:pt x="25" y="24"/>
                      <a:pt x="26" y="24"/>
                      <a:pt x="26" y="24"/>
                    </a:cubicBezTo>
                    <a:cubicBezTo>
                      <a:pt x="27" y="24"/>
                      <a:pt x="27" y="24"/>
                      <a:pt x="28" y="25"/>
                    </a:cubicBezTo>
                    <a:cubicBezTo>
                      <a:pt x="28" y="25"/>
                      <a:pt x="28" y="25"/>
                      <a:pt x="28" y="25"/>
                    </a:cubicBezTo>
                    <a:cubicBezTo>
                      <a:pt x="28" y="25"/>
                      <a:pt x="28" y="25"/>
                      <a:pt x="29" y="25"/>
                    </a:cubicBezTo>
                    <a:cubicBezTo>
                      <a:pt x="29" y="25"/>
                      <a:pt x="29" y="25"/>
                      <a:pt x="30" y="25"/>
                    </a:cubicBezTo>
                    <a:cubicBezTo>
                      <a:pt x="30" y="26"/>
                      <a:pt x="30" y="26"/>
                      <a:pt x="30" y="26"/>
                    </a:cubicBezTo>
                    <a:cubicBezTo>
                      <a:pt x="31" y="26"/>
                      <a:pt x="31" y="27"/>
                      <a:pt x="31" y="27"/>
                    </a:cubicBezTo>
                    <a:cubicBezTo>
                      <a:pt x="31" y="27"/>
                      <a:pt x="31" y="27"/>
                      <a:pt x="31" y="27"/>
                    </a:cubicBezTo>
                    <a:cubicBezTo>
                      <a:pt x="32" y="27"/>
                      <a:pt x="33" y="27"/>
                      <a:pt x="33" y="28"/>
                    </a:cubicBezTo>
                    <a:cubicBezTo>
                      <a:pt x="33" y="28"/>
                      <a:pt x="34" y="28"/>
                      <a:pt x="35" y="28"/>
                    </a:cubicBezTo>
                    <a:cubicBezTo>
                      <a:pt x="35" y="29"/>
                      <a:pt x="35" y="29"/>
                      <a:pt x="35" y="30"/>
                    </a:cubicBezTo>
                    <a:cubicBezTo>
                      <a:pt x="35" y="31"/>
                      <a:pt x="35" y="32"/>
                      <a:pt x="35" y="33"/>
                    </a:cubicBezTo>
                    <a:cubicBezTo>
                      <a:pt x="36" y="33"/>
                      <a:pt x="37" y="33"/>
                      <a:pt x="36" y="33"/>
                    </a:cubicBezTo>
                    <a:cubicBezTo>
                      <a:pt x="37" y="33"/>
                      <a:pt x="37" y="33"/>
                      <a:pt x="37" y="33"/>
                    </a:cubicBezTo>
                    <a:cubicBezTo>
                      <a:pt x="37" y="33"/>
                      <a:pt x="37" y="33"/>
                      <a:pt x="38" y="33"/>
                    </a:cubicBezTo>
                    <a:cubicBezTo>
                      <a:pt x="38" y="32"/>
                      <a:pt x="38" y="32"/>
                      <a:pt x="38" y="32"/>
                    </a:cubicBezTo>
                    <a:cubicBezTo>
                      <a:pt x="38" y="31"/>
                      <a:pt x="38" y="30"/>
                      <a:pt x="38" y="29"/>
                    </a:cubicBezTo>
                    <a:cubicBezTo>
                      <a:pt x="38" y="29"/>
                      <a:pt x="38" y="29"/>
                      <a:pt x="38" y="28"/>
                    </a:cubicBezTo>
                    <a:cubicBezTo>
                      <a:pt x="38" y="28"/>
                      <a:pt x="38" y="28"/>
                      <a:pt x="38" y="28"/>
                    </a:cubicBezTo>
                    <a:cubicBezTo>
                      <a:pt x="37" y="27"/>
                      <a:pt x="36" y="26"/>
                      <a:pt x="35" y="25"/>
                    </a:cubicBezTo>
                    <a:cubicBezTo>
                      <a:pt x="35" y="25"/>
                      <a:pt x="32" y="26"/>
                      <a:pt x="33" y="24"/>
                    </a:cubicBezTo>
                    <a:cubicBezTo>
                      <a:pt x="32" y="24"/>
                      <a:pt x="31" y="24"/>
                      <a:pt x="31" y="23"/>
                    </a:cubicBezTo>
                    <a:cubicBezTo>
                      <a:pt x="30" y="23"/>
                      <a:pt x="29" y="22"/>
                      <a:pt x="29" y="22"/>
                    </a:cubicBezTo>
                    <a:cubicBezTo>
                      <a:pt x="29" y="21"/>
                      <a:pt x="29" y="21"/>
                      <a:pt x="28" y="21"/>
                    </a:cubicBezTo>
                    <a:cubicBezTo>
                      <a:pt x="28" y="21"/>
                      <a:pt x="29" y="21"/>
                      <a:pt x="29" y="20"/>
                    </a:cubicBezTo>
                    <a:cubicBezTo>
                      <a:pt x="29" y="20"/>
                      <a:pt x="31" y="20"/>
                      <a:pt x="31" y="21"/>
                    </a:cubicBezTo>
                    <a:cubicBezTo>
                      <a:pt x="31" y="21"/>
                      <a:pt x="32" y="22"/>
                      <a:pt x="32" y="22"/>
                    </a:cubicBezTo>
                    <a:cubicBezTo>
                      <a:pt x="33" y="22"/>
                      <a:pt x="33" y="22"/>
                      <a:pt x="34" y="23"/>
                    </a:cubicBezTo>
                    <a:cubicBezTo>
                      <a:pt x="34" y="23"/>
                      <a:pt x="34" y="24"/>
                      <a:pt x="34" y="24"/>
                    </a:cubicBezTo>
                    <a:cubicBezTo>
                      <a:pt x="35" y="24"/>
                      <a:pt x="34" y="24"/>
                      <a:pt x="35" y="24"/>
                    </a:cubicBezTo>
                    <a:cubicBezTo>
                      <a:pt x="35" y="24"/>
                      <a:pt x="35" y="24"/>
                      <a:pt x="35" y="24"/>
                    </a:cubicBezTo>
                    <a:cubicBezTo>
                      <a:pt x="36" y="24"/>
                      <a:pt x="37" y="24"/>
                      <a:pt x="36" y="25"/>
                    </a:cubicBezTo>
                    <a:cubicBezTo>
                      <a:pt x="37" y="25"/>
                      <a:pt x="39" y="25"/>
                      <a:pt x="38" y="26"/>
                    </a:cubicBezTo>
                    <a:cubicBezTo>
                      <a:pt x="39" y="26"/>
                      <a:pt x="40" y="26"/>
                      <a:pt x="40" y="26"/>
                    </a:cubicBezTo>
                    <a:cubicBezTo>
                      <a:pt x="40" y="27"/>
                      <a:pt x="40" y="27"/>
                      <a:pt x="40" y="27"/>
                    </a:cubicBezTo>
                    <a:cubicBezTo>
                      <a:pt x="40" y="28"/>
                      <a:pt x="40" y="28"/>
                      <a:pt x="41" y="28"/>
                    </a:cubicBezTo>
                    <a:cubicBezTo>
                      <a:pt x="41" y="28"/>
                      <a:pt x="41" y="29"/>
                      <a:pt x="41" y="29"/>
                    </a:cubicBezTo>
                    <a:cubicBezTo>
                      <a:pt x="41" y="29"/>
                      <a:pt x="42" y="29"/>
                      <a:pt x="42" y="29"/>
                    </a:cubicBezTo>
                    <a:cubicBezTo>
                      <a:pt x="42" y="29"/>
                      <a:pt x="42" y="30"/>
                      <a:pt x="43" y="30"/>
                    </a:cubicBezTo>
                    <a:cubicBezTo>
                      <a:pt x="43" y="30"/>
                      <a:pt x="43" y="30"/>
                      <a:pt x="43" y="30"/>
                    </a:cubicBezTo>
                    <a:cubicBezTo>
                      <a:pt x="43" y="31"/>
                      <a:pt x="43" y="31"/>
                      <a:pt x="43" y="31"/>
                    </a:cubicBezTo>
                    <a:cubicBezTo>
                      <a:pt x="43" y="31"/>
                      <a:pt x="44" y="31"/>
                      <a:pt x="44" y="30"/>
                    </a:cubicBezTo>
                    <a:cubicBezTo>
                      <a:pt x="44" y="30"/>
                      <a:pt x="44" y="30"/>
                      <a:pt x="44" y="30"/>
                    </a:cubicBezTo>
                    <a:cubicBezTo>
                      <a:pt x="44" y="30"/>
                      <a:pt x="44" y="30"/>
                      <a:pt x="44" y="29"/>
                    </a:cubicBezTo>
                    <a:cubicBezTo>
                      <a:pt x="45" y="29"/>
                      <a:pt x="45" y="28"/>
                      <a:pt x="45" y="27"/>
                    </a:cubicBezTo>
                    <a:cubicBezTo>
                      <a:pt x="45" y="26"/>
                      <a:pt x="44" y="25"/>
                      <a:pt x="43" y="24"/>
                    </a:cubicBezTo>
                    <a:cubicBezTo>
                      <a:pt x="43" y="23"/>
                      <a:pt x="42" y="23"/>
                      <a:pt x="42" y="22"/>
                    </a:cubicBezTo>
                    <a:cubicBezTo>
                      <a:pt x="42" y="22"/>
                      <a:pt x="42" y="21"/>
                      <a:pt x="42" y="21"/>
                    </a:cubicBezTo>
                    <a:cubicBezTo>
                      <a:pt x="42" y="21"/>
                      <a:pt x="43" y="21"/>
                      <a:pt x="43" y="20"/>
                    </a:cubicBezTo>
                    <a:cubicBezTo>
                      <a:pt x="44" y="20"/>
                      <a:pt x="45" y="20"/>
                      <a:pt x="46" y="21"/>
                    </a:cubicBezTo>
                    <a:cubicBezTo>
                      <a:pt x="46" y="21"/>
                      <a:pt x="47" y="22"/>
                      <a:pt x="47" y="22"/>
                    </a:cubicBezTo>
                    <a:cubicBezTo>
                      <a:pt x="47" y="22"/>
                      <a:pt x="47" y="22"/>
                      <a:pt x="47" y="22"/>
                    </a:cubicBezTo>
                    <a:cubicBezTo>
                      <a:pt x="48" y="22"/>
                      <a:pt x="48" y="22"/>
                      <a:pt x="48" y="22"/>
                    </a:cubicBezTo>
                    <a:cubicBezTo>
                      <a:pt x="48" y="22"/>
                      <a:pt x="49" y="23"/>
                      <a:pt x="49" y="23"/>
                    </a:cubicBezTo>
                    <a:cubicBezTo>
                      <a:pt x="49" y="23"/>
                      <a:pt x="48" y="23"/>
                      <a:pt x="49" y="23"/>
                    </a:cubicBezTo>
                    <a:cubicBezTo>
                      <a:pt x="49" y="23"/>
                      <a:pt x="49" y="23"/>
                      <a:pt x="49" y="24"/>
                    </a:cubicBezTo>
                    <a:cubicBezTo>
                      <a:pt x="50" y="24"/>
                      <a:pt x="50" y="24"/>
                      <a:pt x="51" y="25"/>
                    </a:cubicBezTo>
                    <a:cubicBezTo>
                      <a:pt x="51" y="25"/>
                      <a:pt x="51" y="26"/>
                      <a:pt x="51" y="26"/>
                    </a:cubicBezTo>
                    <a:cubicBezTo>
                      <a:pt x="52" y="26"/>
                      <a:pt x="52" y="26"/>
                      <a:pt x="52" y="26"/>
                    </a:cubicBezTo>
                    <a:cubicBezTo>
                      <a:pt x="52" y="27"/>
                      <a:pt x="52" y="27"/>
                      <a:pt x="52" y="28"/>
                    </a:cubicBezTo>
                    <a:cubicBezTo>
                      <a:pt x="52" y="28"/>
                      <a:pt x="52" y="27"/>
                      <a:pt x="51" y="27"/>
                    </a:cubicBezTo>
                    <a:cubicBezTo>
                      <a:pt x="51" y="27"/>
                      <a:pt x="51" y="27"/>
                      <a:pt x="51" y="27"/>
                    </a:cubicBezTo>
                    <a:cubicBezTo>
                      <a:pt x="51" y="27"/>
                      <a:pt x="50" y="27"/>
                      <a:pt x="50" y="27"/>
                    </a:cubicBezTo>
                    <a:cubicBezTo>
                      <a:pt x="50" y="27"/>
                      <a:pt x="49" y="27"/>
                      <a:pt x="49" y="27"/>
                    </a:cubicBezTo>
                    <a:cubicBezTo>
                      <a:pt x="48" y="27"/>
                      <a:pt x="49" y="27"/>
                      <a:pt x="48" y="27"/>
                    </a:cubicBezTo>
                    <a:cubicBezTo>
                      <a:pt x="48" y="28"/>
                      <a:pt x="48" y="28"/>
                      <a:pt x="48" y="28"/>
                    </a:cubicBezTo>
                    <a:cubicBezTo>
                      <a:pt x="48" y="29"/>
                      <a:pt x="48" y="29"/>
                      <a:pt x="48" y="30"/>
                    </a:cubicBezTo>
                    <a:cubicBezTo>
                      <a:pt x="48" y="30"/>
                      <a:pt x="48" y="31"/>
                      <a:pt x="49" y="31"/>
                    </a:cubicBezTo>
                    <a:cubicBezTo>
                      <a:pt x="49" y="31"/>
                      <a:pt x="49" y="31"/>
                      <a:pt x="49" y="31"/>
                    </a:cubicBezTo>
                    <a:cubicBezTo>
                      <a:pt x="50" y="32"/>
                      <a:pt x="49" y="33"/>
                      <a:pt x="50" y="33"/>
                    </a:cubicBezTo>
                    <a:cubicBezTo>
                      <a:pt x="51" y="33"/>
                      <a:pt x="51" y="33"/>
                      <a:pt x="51" y="33"/>
                    </a:cubicBezTo>
                    <a:cubicBezTo>
                      <a:pt x="52" y="33"/>
                      <a:pt x="52" y="34"/>
                      <a:pt x="53" y="34"/>
                    </a:cubicBezTo>
                    <a:cubicBezTo>
                      <a:pt x="53" y="34"/>
                      <a:pt x="54" y="34"/>
                      <a:pt x="54" y="34"/>
                    </a:cubicBezTo>
                    <a:cubicBezTo>
                      <a:pt x="54" y="34"/>
                      <a:pt x="54" y="33"/>
                      <a:pt x="55" y="33"/>
                    </a:cubicBezTo>
                    <a:cubicBezTo>
                      <a:pt x="56" y="34"/>
                      <a:pt x="56" y="34"/>
                      <a:pt x="56" y="34"/>
                    </a:cubicBezTo>
                    <a:cubicBezTo>
                      <a:pt x="56" y="34"/>
                      <a:pt x="57" y="34"/>
                      <a:pt x="57" y="35"/>
                    </a:cubicBezTo>
                    <a:cubicBezTo>
                      <a:pt x="57" y="35"/>
                      <a:pt x="57" y="35"/>
                      <a:pt x="57" y="36"/>
                    </a:cubicBezTo>
                    <a:cubicBezTo>
                      <a:pt x="57" y="36"/>
                      <a:pt x="57" y="36"/>
                      <a:pt x="57" y="37"/>
                    </a:cubicBezTo>
                    <a:cubicBezTo>
                      <a:pt x="57" y="37"/>
                      <a:pt x="57" y="37"/>
                      <a:pt x="57" y="37"/>
                    </a:cubicBezTo>
                    <a:cubicBezTo>
                      <a:pt x="57" y="37"/>
                      <a:pt x="58" y="37"/>
                      <a:pt x="58" y="37"/>
                    </a:cubicBezTo>
                    <a:cubicBezTo>
                      <a:pt x="58" y="38"/>
                      <a:pt x="58" y="39"/>
                      <a:pt x="58" y="39"/>
                    </a:cubicBezTo>
                    <a:cubicBezTo>
                      <a:pt x="58" y="39"/>
                      <a:pt x="59" y="39"/>
                      <a:pt x="59" y="40"/>
                    </a:cubicBezTo>
                    <a:cubicBezTo>
                      <a:pt x="59" y="40"/>
                      <a:pt x="59" y="40"/>
                      <a:pt x="59" y="41"/>
                    </a:cubicBezTo>
                    <a:cubicBezTo>
                      <a:pt x="58" y="42"/>
                      <a:pt x="58" y="42"/>
                      <a:pt x="57" y="42"/>
                    </a:cubicBezTo>
                    <a:cubicBezTo>
                      <a:pt x="57" y="43"/>
                      <a:pt x="55" y="43"/>
                      <a:pt x="55" y="42"/>
                    </a:cubicBezTo>
                    <a:cubicBezTo>
                      <a:pt x="54" y="42"/>
                      <a:pt x="54" y="42"/>
                      <a:pt x="54" y="42"/>
                    </a:cubicBezTo>
                    <a:cubicBezTo>
                      <a:pt x="54" y="42"/>
                      <a:pt x="53" y="42"/>
                      <a:pt x="53" y="42"/>
                    </a:cubicBezTo>
                    <a:cubicBezTo>
                      <a:pt x="52" y="42"/>
                      <a:pt x="51" y="42"/>
                      <a:pt x="51" y="41"/>
                    </a:cubicBezTo>
                    <a:cubicBezTo>
                      <a:pt x="50" y="41"/>
                      <a:pt x="50" y="40"/>
                      <a:pt x="49" y="40"/>
                    </a:cubicBezTo>
                    <a:cubicBezTo>
                      <a:pt x="49" y="41"/>
                      <a:pt x="50" y="42"/>
                      <a:pt x="49" y="42"/>
                    </a:cubicBezTo>
                    <a:cubicBezTo>
                      <a:pt x="49" y="43"/>
                      <a:pt x="48" y="43"/>
                      <a:pt x="47" y="43"/>
                    </a:cubicBezTo>
                    <a:cubicBezTo>
                      <a:pt x="47" y="43"/>
                      <a:pt x="46" y="43"/>
                      <a:pt x="46" y="42"/>
                    </a:cubicBezTo>
                    <a:cubicBezTo>
                      <a:pt x="45" y="42"/>
                      <a:pt x="44" y="42"/>
                      <a:pt x="44" y="41"/>
                    </a:cubicBezTo>
                    <a:cubicBezTo>
                      <a:pt x="43" y="41"/>
                      <a:pt x="43" y="41"/>
                      <a:pt x="43" y="40"/>
                    </a:cubicBezTo>
                    <a:cubicBezTo>
                      <a:pt x="42" y="40"/>
                      <a:pt x="40" y="40"/>
                      <a:pt x="40" y="39"/>
                    </a:cubicBezTo>
                    <a:cubicBezTo>
                      <a:pt x="39" y="39"/>
                      <a:pt x="38" y="39"/>
                      <a:pt x="37" y="39"/>
                    </a:cubicBezTo>
                    <a:cubicBezTo>
                      <a:pt x="36" y="39"/>
                      <a:pt x="36" y="38"/>
                      <a:pt x="36" y="37"/>
                    </a:cubicBezTo>
                    <a:cubicBezTo>
                      <a:pt x="36" y="37"/>
                      <a:pt x="36" y="37"/>
                      <a:pt x="36" y="37"/>
                    </a:cubicBezTo>
                    <a:cubicBezTo>
                      <a:pt x="35" y="37"/>
                      <a:pt x="35" y="36"/>
                      <a:pt x="35" y="36"/>
                    </a:cubicBezTo>
                    <a:cubicBezTo>
                      <a:pt x="35" y="36"/>
                      <a:pt x="35" y="36"/>
                      <a:pt x="35" y="35"/>
                    </a:cubicBezTo>
                    <a:cubicBezTo>
                      <a:pt x="35" y="35"/>
                      <a:pt x="35" y="35"/>
                      <a:pt x="35" y="35"/>
                    </a:cubicBezTo>
                    <a:cubicBezTo>
                      <a:pt x="35" y="35"/>
                      <a:pt x="35" y="35"/>
                      <a:pt x="35" y="35"/>
                    </a:cubicBezTo>
                    <a:cubicBezTo>
                      <a:pt x="34" y="34"/>
                      <a:pt x="35" y="34"/>
                      <a:pt x="35" y="34"/>
                    </a:cubicBezTo>
                    <a:cubicBezTo>
                      <a:pt x="34" y="34"/>
                      <a:pt x="34" y="34"/>
                      <a:pt x="34" y="33"/>
                    </a:cubicBezTo>
                    <a:cubicBezTo>
                      <a:pt x="33" y="33"/>
                      <a:pt x="33" y="33"/>
                      <a:pt x="33" y="33"/>
                    </a:cubicBezTo>
                    <a:cubicBezTo>
                      <a:pt x="31" y="33"/>
                      <a:pt x="31" y="34"/>
                      <a:pt x="30" y="35"/>
                    </a:cubicBezTo>
                    <a:cubicBezTo>
                      <a:pt x="29" y="35"/>
                      <a:pt x="28" y="34"/>
                      <a:pt x="27" y="34"/>
                    </a:cubicBezTo>
                    <a:cubicBezTo>
                      <a:pt x="26" y="33"/>
                      <a:pt x="25" y="33"/>
                      <a:pt x="23" y="33"/>
                    </a:cubicBezTo>
                    <a:cubicBezTo>
                      <a:pt x="24" y="35"/>
                      <a:pt x="22" y="34"/>
                      <a:pt x="22" y="34"/>
                    </a:cubicBezTo>
                    <a:cubicBezTo>
                      <a:pt x="22" y="36"/>
                      <a:pt x="20" y="35"/>
                      <a:pt x="19" y="35"/>
                    </a:cubicBezTo>
                    <a:cubicBezTo>
                      <a:pt x="18" y="35"/>
                      <a:pt x="18" y="35"/>
                      <a:pt x="17" y="35"/>
                    </a:cubicBezTo>
                    <a:cubicBezTo>
                      <a:pt x="17" y="35"/>
                      <a:pt x="16" y="35"/>
                      <a:pt x="16" y="36"/>
                    </a:cubicBezTo>
                    <a:cubicBezTo>
                      <a:pt x="16" y="36"/>
                      <a:pt x="16" y="36"/>
                      <a:pt x="16" y="36"/>
                    </a:cubicBezTo>
                    <a:cubicBezTo>
                      <a:pt x="16" y="36"/>
                      <a:pt x="16" y="37"/>
                      <a:pt x="16" y="37"/>
                    </a:cubicBezTo>
                    <a:cubicBezTo>
                      <a:pt x="15" y="38"/>
                      <a:pt x="14" y="38"/>
                      <a:pt x="13" y="38"/>
                    </a:cubicBezTo>
                    <a:cubicBezTo>
                      <a:pt x="13" y="38"/>
                      <a:pt x="13" y="38"/>
                      <a:pt x="13" y="39"/>
                    </a:cubicBezTo>
                    <a:cubicBezTo>
                      <a:pt x="13" y="39"/>
                      <a:pt x="13" y="39"/>
                      <a:pt x="13" y="39"/>
                    </a:cubicBezTo>
                    <a:cubicBezTo>
                      <a:pt x="13" y="39"/>
                      <a:pt x="12" y="39"/>
                      <a:pt x="12" y="39"/>
                    </a:cubicBezTo>
                    <a:cubicBezTo>
                      <a:pt x="11" y="39"/>
                      <a:pt x="11" y="41"/>
                      <a:pt x="11" y="41"/>
                    </a:cubicBezTo>
                    <a:cubicBezTo>
                      <a:pt x="11" y="42"/>
                      <a:pt x="11" y="43"/>
                      <a:pt x="10" y="43"/>
                    </a:cubicBezTo>
                    <a:cubicBezTo>
                      <a:pt x="11" y="44"/>
                      <a:pt x="11" y="45"/>
                      <a:pt x="10" y="46"/>
                    </a:cubicBezTo>
                    <a:cubicBezTo>
                      <a:pt x="9" y="46"/>
                      <a:pt x="9" y="46"/>
                      <a:pt x="8" y="46"/>
                    </a:cubicBezTo>
                    <a:cubicBezTo>
                      <a:pt x="8" y="46"/>
                      <a:pt x="8" y="45"/>
                      <a:pt x="8" y="46"/>
                    </a:cubicBezTo>
                    <a:cubicBezTo>
                      <a:pt x="7" y="46"/>
                      <a:pt x="7" y="46"/>
                      <a:pt x="7" y="46"/>
                    </a:cubicBezTo>
                    <a:cubicBezTo>
                      <a:pt x="7" y="46"/>
                      <a:pt x="6" y="47"/>
                      <a:pt x="6" y="47"/>
                    </a:cubicBezTo>
                    <a:cubicBezTo>
                      <a:pt x="6" y="47"/>
                      <a:pt x="6" y="46"/>
                      <a:pt x="6" y="47"/>
                    </a:cubicBezTo>
                    <a:cubicBezTo>
                      <a:pt x="6" y="47"/>
                      <a:pt x="5" y="47"/>
                      <a:pt x="5" y="47"/>
                    </a:cubicBezTo>
                    <a:cubicBezTo>
                      <a:pt x="5" y="48"/>
                      <a:pt x="5" y="48"/>
                      <a:pt x="5" y="49"/>
                    </a:cubicBezTo>
                    <a:cubicBezTo>
                      <a:pt x="5" y="50"/>
                      <a:pt x="5" y="50"/>
                      <a:pt x="4" y="51"/>
                    </a:cubicBezTo>
                    <a:cubicBezTo>
                      <a:pt x="4" y="51"/>
                      <a:pt x="4" y="51"/>
                      <a:pt x="4" y="51"/>
                    </a:cubicBezTo>
                    <a:cubicBezTo>
                      <a:pt x="4" y="52"/>
                      <a:pt x="4" y="52"/>
                      <a:pt x="4" y="53"/>
                    </a:cubicBezTo>
                    <a:cubicBezTo>
                      <a:pt x="4" y="53"/>
                      <a:pt x="3" y="54"/>
                      <a:pt x="3" y="54"/>
                    </a:cubicBezTo>
                    <a:cubicBezTo>
                      <a:pt x="3" y="55"/>
                      <a:pt x="2" y="55"/>
                      <a:pt x="2" y="55"/>
                    </a:cubicBezTo>
                    <a:cubicBezTo>
                      <a:pt x="2" y="55"/>
                      <a:pt x="2" y="56"/>
                      <a:pt x="2" y="56"/>
                    </a:cubicBezTo>
                    <a:cubicBezTo>
                      <a:pt x="2" y="57"/>
                      <a:pt x="1" y="57"/>
                      <a:pt x="1" y="57"/>
                    </a:cubicBezTo>
                    <a:cubicBezTo>
                      <a:pt x="1" y="57"/>
                      <a:pt x="0" y="58"/>
                      <a:pt x="0" y="58"/>
                    </a:cubicBezTo>
                    <a:cubicBezTo>
                      <a:pt x="0" y="58"/>
                      <a:pt x="0" y="59"/>
                      <a:pt x="0" y="59"/>
                    </a:cubicBezTo>
                    <a:cubicBezTo>
                      <a:pt x="0" y="60"/>
                      <a:pt x="1" y="60"/>
                      <a:pt x="1" y="61"/>
                    </a:cubicBezTo>
                    <a:cubicBezTo>
                      <a:pt x="1" y="61"/>
                      <a:pt x="1" y="61"/>
                      <a:pt x="1" y="61"/>
                    </a:cubicBezTo>
                    <a:cubicBezTo>
                      <a:pt x="1" y="61"/>
                      <a:pt x="1" y="61"/>
                      <a:pt x="1" y="61"/>
                    </a:cubicBezTo>
                    <a:cubicBezTo>
                      <a:pt x="2" y="61"/>
                      <a:pt x="2" y="62"/>
                      <a:pt x="2" y="62"/>
                    </a:cubicBezTo>
                    <a:cubicBezTo>
                      <a:pt x="2" y="62"/>
                      <a:pt x="2" y="63"/>
                      <a:pt x="2" y="63"/>
                    </a:cubicBezTo>
                    <a:cubicBezTo>
                      <a:pt x="2" y="63"/>
                      <a:pt x="2" y="63"/>
                      <a:pt x="3" y="63"/>
                    </a:cubicBezTo>
                    <a:cubicBezTo>
                      <a:pt x="3" y="63"/>
                      <a:pt x="3" y="64"/>
                      <a:pt x="3" y="64"/>
                    </a:cubicBezTo>
                    <a:cubicBezTo>
                      <a:pt x="3" y="64"/>
                      <a:pt x="3" y="65"/>
                      <a:pt x="3" y="65"/>
                    </a:cubicBezTo>
                    <a:cubicBezTo>
                      <a:pt x="3" y="66"/>
                      <a:pt x="3" y="67"/>
                      <a:pt x="2" y="68"/>
                    </a:cubicBezTo>
                    <a:cubicBezTo>
                      <a:pt x="2" y="68"/>
                      <a:pt x="1" y="69"/>
                      <a:pt x="1" y="70"/>
                    </a:cubicBezTo>
                    <a:cubicBezTo>
                      <a:pt x="1" y="70"/>
                      <a:pt x="2" y="70"/>
                      <a:pt x="2" y="70"/>
                    </a:cubicBezTo>
                    <a:cubicBezTo>
                      <a:pt x="2" y="70"/>
                      <a:pt x="2" y="71"/>
                      <a:pt x="2" y="71"/>
                    </a:cubicBezTo>
                    <a:cubicBezTo>
                      <a:pt x="2" y="71"/>
                      <a:pt x="2" y="72"/>
                      <a:pt x="2" y="72"/>
                    </a:cubicBezTo>
                    <a:cubicBezTo>
                      <a:pt x="2" y="72"/>
                      <a:pt x="3" y="72"/>
                      <a:pt x="3" y="72"/>
                    </a:cubicBezTo>
                    <a:cubicBezTo>
                      <a:pt x="3" y="73"/>
                      <a:pt x="3" y="73"/>
                      <a:pt x="3" y="73"/>
                    </a:cubicBezTo>
                    <a:cubicBezTo>
                      <a:pt x="4" y="74"/>
                      <a:pt x="4" y="74"/>
                      <a:pt x="4" y="74"/>
                    </a:cubicBezTo>
                    <a:cubicBezTo>
                      <a:pt x="4" y="75"/>
                      <a:pt x="4" y="75"/>
                      <a:pt x="5" y="75"/>
                    </a:cubicBezTo>
                    <a:cubicBezTo>
                      <a:pt x="5" y="75"/>
                      <a:pt x="6" y="76"/>
                      <a:pt x="6" y="76"/>
                    </a:cubicBezTo>
                    <a:cubicBezTo>
                      <a:pt x="7" y="77"/>
                      <a:pt x="8" y="78"/>
                      <a:pt x="8" y="80"/>
                    </a:cubicBezTo>
                    <a:cubicBezTo>
                      <a:pt x="8" y="80"/>
                      <a:pt x="7" y="82"/>
                      <a:pt x="8" y="82"/>
                    </a:cubicBezTo>
                    <a:cubicBezTo>
                      <a:pt x="9" y="82"/>
                      <a:pt x="10" y="82"/>
                      <a:pt x="9" y="83"/>
                    </a:cubicBezTo>
                    <a:cubicBezTo>
                      <a:pt x="10" y="83"/>
                      <a:pt x="12" y="83"/>
                      <a:pt x="12" y="84"/>
                    </a:cubicBezTo>
                    <a:cubicBezTo>
                      <a:pt x="12" y="84"/>
                      <a:pt x="13" y="84"/>
                      <a:pt x="13" y="84"/>
                    </a:cubicBezTo>
                    <a:cubicBezTo>
                      <a:pt x="13" y="84"/>
                      <a:pt x="14" y="84"/>
                      <a:pt x="14" y="84"/>
                    </a:cubicBezTo>
                    <a:cubicBezTo>
                      <a:pt x="14" y="84"/>
                      <a:pt x="14" y="84"/>
                      <a:pt x="14" y="84"/>
                    </a:cubicBezTo>
                    <a:cubicBezTo>
                      <a:pt x="14" y="85"/>
                      <a:pt x="14" y="85"/>
                      <a:pt x="14" y="85"/>
                    </a:cubicBezTo>
                    <a:cubicBezTo>
                      <a:pt x="15" y="86"/>
                      <a:pt x="15" y="86"/>
                      <a:pt x="16" y="86"/>
                    </a:cubicBezTo>
                    <a:cubicBezTo>
                      <a:pt x="16" y="87"/>
                      <a:pt x="17" y="87"/>
                      <a:pt x="17" y="87"/>
                    </a:cubicBezTo>
                    <a:cubicBezTo>
                      <a:pt x="17" y="88"/>
                      <a:pt x="18" y="88"/>
                      <a:pt x="18" y="88"/>
                    </a:cubicBezTo>
                    <a:cubicBezTo>
                      <a:pt x="18" y="88"/>
                      <a:pt x="18" y="88"/>
                      <a:pt x="18" y="88"/>
                    </a:cubicBezTo>
                    <a:cubicBezTo>
                      <a:pt x="18" y="88"/>
                      <a:pt x="19" y="88"/>
                      <a:pt x="19" y="88"/>
                    </a:cubicBezTo>
                    <a:cubicBezTo>
                      <a:pt x="19" y="88"/>
                      <a:pt x="19" y="87"/>
                      <a:pt x="19" y="87"/>
                    </a:cubicBezTo>
                    <a:cubicBezTo>
                      <a:pt x="20" y="87"/>
                      <a:pt x="20" y="87"/>
                      <a:pt x="21" y="87"/>
                    </a:cubicBezTo>
                    <a:cubicBezTo>
                      <a:pt x="21" y="87"/>
                      <a:pt x="21" y="87"/>
                      <a:pt x="21" y="87"/>
                    </a:cubicBezTo>
                    <a:cubicBezTo>
                      <a:pt x="21" y="87"/>
                      <a:pt x="21" y="87"/>
                      <a:pt x="22" y="87"/>
                    </a:cubicBezTo>
                    <a:cubicBezTo>
                      <a:pt x="22" y="86"/>
                      <a:pt x="23" y="87"/>
                      <a:pt x="23" y="87"/>
                    </a:cubicBezTo>
                    <a:cubicBezTo>
                      <a:pt x="23" y="87"/>
                      <a:pt x="23" y="87"/>
                      <a:pt x="23" y="87"/>
                    </a:cubicBezTo>
                    <a:cubicBezTo>
                      <a:pt x="23" y="87"/>
                      <a:pt x="23" y="87"/>
                      <a:pt x="24" y="87"/>
                    </a:cubicBezTo>
                    <a:cubicBezTo>
                      <a:pt x="24" y="87"/>
                      <a:pt x="24" y="87"/>
                      <a:pt x="24" y="87"/>
                    </a:cubicBezTo>
                    <a:cubicBezTo>
                      <a:pt x="25" y="87"/>
                      <a:pt x="25" y="87"/>
                      <a:pt x="25" y="88"/>
                    </a:cubicBezTo>
                    <a:cubicBezTo>
                      <a:pt x="25" y="88"/>
                      <a:pt x="25" y="88"/>
                      <a:pt x="26" y="88"/>
                    </a:cubicBezTo>
                    <a:cubicBezTo>
                      <a:pt x="26" y="88"/>
                      <a:pt x="27" y="88"/>
                      <a:pt x="27" y="88"/>
                    </a:cubicBezTo>
                    <a:cubicBezTo>
                      <a:pt x="27" y="88"/>
                      <a:pt x="28" y="88"/>
                      <a:pt x="28" y="88"/>
                    </a:cubicBezTo>
                    <a:cubicBezTo>
                      <a:pt x="28" y="88"/>
                      <a:pt x="29" y="88"/>
                      <a:pt x="29" y="88"/>
                    </a:cubicBezTo>
                    <a:cubicBezTo>
                      <a:pt x="29" y="88"/>
                      <a:pt x="29" y="87"/>
                      <a:pt x="30" y="87"/>
                    </a:cubicBezTo>
                    <a:cubicBezTo>
                      <a:pt x="30" y="87"/>
                      <a:pt x="30" y="86"/>
                      <a:pt x="30" y="86"/>
                    </a:cubicBezTo>
                    <a:cubicBezTo>
                      <a:pt x="30" y="85"/>
                      <a:pt x="31" y="85"/>
                      <a:pt x="31" y="85"/>
                    </a:cubicBezTo>
                    <a:cubicBezTo>
                      <a:pt x="32" y="85"/>
                      <a:pt x="32" y="85"/>
                      <a:pt x="33" y="85"/>
                    </a:cubicBezTo>
                    <a:cubicBezTo>
                      <a:pt x="34" y="85"/>
                      <a:pt x="34" y="85"/>
                      <a:pt x="35" y="85"/>
                    </a:cubicBezTo>
                    <a:cubicBezTo>
                      <a:pt x="36" y="85"/>
                      <a:pt x="37" y="85"/>
                      <a:pt x="37" y="86"/>
                    </a:cubicBezTo>
                    <a:cubicBezTo>
                      <a:pt x="37" y="87"/>
                      <a:pt x="37" y="86"/>
                      <a:pt x="38" y="86"/>
                    </a:cubicBezTo>
                    <a:cubicBezTo>
                      <a:pt x="38" y="86"/>
                      <a:pt x="38" y="86"/>
                      <a:pt x="39" y="87"/>
                    </a:cubicBezTo>
                    <a:cubicBezTo>
                      <a:pt x="39" y="87"/>
                      <a:pt x="39" y="87"/>
                      <a:pt x="39" y="87"/>
                    </a:cubicBezTo>
                    <a:cubicBezTo>
                      <a:pt x="40" y="87"/>
                      <a:pt x="42" y="87"/>
                      <a:pt x="42" y="88"/>
                    </a:cubicBezTo>
                    <a:cubicBezTo>
                      <a:pt x="43" y="88"/>
                      <a:pt x="43" y="88"/>
                      <a:pt x="44" y="89"/>
                    </a:cubicBezTo>
                    <a:cubicBezTo>
                      <a:pt x="44" y="89"/>
                      <a:pt x="44" y="89"/>
                      <a:pt x="45" y="89"/>
                    </a:cubicBezTo>
                    <a:cubicBezTo>
                      <a:pt x="45" y="90"/>
                      <a:pt x="46" y="91"/>
                      <a:pt x="46" y="92"/>
                    </a:cubicBezTo>
                    <a:cubicBezTo>
                      <a:pt x="46" y="93"/>
                      <a:pt x="45" y="93"/>
                      <a:pt x="45" y="94"/>
                    </a:cubicBezTo>
                    <a:cubicBezTo>
                      <a:pt x="45" y="95"/>
                      <a:pt x="45" y="96"/>
                      <a:pt x="44" y="96"/>
                    </a:cubicBezTo>
                    <a:cubicBezTo>
                      <a:pt x="44" y="96"/>
                      <a:pt x="44" y="96"/>
                      <a:pt x="44" y="97"/>
                    </a:cubicBezTo>
                    <a:cubicBezTo>
                      <a:pt x="44" y="97"/>
                      <a:pt x="44" y="97"/>
                      <a:pt x="44" y="97"/>
                    </a:cubicBezTo>
                    <a:cubicBezTo>
                      <a:pt x="45" y="97"/>
                      <a:pt x="45" y="98"/>
                      <a:pt x="45" y="98"/>
                    </a:cubicBezTo>
                    <a:cubicBezTo>
                      <a:pt x="45" y="98"/>
                      <a:pt x="45" y="99"/>
                      <a:pt x="45" y="99"/>
                    </a:cubicBezTo>
                    <a:cubicBezTo>
                      <a:pt x="45" y="99"/>
                      <a:pt x="46" y="99"/>
                      <a:pt x="46" y="99"/>
                    </a:cubicBezTo>
                    <a:cubicBezTo>
                      <a:pt x="46" y="99"/>
                      <a:pt x="46" y="100"/>
                      <a:pt x="46" y="100"/>
                    </a:cubicBezTo>
                    <a:cubicBezTo>
                      <a:pt x="47" y="101"/>
                      <a:pt x="47" y="101"/>
                      <a:pt x="47" y="102"/>
                    </a:cubicBezTo>
                    <a:cubicBezTo>
                      <a:pt x="48" y="103"/>
                      <a:pt x="48" y="103"/>
                      <a:pt x="48" y="104"/>
                    </a:cubicBezTo>
                    <a:cubicBezTo>
                      <a:pt x="48" y="104"/>
                      <a:pt x="48" y="104"/>
                      <a:pt x="48" y="104"/>
                    </a:cubicBezTo>
                    <a:cubicBezTo>
                      <a:pt x="49" y="105"/>
                      <a:pt x="49" y="105"/>
                      <a:pt x="49" y="105"/>
                    </a:cubicBezTo>
                    <a:cubicBezTo>
                      <a:pt x="50" y="106"/>
                      <a:pt x="50" y="106"/>
                      <a:pt x="50" y="106"/>
                    </a:cubicBezTo>
                    <a:cubicBezTo>
                      <a:pt x="49" y="107"/>
                      <a:pt x="49" y="107"/>
                      <a:pt x="49" y="107"/>
                    </a:cubicBezTo>
                    <a:cubicBezTo>
                      <a:pt x="49" y="108"/>
                      <a:pt x="49" y="108"/>
                      <a:pt x="49" y="108"/>
                    </a:cubicBezTo>
                    <a:cubicBezTo>
                      <a:pt x="50" y="108"/>
                      <a:pt x="50" y="108"/>
                      <a:pt x="50" y="108"/>
                    </a:cubicBezTo>
                    <a:cubicBezTo>
                      <a:pt x="50" y="108"/>
                      <a:pt x="50" y="108"/>
                      <a:pt x="50" y="109"/>
                    </a:cubicBezTo>
                    <a:cubicBezTo>
                      <a:pt x="50" y="109"/>
                      <a:pt x="50" y="110"/>
                      <a:pt x="50" y="111"/>
                    </a:cubicBezTo>
                    <a:cubicBezTo>
                      <a:pt x="50" y="112"/>
                      <a:pt x="51" y="114"/>
                      <a:pt x="49" y="113"/>
                    </a:cubicBezTo>
                    <a:cubicBezTo>
                      <a:pt x="49" y="114"/>
                      <a:pt x="49" y="115"/>
                      <a:pt x="49" y="115"/>
                    </a:cubicBezTo>
                    <a:cubicBezTo>
                      <a:pt x="50" y="115"/>
                      <a:pt x="50" y="116"/>
                      <a:pt x="50" y="116"/>
                    </a:cubicBezTo>
                    <a:cubicBezTo>
                      <a:pt x="51" y="116"/>
                      <a:pt x="51" y="116"/>
                      <a:pt x="51" y="117"/>
                    </a:cubicBezTo>
                    <a:cubicBezTo>
                      <a:pt x="51" y="117"/>
                      <a:pt x="51" y="117"/>
                      <a:pt x="51" y="117"/>
                    </a:cubicBezTo>
                    <a:cubicBezTo>
                      <a:pt x="51" y="117"/>
                      <a:pt x="51" y="117"/>
                      <a:pt x="51" y="117"/>
                    </a:cubicBezTo>
                    <a:cubicBezTo>
                      <a:pt x="50" y="117"/>
                      <a:pt x="50" y="117"/>
                      <a:pt x="50" y="117"/>
                    </a:cubicBezTo>
                    <a:cubicBezTo>
                      <a:pt x="50" y="118"/>
                      <a:pt x="49" y="119"/>
                      <a:pt x="49" y="119"/>
                    </a:cubicBezTo>
                    <a:cubicBezTo>
                      <a:pt x="48" y="120"/>
                      <a:pt x="49" y="121"/>
                      <a:pt x="48" y="121"/>
                    </a:cubicBezTo>
                    <a:cubicBezTo>
                      <a:pt x="48" y="122"/>
                      <a:pt x="48" y="123"/>
                      <a:pt x="48" y="124"/>
                    </a:cubicBezTo>
                    <a:cubicBezTo>
                      <a:pt x="48" y="124"/>
                      <a:pt x="47" y="125"/>
                      <a:pt x="47" y="125"/>
                    </a:cubicBezTo>
                    <a:cubicBezTo>
                      <a:pt x="47" y="125"/>
                      <a:pt x="46" y="126"/>
                      <a:pt x="46" y="126"/>
                    </a:cubicBezTo>
                    <a:cubicBezTo>
                      <a:pt x="46" y="127"/>
                      <a:pt x="46" y="128"/>
                      <a:pt x="45" y="127"/>
                    </a:cubicBezTo>
                    <a:cubicBezTo>
                      <a:pt x="45" y="129"/>
                      <a:pt x="45" y="130"/>
                      <a:pt x="45" y="132"/>
                    </a:cubicBezTo>
                    <a:cubicBezTo>
                      <a:pt x="45" y="133"/>
                      <a:pt x="45" y="134"/>
                      <a:pt x="45" y="134"/>
                    </a:cubicBezTo>
                    <a:cubicBezTo>
                      <a:pt x="45" y="135"/>
                      <a:pt x="45" y="135"/>
                      <a:pt x="45" y="135"/>
                    </a:cubicBezTo>
                    <a:cubicBezTo>
                      <a:pt x="45" y="135"/>
                      <a:pt x="45" y="135"/>
                      <a:pt x="45" y="135"/>
                    </a:cubicBezTo>
                    <a:cubicBezTo>
                      <a:pt x="45" y="135"/>
                      <a:pt x="46" y="135"/>
                      <a:pt x="46" y="135"/>
                    </a:cubicBezTo>
                    <a:cubicBezTo>
                      <a:pt x="46" y="135"/>
                      <a:pt x="46" y="136"/>
                      <a:pt x="46" y="136"/>
                    </a:cubicBezTo>
                    <a:cubicBezTo>
                      <a:pt x="46" y="136"/>
                      <a:pt x="46" y="136"/>
                      <a:pt x="46" y="136"/>
                    </a:cubicBezTo>
                    <a:cubicBezTo>
                      <a:pt x="46" y="137"/>
                      <a:pt x="46" y="137"/>
                      <a:pt x="46" y="137"/>
                    </a:cubicBezTo>
                    <a:cubicBezTo>
                      <a:pt x="47" y="137"/>
                      <a:pt x="47" y="137"/>
                      <a:pt x="47" y="138"/>
                    </a:cubicBezTo>
                    <a:cubicBezTo>
                      <a:pt x="47" y="138"/>
                      <a:pt x="47" y="141"/>
                      <a:pt x="46" y="140"/>
                    </a:cubicBezTo>
                    <a:cubicBezTo>
                      <a:pt x="46" y="142"/>
                      <a:pt x="46" y="144"/>
                      <a:pt x="46" y="146"/>
                    </a:cubicBezTo>
                    <a:cubicBezTo>
                      <a:pt x="46" y="147"/>
                      <a:pt x="46" y="147"/>
                      <a:pt x="46" y="148"/>
                    </a:cubicBezTo>
                    <a:cubicBezTo>
                      <a:pt x="46" y="148"/>
                      <a:pt x="46" y="148"/>
                      <a:pt x="46" y="148"/>
                    </a:cubicBezTo>
                    <a:cubicBezTo>
                      <a:pt x="47" y="149"/>
                      <a:pt x="47" y="149"/>
                      <a:pt x="47" y="150"/>
                    </a:cubicBezTo>
                    <a:cubicBezTo>
                      <a:pt x="48" y="151"/>
                      <a:pt x="48" y="152"/>
                      <a:pt x="47" y="152"/>
                    </a:cubicBezTo>
                    <a:cubicBezTo>
                      <a:pt x="47" y="153"/>
                      <a:pt x="47" y="153"/>
                      <a:pt x="46" y="153"/>
                    </a:cubicBezTo>
                    <a:cubicBezTo>
                      <a:pt x="46" y="154"/>
                      <a:pt x="45" y="154"/>
                      <a:pt x="45" y="154"/>
                    </a:cubicBezTo>
                    <a:cubicBezTo>
                      <a:pt x="44" y="154"/>
                      <a:pt x="44" y="154"/>
                      <a:pt x="44" y="154"/>
                    </a:cubicBezTo>
                    <a:cubicBezTo>
                      <a:pt x="44" y="154"/>
                      <a:pt x="44" y="155"/>
                      <a:pt x="44" y="156"/>
                    </a:cubicBezTo>
                    <a:cubicBezTo>
                      <a:pt x="44" y="156"/>
                      <a:pt x="44" y="157"/>
                      <a:pt x="44" y="157"/>
                    </a:cubicBezTo>
                    <a:cubicBezTo>
                      <a:pt x="45" y="157"/>
                      <a:pt x="45" y="157"/>
                      <a:pt x="46" y="157"/>
                    </a:cubicBezTo>
                    <a:cubicBezTo>
                      <a:pt x="47" y="156"/>
                      <a:pt x="48" y="156"/>
                      <a:pt x="49" y="156"/>
                    </a:cubicBezTo>
                    <a:cubicBezTo>
                      <a:pt x="50" y="156"/>
                      <a:pt x="51" y="156"/>
                      <a:pt x="52" y="155"/>
                    </a:cubicBezTo>
                    <a:cubicBezTo>
                      <a:pt x="53" y="155"/>
                      <a:pt x="53" y="155"/>
                      <a:pt x="54" y="155"/>
                    </a:cubicBezTo>
                    <a:cubicBezTo>
                      <a:pt x="54" y="155"/>
                      <a:pt x="54" y="155"/>
                      <a:pt x="54" y="155"/>
                    </a:cubicBezTo>
                    <a:cubicBezTo>
                      <a:pt x="54" y="155"/>
                      <a:pt x="54" y="155"/>
                      <a:pt x="54" y="155"/>
                    </a:cubicBezTo>
                    <a:cubicBezTo>
                      <a:pt x="55" y="154"/>
                      <a:pt x="55" y="154"/>
                      <a:pt x="56" y="153"/>
                    </a:cubicBezTo>
                    <a:cubicBezTo>
                      <a:pt x="56" y="152"/>
                      <a:pt x="56" y="150"/>
                      <a:pt x="58" y="149"/>
                    </a:cubicBezTo>
                    <a:cubicBezTo>
                      <a:pt x="58" y="149"/>
                      <a:pt x="59" y="149"/>
                      <a:pt x="60" y="149"/>
                    </a:cubicBezTo>
                    <a:cubicBezTo>
                      <a:pt x="61" y="149"/>
                      <a:pt x="62" y="149"/>
                      <a:pt x="63" y="149"/>
                    </a:cubicBezTo>
                    <a:cubicBezTo>
                      <a:pt x="63" y="149"/>
                      <a:pt x="63" y="149"/>
                      <a:pt x="63" y="148"/>
                    </a:cubicBezTo>
                    <a:cubicBezTo>
                      <a:pt x="63" y="148"/>
                      <a:pt x="63" y="147"/>
                      <a:pt x="63" y="146"/>
                    </a:cubicBezTo>
                    <a:cubicBezTo>
                      <a:pt x="63" y="146"/>
                      <a:pt x="63" y="146"/>
                      <a:pt x="63" y="145"/>
                    </a:cubicBezTo>
                    <a:cubicBezTo>
                      <a:pt x="63" y="145"/>
                      <a:pt x="63" y="145"/>
                      <a:pt x="63" y="145"/>
                    </a:cubicBezTo>
                    <a:cubicBezTo>
                      <a:pt x="63" y="145"/>
                      <a:pt x="63" y="145"/>
                      <a:pt x="63" y="144"/>
                    </a:cubicBezTo>
                    <a:cubicBezTo>
                      <a:pt x="62" y="144"/>
                      <a:pt x="62" y="143"/>
                      <a:pt x="63" y="143"/>
                    </a:cubicBezTo>
                    <a:cubicBezTo>
                      <a:pt x="63" y="142"/>
                      <a:pt x="63" y="142"/>
                      <a:pt x="63" y="142"/>
                    </a:cubicBezTo>
                    <a:cubicBezTo>
                      <a:pt x="63" y="142"/>
                      <a:pt x="63" y="142"/>
                      <a:pt x="63" y="142"/>
                    </a:cubicBezTo>
                    <a:cubicBezTo>
                      <a:pt x="64" y="141"/>
                      <a:pt x="64" y="141"/>
                      <a:pt x="64" y="141"/>
                    </a:cubicBezTo>
                    <a:cubicBezTo>
                      <a:pt x="64" y="141"/>
                      <a:pt x="64" y="141"/>
                      <a:pt x="65" y="140"/>
                    </a:cubicBezTo>
                    <a:cubicBezTo>
                      <a:pt x="65" y="140"/>
                      <a:pt x="66" y="140"/>
                      <a:pt x="66" y="140"/>
                    </a:cubicBezTo>
                    <a:cubicBezTo>
                      <a:pt x="67" y="140"/>
                      <a:pt x="67" y="139"/>
                      <a:pt x="67" y="139"/>
                    </a:cubicBezTo>
                    <a:cubicBezTo>
                      <a:pt x="67" y="138"/>
                      <a:pt x="67" y="137"/>
                      <a:pt x="67" y="136"/>
                    </a:cubicBezTo>
                    <a:cubicBezTo>
                      <a:pt x="67" y="135"/>
                      <a:pt x="67" y="134"/>
                      <a:pt x="68" y="134"/>
                    </a:cubicBezTo>
                    <a:cubicBezTo>
                      <a:pt x="68" y="133"/>
                      <a:pt x="68" y="133"/>
                      <a:pt x="68" y="132"/>
                    </a:cubicBezTo>
                    <a:cubicBezTo>
                      <a:pt x="69" y="132"/>
                      <a:pt x="69" y="132"/>
                      <a:pt x="69" y="131"/>
                    </a:cubicBezTo>
                    <a:cubicBezTo>
                      <a:pt x="70" y="131"/>
                      <a:pt x="70" y="131"/>
                      <a:pt x="70" y="131"/>
                    </a:cubicBezTo>
                    <a:cubicBezTo>
                      <a:pt x="71" y="130"/>
                      <a:pt x="71" y="130"/>
                      <a:pt x="71" y="130"/>
                    </a:cubicBezTo>
                    <a:cubicBezTo>
                      <a:pt x="71" y="129"/>
                      <a:pt x="71" y="129"/>
                      <a:pt x="71" y="128"/>
                    </a:cubicBezTo>
                    <a:cubicBezTo>
                      <a:pt x="71" y="128"/>
                      <a:pt x="72" y="127"/>
                      <a:pt x="72" y="127"/>
                    </a:cubicBezTo>
                    <a:cubicBezTo>
                      <a:pt x="73" y="126"/>
                      <a:pt x="74" y="125"/>
                      <a:pt x="74" y="124"/>
                    </a:cubicBezTo>
                    <a:cubicBezTo>
                      <a:pt x="75" y="124"/>
                      <a:pt x="75" y="124"/>
                      <a:pt x="75" y="124"/>
                    </a:cubicBezTo>
                    <a:cubicBezTo>
                      <a:pt x="75" y="124"/>
                      <a:pt x="75" y="124"/>
                      <a:pt x="75" y="123"/>
                    </a:cubicBezTo>
                    <a:cubicBezTo>
                      <a:pt x="76" y="123"/>
                      <a:pt x="76" y="122"/>
                      <a:pt x="75" y="122"/>
                    </a:cubicBezTo>
                    <a:cubicBezTo>
                      <a:pt x="75" y="121"/>
                      <a:pt x="75" y="120"/>
                      <a:pt x="75" y="118"/>
                    </a:cubicBezTo>
                    <a:cubicBezTo>
                      <a:pt x="75" y="118"/>
                      <a:pt x="76" y="117"/>
                      <a:pt x="76" y="116"/>
                    </a:cubicBezTo>
                    <a:cubicBezTo>
                      <a:pt x="76" y="116"/>
                      <a:pt x="76" y="116"/>
                      <a:pt x="76" y="115"/>
                    </a:cubicBezTo>
                    <a:cubicBezTo>
                      <a:pt x="76" y="115"/>
                      <a:pt x="76" y="115"/>
                      <a:pt x="76" y="115"/>
                    </a:cubicBezTo>
                    <a:cubicBezTo>
                      <a:pt x="77" y="114"/>
                      <a:pt x="77" y="114"/>
                      <a:pt x="77" y="114"/>
                    </a:cubicBezTo>
                    <a:cubicBezTo>
                      <a:pt x="78" y="112"/>
                      <a:pt x="77" y="109"/>
                      <a:pt x="77" y="106"/>
                    </a:cubicBezTo>
                    <a:cubicBezTo>
                      <a:pt x="77" y="105"/>
                      <a:pt x="77" y="104"/>
                      <a:pt x="78" y="103"/>
                    </a:cubicBezTo>
                    <a:cubicBezTo>
                      <a:pt x="78" y="102"/>
                      <a:pt x="78" y="102"/>
                      <a:pt x="78" y="101"/>
                    </a:cubicBezTo>
                    <a:cubicBezTo>
                      <a:pt x="78" y="101"/>
                      <a:pt x="78" y="100"/>
                      <a:pt x="79" y="100"/>
                    </a:cubicBezTo>
                    <a:cubicBezTo>
                      <a:pt x="79" y="100"/>
                      <a:pt x="79" y="98"/>
                      <a:pt x="80" y="99"/>
                    </a:cubicBezTo>
                    <a:cubicBezTo>
                      <a:pt x="80" y="98"/>
                      <a:pt x="80" y="97"/>
                      <a:pt x="80" y="97"/>
                    </a:cubicBezTo>
                    <a:cubicBezTo>
                      <a:pt x="80" y="97"/>
                      <a:pt x="80" y="96"/>
                      <a:pt x="80" y="96"/>
                    </a:cubicBezTo>
                    <a:cubicBezTo>
                      <a:pt x="80" y="96"/>
                      <a:pt x="80" y="96"/>
                      <a:pt x="80" y="96"/>
                    </a:cubicBezTo>
                    <a:cubicBezTo>
                      <a:pt x="79" y="95"/>
                      <a:pt x="79" y="94"/>
                      <a:pt x="79" y="93"/>
                    </a:cubicBezTo>
                    <a:cubicBezTo>
                      <a:pt x="79" y="92"/>
                      <a:pt x="79" y="91"/>
                      <a:pt x="79" y="91"/>
                    </a:cubicBezTo>
                    <a:cubicBezTo>
                      <a:pt x="80" y="90"/>
                      <a:pt x="80" y="90"/>
                      <a:pt x="80" y="90"/>
                    </a:cubicBezTo>
                    <a:cubicBezTo>
                      <a:pt x="80" y="90"/>
                      <a:pt x="80" y="90"/>
                      <a:pt x="80" y="90"/>
                    </a:cubicBezTo>
                    <a:cubicBezTo>
                      <a:pt x="80" y="89"/>
                      <a:pt x="80" y="89"/>
                      <a:pt x="80" y="88"/>
                    </a:cubicBezTo>
                    <a:cubicBezTo>
                      <a:pt x="80" y="88"/>
                      <a:pt x="80" y="87"/>
                      <a:pt x="80" y="86"/>
                    </a:cubicBezTo>
                    <a:cubicBezTo>
                      <a:pt x="80" y="86"/>
                      <a:pt x="81" y="86"/>
                      <a:pt x="81" y="86"/>
                    </a:cubicBezTo>
                    <a:cubicBezTo>
                      <a:pt x="81" y="85"/>
                      <a:pt x="81" y="84"/>
                      <a:pt x="81" y="84"/>
                    </a:cubicBezTo>
                    <a:cubicBezTo>
                      <a:pt x="81" y="83"/>
                      <a:pt x="81" y="82"/>
                      <a:pt x="81" y="82"/>
                    </a:cubicBezTo>
                    <a:cubicBezTo>
                      <a:pt x="81" y="81"/>
                      <a:pt x="81" y="80"/>
                      <a:pt x="81" y="80"/>
                    </a:cubicBezTo>
                    <a:cubicBezTo>
                      <a:pt x="80" y="79"/>
                      <a:pt x="79" y="78"/>
                      <a:pt x="78" y="77"/>
                    </a:cubicBezTo>
                    <a:cubicBezTo>
                      <a:pt x="78" y="76"/>
                      <a:pt x="79" y="78"/>
                      <a:pt x="78" y="7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8" name="Freeform 24"/>
              <p:cNvSpPr>
                <a:spLocks/>
              </p:cNvSpPr>
              <p:nvPr/>
            </p:nvSpPr>
            <p:spPr bwMode="auto">
              <a:xfrm>
                <a:off x="3441" y="1503"/>
                <a:ext cx="379" cy="805"/>
              </a:xfrm>
              <a:custGeom>
                <a:avLst/>
                <a:gdLst>
                  <a:gd name="T0" fmla="*/ 77 w 86"/>
                  <a:gd name="T1" fmla="*/ 103 h 183"/>
                  <a:gd name="T2" fmla="*/ 69 w 86"/>
                  <a:gd name="T3" fmla="*/ 103 h 183"/>
                  <a:gd name="T4" fmla="*/ 64 w 86"/>
                  <a:gd name="T5" fmla="*/ 100 h 183"/>
                  <a:gd name="T6" fmla="*/ 61 w 86"/>
                  <a:gd name="T7" fmla="*/ 97 h 183"/>
                  <a:gd name="T8" fmla="*/ 56 w 86"/>
                  <a:gd name="T9" fmla="*/ 90 h 183"/>
                  <a:gd name="T10" fmla="*/ 45 w 86"/>
                  <a:gd name="T11" fmla="*/ 84 h 183"/>
                  <a:gd name="T12" fmla="*/ 39 w 86"/>
                  <a:gd name="T13" fmla="*/ 79 h 183"/>
                  <a:gd name="T14" fmla="*/ 28 w 86"/>
                  <a:gd name="T15" fmla="*/ 76 h 183"/>
                  <a:gd name="T16" fmla="*/ 23 w 86"/>
                  <a:gd name="T17" fmla="*/ 78 h 183"/>
                  <a:gd name="T18" fmla="*/ 18 w 86"/>
                  <a:gd name="T19" fmla="*/ 82 h 183"/>
                  <a:gd name="T20" fmla="*/ 13 w 86"/>
                  <a:gd name="T21" fmla="*/ 80 h 183"/>
                  <a:gd name="T22" fmla="*/ 14 w 86"/>
                  <a:gd name="T23" fmla="*/ 74 h 183"/>
                  <a:gd name="T24" fmla="*/ 10 w 86"/>
                  <a:gd name="T25" fmla="*/ 64 h 183"/>
                  <a:gd name="T26" fmla="*/ 7 w 86"/>
                  <a:gd name="T27" fmla="*/ 63 h 183"/>
                  <a:gd name="T28" fmla="*/ 5 w 86"/>
                  <a:gd name="T29" fmla="*/ 59 h 183"/>
                  <a:gd name="T30" fmla="*/ 12 w 86"/>
                  <a:gd name="T31" fmla="*/ 47 h 183"/>
                  <a:gd name="T32" fmla="*/ 21 w 86"/>
                  <a:gd name="T33" fmla="*/ 50 h 183"/>
                  <a:gd name="T34" fmla="*/ 25 w 86"/>
                  <a:gd name="T35" fmla="*/ 44 h 183"/>
                  <a:gd name="T36" fmla="*/ 27 w 86"/>
                  <a:gd name="T37" fmla="*/ 40 h 183"/>
                  <a:gd name="T38" fmla="*/ 35 w 86"/>
                  <a:gd name="T39" fmla="*/ 36 h 183"/>
                  <a:gd name="T40" fmla="*/ 41 w 86"/>
                  <a:gd name="T41" fmla="*/ 29 h 183"/>
                  <a:gd name="T42" fmla="*/ 47 w 86"/>
                  <a:gd name="T43" fmla="*/ 23 h 183"/>
                  <a:gd name="T44" fmla="*/ 53 w 86"/>
                  <a:gd name="T45" fmla="*/ 20 h 183"/>
                  <a:gd name="T46" fmla="*/ 51 w 86"/>
                  <a:gd name="T47" fmla="*/ 18 h 183"/>
                  <a:gd name="T48" fmla="*/ 61 w 86"/>
                  <a:gd name="T49" fmla="*/ 15 h 183"/>
                  <a:gd name="T50" fmla="*/ 65 w 86"/>
                  <a:gd name="T51" fmla="*/ 7 h 183"/>
                  <a:gd name="T52" fmla="*/ 59 w 86"/>
                  <a:gd name="T53" fmla="*/ 6 h 183"/>
                  <a:gd name="T54" fmla="*/ 52 w 86"/>
                  <a:gd name="T55" fmla="*/ 11 h 183"/>
                  <a:gd name="T56" fmla="*/ 46 w 86"/>
                  <a:gd name="T57" fmla="*/ 13 h 183"/>
                  <a:gd name="T58" fmla="*/ 48 w 86"/>
                  <a:gd name="T59" fmla="*/ 6 h 183"/>
                  <a:gd name="T60" fmla="*/ 55 w 86"/>
                  <a:gd name="T61" fmla="*/ 3 h 183"/>
                  <a:gd name="T62" fmla="*/ 9 w 86"/>
                  <a:gd name="T63" fmla="*/ 37 h 183"/>
                  <a:gd name="T64" fmla="*/ 0 w 86"/>
                  <a:gd name="T65" fmla="*/ 63 h 183"/>
                  <a:gd name="T66" fmla="*/ 4 w 86"/>
                  <a:gd name="T67" fmla="*/ 71 h 183"/>
                  <a:gd name="T68" fmla="*/ 11 w 86"/>
                  <a:gd name="T69" fmla="*/ 81 h 183"/>
                  <a:gd name="T70" fmla="*/ 16 w 86"/>
                  <a:gd name="T71" fmla="*/ 83 h 183"/>
                  <a:gd name="T72" fmla="*/ 14 w 86"/>
                  <a:gd name="T73" fmla="*/ 98 h 183"/>
                  <a:gd name="T74" fmla="*/ 13 w 86"/>
                  <a:gd name="T75" fmla="*/ 107 h 183"/>
                  <a:gd name="T76" fmla="*/ 18 w 86"/>
                  <a:gd name="T77" fmla="*/ 116 h 183"/>
                  <a:gd name="T78" fmla="*/ 22 w 86"/>
                  <a:gd name="T79" fmla="*/ 125 h 183"/>
                  <a:gd name="T80" fmla="*/ 27 w 86"/>
                  <a:gd name="T81" fmla="*/ 131 h 183"/>
                  <a:gd name="T82" fmla="*/ 31 w 86"/>
                  <a:gd name="T83" fmla="*/ 136 h 183"/>
                  <a:gd name="T84" fmla="*/ 34 w 86"/>
                  <a:gd name="T85" fmla="*/ 142 h 183"/>
                  <a:gd name="T86" fmla="*/ 36 w 86"/>
                  <a:gd name="T87" fmla="*/ 155 h 183"/>
                  <a:gd name="T88" fmla="*/ 41 w 86"/>
                  <a:gd name="T89" fmla="*/ 169 h 183"/>
                  <a:gd name="T90" fmla="*/ 46 w 86"/>
                  <a:gd name="T91" fmla="*/ 177 h 183"/>
                  <a:gd name="T92" fmla="*/ 50 w 86"/>
                  <a:gd name="T93" fmla="*/ 181 h 183"/>
                  <a:gd name="T94" fmla="*/ 52 w 86"/>
                  <a:gd name="T95" fmla="*/ 177 h 183"/>
                  <a:gd name="T96" fmla="*/ 50 w 86"/>
                  <a:gd name="T97" fmla="*/ 169 h 183"/>
                  <a:gd name="T98" fmla="*/ 55 w 86"/>
                  <a:gd name="T99" fmla="*/ 164 h 183"/>
                  <a:gd name="T100" fmla="*/ 58 w 86"/>
                  <a:gd name="T101" fmla="*/ 157 h 183"/>
                  <a:gd name="T102" fmla="*/ 64 w 86"/>
                  <a:gd name="T103" fmla="*/ 143 h 183"/>
                  <a:gd name="T104" fmla="*/ 73 w 86"/>
                  <a:gd name="T105" fmla="*/ 138 h 183"/>
                  <a:gd name="T106" fmla="*/ 79 w 86"/>
                  <a:gd name="T107" fmla="*/ 125 h 183"/>
                  <a:gd name="T108" fmla="*/ 81 w 86"/>
                  <a:gd name="T109" fmla="*/ 120 h 183"/>
                  <a:gd name="T110" fmla="*/ 85 w 86"/>
                  <a:gd name="T111" fmla="*/ 11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 h="183">
                    <a:moveTo>
                      <a:pt x="85" y="107"/>
                    </a:moveTo>
                    <a:cubicBezTo>
                      <a:pt x="84" y="107"/>
                      <a:pt x="82" y="107"/>
                      <a:pt x="81" y="106"/>
                    </a:cubicBezTo>
                    <a:cubicBezTo>
                      <a:pt x="81" y="106"/>
                      <a:pt x="81" y="106"/>
                      <a:pt x="81" y="105"/>
                    </a:cubicBezTo>
                    <a:cubicBezTo>
                      <a:pt x="81" y="105"/>
                      <a:pt x="81" y="105"/>
                      <a:pt x="81" y="105"/>
                    </a:cubicBezTo>
                    <a:cubicBezTo>
                      <a:pt x="80" y="105"/>
                      <a:pt x="80" y="105"/>
                      <a:pt x="80" y="105"/>
                    </a:cubicBezTo>
                    <a:cubicBezTo>
                      <a:pt x="79" y="105"/>
                      <a:pt x="79" y="105"/>
                      <a:pt x="78" y="104"/>
                    </a:cubicBezTo>
                    <a:cubicBezTo>
                      <a:pt x="78" y="104"/>
                      <a:pt x="78" y="104"/>
                      <a:pt x="78" y="103"/>
                    </a:cubicBezTo>
                    <a:cubicBezTo>
                      <a:pt x="78" y="103"/>
                      <a:pt x="78" y="103"/>
                      <a:pt x="77" y="103"/>
                    </a:cubicBezTo>
                    <a:cubicBezTo>
                      <a:pt x="77" y="103"/>
                      <a:pt x="77" y="103"/>
                      <a:pt x="76" y="103"/>
                    </a:cubicBezTo>
                    <a:cubicBezTo>
                      <a:pt x="76" y="103"/>
                      <a:pt x="75" y="103"/>
                      <a:pt x="74" y="103"/>
                    </a:cubicBezTo>
                    <a:cubicBezTo>
                      <a:pt x="74" y="103"/>
                      <a:pt x="73" y="103"/>
                      <a:pt x="73" y="102"/>
                    </a:cubicBezTo>
                    <a:cubicBezTo>
                      <a:pt x="73" y="102"/>
                      <a:pt x="71" y="102"/>
                      <a:pt x="71" y="102"/>
                    </a:cubicBezTo>
                    <a:cubicBezTo>
                      <a:pt x="70" y="102"/>
                      <a:pt x="70" y="102"/>
                      <a:pt x="70" y="102"/>
                    </a:cubicBezTo>
                    <a:cubicBezTo>
                      <a:pt x="69" y="102"/>
                      <a:pt x="70" y="102"/>
                      <a:pt x="70" y="103"/>
                    </a:cubicBezTo>
                    <a:cubicBezTo>
                      <a:pt x="69" y="103"/>
                      <a:pt x="69" y="103"/>
                      <a:pt x="69" y="103"/>
                    </a:cubicBezTo>
                    <a:cubicBezTo>
                      <a:pt x="69" y="103"/>
                      <a:pt x="69" y="103"/>
                      <a:pt x="69" y="103"/>
                    </a:cubicBezTo>
                    <a:cubicBezTo>
                      <a:pt x="69" y="102"/>
                      <a:pt x="69" y="101"/>
                      <a:pt x="69" y="101"/>
                    </a:cubicBezTo>
                    <a:cubicBezTo>
                      <a:pt x="68" y="101"/>
                      <a:pt x="67" y="101"/>
                      <a:pt x="67" y="101"/>
                    </a:cubicBezTo>
                    <a:cubicBezTo>
                      <a:pt x="67" y="101"/>
                      <a:pt x="66" y="101"/>
                      <a:pt x="66" y="101"/>
                    </a:cubicBezTo>
                    <a:cubicBezTo>
                      <a:pt x="66" y="101"/>
                      <a:pt x="66" y="101"/>
                      <a:pt x="66" y="101"/>
                    </a:cubicBezTo>
                    <a:cubicBezTo>
                      <a:pt x="66" y="100"/>
                      <a:pt x="66" y="101"/>
                      <a:pt x="66" y="101"/>
                    </a:cubicBezTo>
                    <a:cubicBezTo>
                      <a:pt x="65" y="101"/>
                      <a:pt x="65" y="100"/>
                      <a:pt x="65" y="100"/>
                    </a:cubicBezTo>
                    <a:cubicBezTo>
                      <a:pt x="65" y="100"/>
                      <a:pt x="65" y="100"/>
                      <a:pt x="65" y="100"/>
                    </a:cubicBezTo>
                    <a:cubicBezTo>
                      <a:pt x="65" y="99"/>
                      <a:pt x="65" y="100"/>
                      <a:pt x="64" y="100"/>
                    </a:cubicBezTo>
                    <a:cubicBezTo>
                      <a:pt x="63" y="100"/>
                      <a:pt x="62" y="100"/>
                      <a:pt x="61" y="100"/>
                    </a:cubicBezTo>
                    <a:cubicBezTo>
                      <a:pt x="61" y="100"/>
                      <a:pt x="60" y="100"/>
                      <a:pt x="59" y="100"/>
                    </a:cubicBezTo>
                    <a:cubicBezTo>
                      <a:pt x="59" y="100"/>
                      <a:pt x="58" y="100"/>
                      <a:pt x="57" y="99"/>
                    </a:cubicBezTo>
                    <a:cubicBezTo>
                      <a:pt x="57" y="99"/>
                      <a:pt x="56" y="98"/>
                      <a:pt x="57" y="98"/>
                    </a:cubicBezTo>
                    <a:cubicBezTo>
                      <a:pt x="57" y="98"/>
                      <a:pt x="58" y="98"/>
                      <a:pt x="58" y="97"/>
                    </a:cubicBezTo>
                    <a:cubicBezTo>
                      <a:pt x="58" y="97"/>
                      <a:pt x="58" y="97"/>
                      <a:pt x="58" y="97"/>
                    </a:cubicBezTo>
                    <a:cubicBezTo>
                      <a:pt x="59" y="97"/>
                      <a:pt x="59" y="97"/>
                      <a:pt x="60" y="97"/>
                    </a:cubicBezTo>
                    <a:cubicBezTo>
                      <a:pt x="60" y="97"/>
                      <a:pt x="61" y="97"/>
                      <a:pt x="61" y="97"/>
                    </a:cubicBezTo>
                    <a:cubicBezTo>
                      <a:pt x="61" y="97"/>
                      <a:pt x="61" y="97"/>
                      <a:pt x="61" y="97"/>
                    </a:cubicBezTo>
                    <a:cubicBezTo>
                      <a:pt x="61" y="96"/>
                      <a:pt x="61" y="96"/>
                      <a:pt x="61" y="96"/>
                    </a:cubicBezTo>
                    <a:cubicBezTo>
                      <a:pt x="61" y="96"/>
                      <a:pt x="61" y="95"/>
                      <a:pt x="61" y="95"/>
                    </a:cubicBezTo>
                    <a:cubicBezTo>
                      <a:pt x="60" y="94"/>
                      <a:pt x="59" y="94"/>
                      <a:pt x="58" y="93"/>
                    </a:cubicBezTo>
                    <a:cubicBezTo>
                      <a:pt x="58" y="93"/>
                      <a:pt x="58" y="93"/>
                      <a:pt x="57" y="93"/>
                    </a:cubicBezTo>
                    <a:cubicBezTo>
                      <a:pt x="57" y="93"/>
                      <a:pt x="57" y="92"/>
                      <a:pt x="57" y="92"/>
                    </a:cubicBezTo>
                    <a:cubicBezTo>
                      <a:pt x="57" y="92"/>
                      <a:pt x="56" y="91"/>
                      <a:pt x="56" y="91"/>
                    </a:cubicBezTo>
                    <a:cubicBezTo>
                      <a:pt x="55" y="91"/>
                      <a:pt x="56" y="91"/>
                      <a:pt x="56" y="90"/>
                    </a:cubicBezTo>
                    <a:cubicBezTo>
                      <a:pt x="56" y="90"/>
                      <a:pt x="55" y="90"/>
                      <a:pt x="55" y="90"/>
                    </a:cubicBezTo>
                    <a:cubicBezTo>
                      <a:pt x="55" y="89"/>
                      <a:pt x="55" y="89"/>
                      <a:pt x="54" y="88"/>
                    </a:cubicBezTo>
                    <a:cubicBezTo>
                      <a:pt x="54" y="88"/>
                      <a:pt x="53" y="88"/>
                      <a:pt x="53" y="88"/>
                    </a:cubicBezTo>
                    <a:cubicBezTo>
                      <a:pt x="53" y="87"/>
                      <a:pt x="52" y="87"/>
                      <a:pt x="52" y="87"/>
                    </a:cubicBezTo>
                    <a:cubicBezTo>
                      <a:pt x="51" y="87"/>
                      <a:pt x="49" y="87"/>
                      <a:pt x="49" y="86"/>
                    </a:cubicBezTo>
                    <a:cubicBezTo>
                      <a:pt x="48" y="86"/>
                      <a:pt x="47" y="86"/>
                      <a:pt x="46" y="85"/>
                    </a:cubicBezTo>
                    <a:cubicBezTo>
                      <a:pt x="46" y="85"/>
                      <a:pt x="46" y="85"/>
                      <a:pt x="46" y="85"/>
                    </a:cubicBezTo>
                    <a:cubicBezTo>
                      <a:pt x="46" y="85"/>
                      <a:pt x="45" y="84"/>
                      <a:pt x="45" y="84"/>
                    </a:cubicBezTo>
                    <a:cubicBezTo>
                      <a:pt x="45" y="84"/>
                      <a:pt x="45" y="84"/>
                      <a:pt x="44" y="83"/>
                    </a:cubicBezTo>
                    <a:cubicBezTo>
                      <a:pt x="44" y="83"/>
                      <a:pt x="45" y="83"/>
                      <a:pt x="44" y="82"/>
                    </a:cubicBezTo>
                    <a:cubicBezTo>
                      <a:pt x="44" y="82"/>
                      <a:pt x="44" y="82"/>
                      <a:pt x="43" y="82"/>
                    </a:cubicBezTo>
                    <a:cubicBezTo>
                      <a:pt x="42" y="82"/>
                      <a:pt x="41" y="82"/>
                      <a:pt x="40" y="82"/>
                    </a:cubicBezTo>
                    <a:cubicBezTo>
                      <a:pt x="39" y="82"/>
                      <a:pt x="40" y="80"/>
                      <a:pt x="41" y="80"/>
                    </a:cubicBezTo>
                    <a:cubicBezTo>
                      <a:pt x="40" y="80"/>
                      <a:pt x="40" y="80"/>
                      <a:pt x="40" y="79"/>
                    </a:cubicBezTo>
                    <a:cubicBezTo>
                      <a:pt x="40" y="79"/>
                      <a:pt x="39" y="79"/>
                      <a:pt x="39" y="79"/>
                    </a:cubicBezTo>
                    <a:cubicBezTo>
                      <a:pt x="39" y="79"/>
                      <a:pt x="39" y="79"/>
                      <a:pt x="39" y="79"/>
                    </a:cubicBezTo>
                    <a:cubicBezTo>
                      <a:pt x="39" y="80"/>
                      <a:pt x="39" y="80"/>
                      <a:pt x="39" y="80"/>
                    </a:cubicBezTo>
                    <a:cubicBezTo>
                      <a:pt x="38" y="80"/>
                      <a:pt x="38" y="80"/>
                      <a:pt x="38" y="80"/>
                    </a:cubicBezTo>
                    <a:cubicBezTo>
                      <a:pt x="37" y="80"/>
                      <a:pt x="36" y="79"/>
                      <a:pt x="36" y="78"/>
                    </a:cubicBezTo>
                    <a:cubicBezTo>
                      <a:pt x="35" y="78"/>
                      <a:pt x="34" y="79"/>
                      <a:pt x="33" y="78"/>
                    </a:cubicBezTo>
                    <a:cubicBezTo>
                      <a:pt x="32" y="78"/>
                      <a:pt x="31" y="77"/>
                      <a:pt x="30" y="77"/>
                    </a:cubicBezTo>
                    <a:cubicBezTo>
                      <a:pt x="30" y="77"/>
                      <a:pt x="29" y="76"/>
                      <a:pt x="29" y="76"/>
                    </a:cubicBezTo>
                    <a:cubicBezTo>
                      <a:pt x="29" y="76"/>
                      <a:pt x="28" y="76"/>
                      <a:pt x="28" y="76"/>
                    </a:cubicBezTo>
                    <a:cubicBezTo>
                      <a:pt x="28" y="76"/>
                      <a:pt x="28" y="76"/>
                      <a:pt x="28" y="76"/>
                    </a:cubicBezTo>
                    <a:cubicBezTo>
                      <a:pt x="28" y="77"/>
                      <a:pt x="28" y="77"/>
                      <a:pt x="28" y="77"/>
                    </a:cubicBezTo>
                    <a:cubicBezTo>
                      <a:pt x="28" y="78"/>
                      <a:pt x="28" y="80"/>
                      <a:pt x="27" y="80"/>
                    </a:cubicBezTo>
                    <a:cubicBezTo>
                      <a:pt x="27" y="79"/>
                      <a:pt x="27" y="78"/>
                      <a:pt x="27" y="77"/>
                    </a:cubicBezTo>
                    <a:cubicBezTo>
                      <a:pt x="27" y="76"/>
                      <a:pt x="26" y="76"/>
                      <a:pt x="25" y="76"/>
                    </a:cubicBezTo>
                    <a:cubicBezTo>
                      <a:pt x="25" y="77"/>
                      <a:pt x="25" y="77"/>
                      <a:pt x="24" y="77"/>
                    </a:cubicBezTo>
                    <a:cubicBezTo>
                      <a:pt x="24" y="77"/>
                      <a:pt x="24" y="77"/>
                      <a:pt x="24" y="77"/>
                    </a:cubicBezTo>
                    <a:cubicBezTo>
                      <a:pt x="24" y="77"/>
                      <a:pt x="23" y="77"/>
                      <a:pt x="23" y="77"/>
                    </a:cubicBezTo>
                    <a:cubicBezTo>
                      <a:pt x="23" y="77"/>
                      <a:pt x="23" y="77"/>
                      <a:pt x="23" y="78"/>
                    </a:cubicBezTo>
                    <a:cubicBezTo>
                      <a:pt x="23" y="78"/>
                      <a:pt x="21" y="78"/>
                      <a:pt x="20" y="78"/>
                    </a:cubicBezTo>
                    <a:cubicBezTo>
                      <a:pt x="20" y="79"/>
                      <a:pt x="21" y="79"/>
                      <a:pt x="21" y="80"/>
                    </a:cubicBezTo>
                    <a:cubicBezTo>
                      <a:pt x="21" y="80"/>
                      <a:pt x="21" y="80"/>
                      <a:pt x="21" y="80"/>
                    </a:cubicBezTo>
                    <a:cubicBezTo>
                      <a:pt x="21" y="80"/>
                      <a:pt x="21" y="80"/>
                      <a:pt x="22" y="80"/>
                    </a:cubicBezTo>
                    <a:cubicBezTo>
                      <a:pt x="22" y="80"/>
                      <a:pt x="22" y="81"/>
                      <a:pt x="22" y="81"/>
                    </a:cubicBezTo>
                    <a:cubicBezTo>
                      <a:pt x="21" y="81"/>
                      <a:pt x="21" y="82"/>
                      <a:pt x="20" y="82"/>
                    </a:cubicBezTo>
                    <a:cubicBezTo>
                      <a:pt x="20" y="82"/>
                      <a:pt x="20" y="82"/>
                      <a:pt x="19" y="82"/>
                    </a:cubicBezTo>
                    <a:cubicBezTo>
                      <a:pt x="19" y="82"/>
                      <a:pt x="19" y="82"/>
                      <a:pt x="18" y="82"/>
                    </a:cubicBezTo>
                    <a:cubicBezTo>
                      <a:pt x="18" y="82"/>
                      <a:pt x="18" y="81"/>
                      <a:pt x="18" y="81"/>
                    </a:cubicBezTo>
                    <a:cubicBezTo>
                      <a:pt x="18" y="81"/>
                      <a:pt x="18" y="81"/>
                      <a:pt x="18" y="81"/>
                    </a:cubicBezTo>
                    <a:cubicBezTo>
                      <a:pt x="18" y="80"/>
                      <a:pt x="18" y="80"/>
                      <a:pt x="17" y="80"/>
                    </a:cubicBezTo>
                    <a:cubicBezTo>
                      <a:pt x="17" y="79"/>
                      <a:pt x="17" y="79"/>
                      <a:pt x="16" y="79"/>
                    </a:cubicBezTo>
                    <a:cubicBezTo>
                      <a:pt x="16" y="80"/>
                      <a:pt x="15" y="80"/>
                      <a:pt x="15" y="80"/>
                    </a:cubicBezTo>
                    <a:cubicBezTo>
                      <a:pt x="15" y="81"/>
                      <a:pt x="14" y="81"/>
                      <a:pt x="14" y="80"/>
                    </a:cubicBezTo>
                    <a:cubicBezTo>
                      <a:pt x="14" y="80"/>
                      <a:pt x="14" y="80"/>
                      <a:pt x="14" y="80"/>
                    </a:cubicBezTo>
                    <a:cubicBezTo>
                      <a:pt x="13" y="80"/>
                      <a:pt x="13" y="80"/>
                      <a:pt x="13" y="80"/>
                    </a:cubicBezTo>
                    <a:cubicBezTo>
                      <a:pt x="13" y="80"/>
                      <a:pt x="13" y="80"/>
                      <a:pt x="13" y="79"/>
                    </a:cubicBezTo>
                    <a:cubicBezTo>
                      <a:pt x="13" y="79"/>
                      <a:pt x="13" y="79"/>
                      <a:pt x="12" y="79"/>
                    </a:cubicBezTo>
                    <a:cubicBezTo>
                      <a:pt x="12" y="79"/>
                      <a:pt x="12" y="79"/>
                      <a:pt x="12" y="78"/>
                    </a:cubicBezTo>
                    <a:cubicBezTo>
                      <a:pt x="12" y="78"/>
                      <a:pt x="12" y="78"/>
                      <a:pt x="12" y="77"/>
                    </a:cubicBezTo>
                    <a:cubicBezTo>
                      <a:pt x="11" y="77"/>
                      <a:pt x="11" y="77"/>
                      <a:pt x="11" y="77"/>
                    </a:cubicBezTo>
                    <a:cubicBezTo>
                      <a:pt x="11" y="76"/>
                      <a:pt x="11" y="76"/>
                      <a:pt x="11" y="75"/>
                    </a:cubicBezTo>
                    <a:cubicBezTo>
                      <a:pt x="11" y="75"/>
                      <a:pt x="11" y="75"/>
                      <a:pt x="12" y="75"/>
                    </a:cubicBezTo>
                    <a:cubicBezTo>
                      <a:pt x="12" y="75"/>
                      <a:pt x="13" y="75"/>
                      <a:pt x="14" y="74"/>
                    </a:cubicBezTo>
                    <a:cubicBezTo>
                      <a:pt x="14" y="74"/>
                      <a:pt x="14" y="73"/>
                      <a:pt x="14" y="73"/>
                    </a:cubicBezTo>
                    <a:cubicBezTo>
                      <a:pt x="13" y="72"/>
                      <a:pt x="13" y="72"/>
                      <a:pt x="13" y="71"/>
                    </a:cubicBezTo>
                    <a:cubicBezTo>
                      <a:pt x="13" y="71"/>
                      <a:pt x="13" y="70"/>
                      <a:pt x="13" y="69"/>
                    </a:cubicBezTo>
                    <a:cubicBezTo>
                      <a:pt x="13" y="69"/>
                      <a:pt x="12" y="69"/>
                      <a:pt x="12" y="69"/>
                    </a:cubicBezTo>
                    <a:cubicBezTo>
                      <a:pt x="11" y="69"/>
                      <a:pt x="11" y="69"/>
                      <a:pt x="11" y="69"/>
                    </a:cubicBezTo>
                    <a:cubicBezTo>
                      <a:pt x="10" y="69"/>
                      <a:pt x="9" y="69"/>
                      <a:pt x="9" y="68"/>
                    </a:cubicBezTo>
                    <a:cubicBezTo>
                      <a:pt x="9" y="67"/>
                      <a:pt x="9" y="66"/>
                      <a:pt x="10" y="66"/>
                    </a:cubicBezTo>
                    <a:cubicBezTo>
                      <a:pt x="10" y="65"/>
                      <a:pt x="10" y="65"/>
                      <a:pt x="10" y="64"/>
                    </a:cubicBezTo>
                    <a:cubicBezTo>
                      <a:pt x="10" y="63"/>
                      <a:pt x="11" y="63"/>
                      <a:pt x="11" y="63"/>
                    </a:cubicBezTo>
                    <a:cubicBezTo>
                      <a:pt x="12" y="64"/>
                      <a:pt x="13" y="63"/>
                      <a:pt x="13" y="62"/>
                    </a:cubicBezTo>
                    <a:cubicBezTo>
                      <a:pt x="13" y="61"/>
                      <a:pt x="13" y="60"/>
                      <a:pt x="13" y="60"/>
                    </a:cubicBezTo>
                    <a:cubicBezTo>
                      <a:pt x="12" y="60"/>
                      <a:pt x="12" y="59"/>
                      <a:pt x="11" y="60"/>
                    </a:cubicBezTo>
                    <a:cubicBezTo>
                      <a:pt x="10" y="60"/>
                      <a:pt x="10" y="60"/>
                      <a:pt x="10" y="61"/>
                    </a:cubicBezTo>
                    <a:cubicBezTo>
                      <a:pt x="10" y="61"/>
                      <a:pt x="10" y="62"/>
                      <a:pt x="9" y="61"/>
                    </a:cubicBezTo>
                    <a:cubicBezTo>
                      <a:pt x="9" y="62"/>
                      <a:pt x="9" y="63"/>
                      <a:pt x="8" y="62"/>
                    </a:cubicBezTo>
                    <a:cubicBezTo>
                      <a:pt x="8" y="63"/>
                      <a:pt x="8" y="63"/>
                      <a:pt x="7" y="63"/>
                    </a:cubicBezTo>
                    <a:cubicBezTo>
                      <a:pt x="7" y="64"/>
                      <a:pt x="6" y="65"/>
                      <a:pt x="5" y="65"/>
                    </a:cubicBezTo>
                    <a:cubicBezTo>
                      <a:pt x="5" y="65"/>
                      <a:pt x="5" y="65"/>
                      <a:pt x="5" y="64"/>
                    </a:cubicBezTo>
                    <a:cubicBezTo>
                      <a:pt x="4" y="64"/>
                      <a:pt x="4" y="64"/>
                      <a:pt x="4" y="63"/>
                    </a:cubicBezTo>
                    <a:cubicBezTo>
                      <a:pt x="4" y="63"/>
                      <a:pt x="4" y="63"/>
                      <a:pt x="4" y="63"/>
                    </a:cubicBezTo>
                    <a:cubicBezTo>
                      <a:pt x="4" y="62"/>
                      <a:pt x="4" y="62"/>
                      <a:pt x="4" y="62"/>
                    </a:cubicBezTo>
                    <a:cubicBezTo>
                      <a:pt x="3" y="62"/>
                      <a:pt x="4" y="61"/>
                      <a:pt x="4" y="61"/>
                    </a:cubicBezTo>
                    <a:cubicBezTo>
                      <a:pt x="4" y="60"/>
                      <a:pt x="4" y="59"/>
                      <a:pt x="4" y="60"/>
                    </a:cubicBezTo>
                    <a:cubicBezTo>
                      <a:pt x="5" y="59"/>
                      <a:pt x="5" y="58"/>
                      <a:pt x="5" y="59"/>
                    </a:cubicBezTo>
                    <a:cubicBezTo>
                      <a:pt x="5" y="58"/>
                      <a:pt x="5" y="57"/>
                      <a:pt x="6" y="57"/>
                    </a:cubicBezTo>
                    <a:cubicBezTo>
                      <a:pt x="6" y="56"/>
                      <a:pt x="6" y="54"/>
                      <a:pt x="7" y="54"/>
                    </a:cubicBezTo>
                    <a:cubicBezTo>
                      <a:pt x="7" y="53"/>
                      <a:pt x="7" y="52"/>
                      <a:pt x="8" y="52"/>
                    </a:cubicBezTo>
                    <a:cubicBezTo>
                      <a:pt x="8" y="52"/>
                      <a:pt x="8" y="51"/>
                      <a:pt x="9" y="50"/>
                    </a:cubicBezTo>
                    <a:cubicBezTo>
                      <a:pt x="9" y="50"/>
                      <a:pt x="9" y="50"/>
                      <a:pt x="9" y="50"/>
                    </a:cubicBezTo>
                    <a:cubicBezTo>
                      <a:pt x="9" y="50"/>
                      <a:pt x="9" y="50"/>
                      <a:pt x="9" y="50"/>
                    </a:cubicBezTo>
                    <a:cubicBezTo>
                      <a:pt x="9" y="50"/>
                      <a:pt x="9" y="49"/>
                      <a:pt x="10" y="49"/>
                    </a:cubicBezTo>
                    <a:cubicBezTo>
                      <a:pt x="10" y="48"/>
                      <a:pt x="12" y="48"/>
                      <a:pt x="12" y="47"/>
                    </a:cubicBezTo>
                    <a:cubicBezTo>
                      <a:pt x="12" y="46"/>
                      <a:pt x="12" y="46"/>
                      <a:pt x="13" y="46"/>
                    </a:cubicBezTo>
                    <a:cubicBezTo>
                      <a:pt x="13" y="46"/>
                      <a:pt x="13" y="46"/>
                      <a:pt x="14" y="46"/>
                    </a:cubicBezTo>
                    <a:cubicBezTo>
                      <a:pt x="14" y="46"/>
                      <a:pt x="14" y="46"/>
                      <a:pt x="15" y="46"/>
                    </a:cubicBezTo>
                    <a:cubicBezTo>
                      <a:pt x="16" y="46"/>
                      <a:pt x="16" y="46"/>
                      <a:pt x="17" y="45"/>
                    </a:cubicBezTo>
                    <a:cubicBezTo>
                      <a:pt x="17" y="45"/>
                      <a:pt x="18" y="45"/>
                      <a:pt x="19" y="45"/>
                    </a:cubicBezTo>
                    <a:cubicBezTo>
                      <a:pt x="19" y="45"/>
                      <a:pt x="20" y="45"/>
                      <a:pt x="20" y="45"/>
                    </a:cubicBezTo>
                    <a:cubicBezTo>
                      <a:pt x="21" y="45"/>
                      <a:pt x="21" y="46"/>
                      <a:pt x="21" y="47"/>
                    </a:cubicBezTo>
                    <a:cubicBezTo>
                      <a:pt x="21" y="48"/>
                      <a:pt x="21" y="49"/>
                      <a:pt x="21" y="50"/>
                    </a:cubicBezTo>
                    <a:cubicBezTo>
                      <a:pt x="21" y="50"/>
                      <a:pt x="21" y="50"/>
                      <a:pt x="20" y="50"/>
                    </a:cubicBezTo>
                    <a:cubicBezTo>
                      <a:pt x="20" y="51"/>
                      <a:pt x="20" y="51"/>
                      <a:pt x="20" y="51"/>
                    </a:cubicBezTo>
                    <a:cubicBezTo>
                      <a:pt x="20" y="51"/>
                      <a:pt x="20" y="51"/>
                      <a:pt x="21" y="51"/>
                    </a:cubicBezTo>
                    <a:cubicBezTo>
                      <a:pt x="21" y="51"/>
                      <a:pt x="21" y="51"/>
                      <a:pt x="21" y="52"/>
                    </a:cubicBezTo>
                    <a:cubicBezTo>
                      <a:pt x="21" y="52"/>
                      <a:pt x="21" y="52"/>
                      <a:pt x="21" y="52"/>
                    </a:cubicBezTo>
                    <a:cubicBezTo>
                      <a:pt x="23" y="52"/>
                      <a:pt x="21" y="48"/>
                      <a:pt x="23" y="48"/>
                    </a:cubicBezTo>
                    <a:cubicBezTo>
                      <a:pt x="23" y="48"/>
                      <a:pt x="23" y="46"/>
                      <a:pt x="24" y="47"/>
                    </a:cubicBezTo>
                    <a:cubicBezTo>
                      <a:pt x="24" y="46"/>
                      <a:pt x="24" y="43"/>
                      <a:pt x="25" y="44"/>
                    </a:cubicBezTo>
                    <a:cubicBezTo>
                      <a:pt x="25" y="44"/>
                      <a:pt x="26" y="44"/>
                      <a:pt x="26" y="44"/>
                    </a:cubicBezTo>
                    <a:cubicBezTo>
                      <a:pt x="26" y="43"/>
                      <a:pt x="26" y="43"/>
                      <a:pt x="26" y="43"/>
                    </a:cubicBezTo>
                    <a:cubicBezTo>
                      <a:pt x="27" y="43"/>
                      <a:pt x="27" y="43"/>
                      <a:pt x="28" y="43"/>
                    </a:cubicBezTo>
                    <a:cubicBezTo>
                      <a:pt x="28" y="43"/>
                      <a:pt x="28" y="42"/>
                      <a:pt x="28" y="42"/>
                    </a:cubicBezTo>
                    <a:cubicBezTo>
                      <a:pt x="27" y="42"/>
                      <a:pt x="27" y="42"/>
                      <a:pt x="27" y="41"/>
                    </a:cubicBezTo>
                    <a:cubicBezTo>
                      <a:pt x="27" y="41"/>
                      <a:pt x="27" y="41"/>
                      <a:pt x="27" y="41"/>
                    </a:cubicBezTo>
                    <a:cubicBezTo>
                      <a:pt x="27" y="41"/>
                      <a:pt x="27" y="40"/>
                      <a:pt x="27" y="40"/>
                    </a:cubicBezTo>
                    <a:cubicBezTo>
                      <a:pt x="27" y="40"/>
                      <a:pt x="27" y="40"/>
                      <a:pt x="27" y="40"/>
                    </a:cubicBezTo>
                    <a:cubicBezTo>
                      <a:pt x="28" y="40"/>
                      <a:pt x="28" y="40"/>
                      <a:pt x="28" y="40"/>
                    </a:cubicBezTo>
                    <a:cubicBezTo>
                      <a:pt x="29" y="40"/>
                      <a:pt x="30" y="40"/>
                      <a:pt x="30" y="40"/>
                    </a:cubicBezTo>
                    <a:cubicBezTo>
                      <a:pt x="30" y="39"/>
                      <a:pt x="30" y="39"/>
                      <a:pt x="31" y="38"/>
                    </a:cubicBezTo>
                    <a:cubicBezTo>
                      <a:pt x="31" y="38"/>
                      <a:pt x="32" y="37"/>
                      <a:pt x="32" y="37"/>
                    </a:cubicBezTo>
                    <a:cubicBezTo>
                      <a:pt x="33" y="37"/>
                      <a:pt x="33" y="37"/>
                      <a:pt x="33" y="37"/>
                    </a:cubicBezTo>
                    <a:cubicBezTo>
                      <a:pt x="33" y="37"/>
                      <a:pt x="33" y="37"/>
                      <a:pt x="33" y="37"/>
                    </a:cubicBezTo>
                    <a:cubicBezTo>
                      <a:pt x="34" y="37"/>
                      <a:pt x="34" y="36"/>
                      <a:pt x="34" y="36"/>
                    </a:cubicBezTo>
                    <a:cubicBezTo>
                      <a:pt x="34" y="36"/>
                      <a:pt x="34" y="36"/>
                      <a:pt x="35" y="36"/>
                    </a:cubicBezTo>
                    <a:cubicBezTo>
                      <a:pt x="35" y="36"/>
                      <a:pt x="35" y="35"/>
                      <a:pt x="35" y="35"/>
                    </a:cubicBezTo>
                    <a:cubicBezTo>
                      <a:pt x="35" y="35"/>
                      <a:pt x="35" y="35"/>
                      <a:pt x="35" y="35"/>
                    </a:cubicBezTo>
                    <a:cubicBezTo>
                      <a:pt x="35" y="34"/>
                      <a:pt x="35" y="34"/>
                      <a:pt x="35" y="34"/>
                    </a:cubicBezTo>
                    <a:cubicBezTo>
                      <a:pt x="35" y="33"/>
                      <a:pt x="36" y="33"/>
                      <a:pt x="36" y="33"/>
                    </a:cubicBezTo>
                    <a:cubicBezTo>
                      <a:pt x="37" y="31"/>
                      <a:pt x="38" y="30"/>
                      <a:pt x="39" y="30"/>
                    </a:cubicBezTo>
                    <a:cubicBezTo>
                      <a:pt x="39" y="30"/>
                      <a:pt x="40" y="30"/>
                      <a:pt x="40" y="30"/>
                    </a:cubicBezTo>
                    <a:cubicBezTo>
                      <a:pt x="40" y="29"/>
                      <a:pt x="40" y="29"/>
                      <a:pt x="40" y="29"/>
                    </a:cubicBezTo>
                    <a:cubicBezTo>
                      <a:pt x="40" y="29"/>
                      <a:pt x="41" y="29"/>
                      <a:pt x="41" y="29"/>
                    </a:cubicBezTo>
                    <a:cubicBezTo>
                      <a:pt x="41" y="29"/>
                      <a:pt x="42" y="29"/>
                      <a:pt x="42" y="29"/>
                    </a:cubicBezTo>
                    <a:cubicBezTo>
                      <a:pt x="43" y="29"/>
                      <a:pt x="43" y="29"/>
                      <a:pt x="43" y="28"/>
                    </a:cubicBezTo>
                    <a:cubicBezTo>
                      <a:pt x="43" y="28"/>
                      <a:pt x="43" y="28"/>
                      <a:pt x="43" y="28"/>
                    </a:cubicBezTo>
                    <a:cubicBezTo>
                      <a:pt x="44" y="27"/>
                      <a:pt x="44" y="27"/>
                      <a:pt x="44" y="26"/>
                    </a:cubicBezTo>
                    <a:cubicBezTo>
                      <a:pt x="44" y="26"/>
                      <a:pt x="44" y="25"/>
                      <a:pt x="44" y="25"/>
                    </a:cubicBezTo>
                    <a:cubicBezTo>
                      <a:pt x="45" y="25"/>
                      <a:pt x="45" y="24"/>
                      <a:pt x="45" y="24"/>
                    </a:cubicBezTo>
                    <a:cubicBezTo>
                      <a:pt x="45" y="24"/>
                      <a:pt x="45" y="24"/>
                      <a:pt x="46" y="23"/>
                    </a:cubicBezTo>
                    <a:cubicBezTo>
                      <a:pt x="46" y="23"/>
                      <a:pt x="47" y="23"/>
                      <a:pt x="47" y="23"/>
                    </a:cubicBezTo>
                    <a:cubicBezTo>
                      <a:pt x="47" y="23"/>
                      <a:pt x="47" y="23"/>
                      <a:pt x="48" y="22"/>
                    </a:cubicBezTo>
                    <a:cubicBezTo>
                      <a:pt x="48" y="22"/>
                      <a:pt x="49" y="23"/>
                      <a:pt x="49" y="22"/>
                    </a:cubicBezTo>
                    <a:cubicBezTo>
                      <a:pt x="49" y="22"/>
                      <a:pt x="49" y="22"/>
                      <a:pt x="50" y="21"/>
                    </a:cubicBezTo>
                    <a:cubicBezTo>
                      <a:pt x="50" y="21"/>
                      <a:pt x="50" y="21"/>
                      <a:pt x="50" y="21"/>
                    </a:cubicBezTo>
                    <a:cubicBezTo>
                      <a:pt x="51" y="21"/>
                      <a:pt x="51" y="21"/>
                      <a:pt x="51" y="21"/>
                    </a:cubicBezTo>
                    <a:cubicBezTo>
                      <a:pt x="52" y="21"/>
                      <a:pt x="52" y="21"/>
                      <a:pt x="52" y="21"/>
                    </a:cubicBezTo>
                    <a:cubicBezTo>
                      <a:pt x="52" y="21"/>
                      <a:pt x="52" y="21"/>
                      <a:pt x="52" y="21"/>
                    </a:cubicBezTo>
                    <a:cubicBezTo>
                      <a:pt x="53" y="20"/>
                      <a:pt x="53" y="20"/>
                      <a:pt x="53" y="20"/>
                    </a:cubicBezTo>
                    <a:cubicBezTo>
                      <a:pt x="52" y="20"/>
                      <a:pt x="52" y="20"/>
                      <a:pt x="51" y="20"/>
                    </a:cubicBezTo>
                    <a:cubicBezTo>
                      <a:pt x="51" y="20"/>
                      <a:pt x="51" y="20"/>
                      <a:pt x="51" y="20"/>
                    </a:cubicBezTo>
                    <a:cubicBezTo>
                      <a:pt x="51" y="20"/>
                      <a:pt x="51" y="20"/>
                      <a:pt x="51" y="20"/>
                    </a:cubicBezTo>
                    <a:cubicBezTo>
                      <a:pt x="50" y="21"/>
                      <a:pt x="50" y="21"/>
                      <a:pt x="49" y="20"/>
                    </a:cubicBezTo>
                    <a:cubicBezTo>
                      <a:pt x="49" y="20"/>
                      <a:pt x="48" y="20"/>
                      <a:pt x="48" y="19"/>
                    </a:cubicBezTo>
                    <a:cubicBezTo>
                      <a:pt x="48" y="19"/>
                      <a:pt x="49" y="19"/>
                      <a:pt x="49" y="19"/>
                    </a:cubicBezTo>
                    <a:cubicBezTo>
                      <a:pt x="49" y="18"/>
                      <a:pt x="49" y="18"/>
                      <a:pt x="49" y="18"/>
                    </a:cubicBezTo>
                    <a:cubicBezTo>
                      <a:pt x="50" y="18"/>
                      <a:pt x="51" y="18"/>
                      <a:pt x="51" y="18"/>
                    </a:cubicBezTo>
                    <a:cubicBezTo>
                      <a:pt x="51" y="17"/>
                      <a:pt x="51" y="17"/>
                      <a:pt x="51" y="17"/>
                    </a:cubicBezTo>
                    <a:cubicBezTo>
                      <a:pt x="52" y="17"/>
                      <a:pt x="52" y="17"/>
                      <a:pt x="53" y="17"/>
                    </a:cubicBezTo>
                    <a:cubicBezTo>
                      <a:pt x="53" y="17"/>
                      <a:pt x="54" y="17"/>
                      <a:pt x="55" y="17"/>
                    </a:cubicBezTo>
                    <a:cubicBezTo>
                      <a:pt x="56" y="17"/>
                      <a:pt x="57" y="17"/>
                      <a:pt x="58" y="17"/>
                    </a:cubicBezTo>
                    <a:cubicBezTo>
                      <a:pt x="59" y="17"/>
                      <a:pt x="59" y="17"/>
                      <a:pt x="59" y="17"/>
                    </a:cubicBezTo>
                    <a:cubicBezTo>
                      <a:pt x="59" y="17"/>
                      <a:pt x="59" y="16"/>
                      <a:pt x="59" y="16"/>
                    </a:cubicBezTo>
                    <a:cubicBezTo>
                      <a:pt x="60" y="16"/>
                      <a:pt x="60" y="16"/>
                      <a:pt x="60" y="16"/>
                    </a:cubicBezTo>
                    <a:cubicBezTo>
                      <a:pt x="60" y="15"/>
                      <a:pt x="60" y="15"/>
                      <a:pt x="61" y="15"/>
                    </a:cubicBezTo>
                    <a:cubicBezTo>
                      <a:pt x="61" y="15"/>
                      <a:pt x="61" y="15"/>
                      <a:pt x="61" y="15"/>
                    </a:cubicBezTo>
                    <a:cubicBezTo>
                      <a:pt x="61" y="14"/>
                      <a:pt x="62" y="14"/>
                      <a:pt x="62" y="14"/>
                    </a:cubicBezTo>
                    <a:cubicBezTo>
                      <a:pt x="63" y="14"/>
                      <a:pt x="64" y="14"/>
                      <a:pt x="65" y="14"/>
                    </a:cubicBezTo>
                    <a:cubicBezTo>
                      <a:pt x="65" y="14"/>
                      <a:pt x="66" y="14"/>
                      <a:pt x="66" y="14"/>
                    </a:cubicBezTo>
                    <a:cubicBezTo>
                      <a:pt x="66" y="13"/>
                      <a:pt x="66" y="13"/>
                      <a:pt x="66" y="13"/>
                    </a:cubicBezTo>
                    <a:cubicBezTo>
                      <a:pt x="66" y="12"/>
                      <a:pt x="66" y="12"/>
                      <a:pt x="65" y="11"/>
                    </a:cubicBezTo>
                    <a:cubicBezTo>
                      <a:pt x="65" y="11"/>
                      <a:pt x="65" y="11"/>
                      <a:pt x="65" y="10"/>
                    </a:cubicBezTo>
                    <a:cubicBezTo>
                      <a:pt x="65" y="9"/>
                      <a:pt x="65" y="8"/>
                      <a:pt x="65" y="7"/>
                    </a:cubicBezTo>
                    <a:cubicBezTo>
                      <a:pt x="64" y="8"/>
                      <a:pt x="64" y="8"/>
                      <a:pt x="64" y="8"/>
                    </a:cubicBezTo>
                    <a:cubicBezTo>
                      <a:pt x="63" y="9"/>
                      <a:pt x="63" y="8"/>
                      <a:pt x="62" y="8"/>
                    </a:cubicBezTo>
                    <a:cubicBezTo>
                      <a:pt x="62" y="8"/>
                      <a:pt x="61" y="8"/>
                      <a:pt x="61" y="7"/>
                    </a:cubicBezTo>
                    <a:cubicBezTo>
                      <a:pt x="61" y="7"/>
                      <a:pt x="61" y="6"/>
                      <a:pt x="62" y="7"/>
                    </a:cubicBezTo>
                    <a:cubicBezTo>
                      <a:pt x="62" y="6"/>
                      <a:pt x="62" y="6"/>
                      <a:pt x="62" y="6"/>
                    </a:cubicBezTo>
                    <a:cubicBezTo>
                      <a:pt x="62" y="6"/>
                      <a:pt x="62" y="6"/>
                      <a:pt x="62" y="6"/>
                    </a:cubicBezTo>
                    <a:cubicBezTo>
                      <a:pt x="61" y="6"/>
                      <a:pt x="61" y="6"/>
                      <a:pt x="60" y="6"/>
                    </a:cubicBezTo>
                    <a:cubicBezTo>
                      <a:pt x="60" y="6"/>
                      <a:pt x="59" y="6"/>
                      <a:pt x="59" y="6"/>
                    </a:cubicBezTo>
                    <a:cubicBezTo>
                      <a:pt x="58" y="6"/>
                      <a:pt x="58" y="6"/>
                      <a:pt x="58" y="6"/>
                    </a:cubicBezTo>
                    <a:cubicBezTo>
                      <a:pt x="58" y="6"/>
                      <a:pt x="58" y="6"/>
                      <a:pt x="57" y="6"/>
                    </a:cubicBezTo>
                    <a:cubicBezTo>
                      <a:pt x="57" y="7"/>
                      <a:pt x="57" y="7"/>
                      <a:pt x="56" y="7"/>
                    </a:cubicBezTo>
                    <a:cubicBezTo>
                      <a:pt x="56" y="8"/>
                      <a:pt x="55" y="7"/>
                      <a:pt x="54" y="7"/>
                    </a:cubicBezTo>
                    <a:cubicBezTo>
                      <a:pt x="54" y="7"/>
                      <a:pt x="53" y="7"/>
                      <a:pt x="53" y="7"/>
                    </a:cubicBezTo>
                    <a:cubicBezTo>
                      <a:pt x="53" y="8"/>
                      <a:pt x="53" y="9"/>
                      <a:pt x="53" y="10"/>
                    </a:cubicBezTo>
                    <a:cubicBezTo>
                      <a:pt x="52" y="10"/>
                      <a:pt x="52" y="10"/>
                      <a:pt x="52" y="10"/>
                    </a:cubicBezTo>
                    <a:cubicBezTo>
                      <a:pt x="52" y="10"/>
                      <a:pt x="52" y="10"/>
                      <a:pt x="52" y="11"/>
                    </a:cubicBezTo>
                    <a:cubicBezTo>
                      <a:pt x="52" y="11"/>
                      <a:pt x="52" y="12"/>
                      <a:pt x="52" y="12"/>
                    </a:cubicBezTo>
                    <a:cubicBezTo>
                      <a:pt x="51" y="12"/>
                      <a:pt x="51" y="12"/>
                      <a:pt x="50" y="12"/>
                    </a:cubicBezTo>
                    <a:cubicBezTo>
                      <a:pt x="50" y="12"/>
                      <a:pt x="50" y="12"/>
                      <a:pt x="49" y="13"/>
                    </a:cubicBezTo>
                    <a:cubicBezTo>
                      <a:pt x="49" y="13"/>
                      <a:pt x="48" y="14"/>
                      <a:pt x="47" y="14"/>
                    </a:cubicBezTo>
                    <a:cubicBezTo>
                      <a:pt x="47" y="14"/>
                      <a:pt x="47" y="15"/>
                      <a:pt x="47" y="15"/>
                    </a:cubicBezTo>
                    <a:cubicBezTo>
                      <a:pt x="47" y="15"/>
                      <a:pt x="46" y="15"/>
                      <a:pt x="46" y="15"/>
                    </a:cubicBezTo>
                    <a:cubicBezTo>
                      <a:pt x="46" y="15"/>
                      <a:pt x="45" y="15"/>
                      <a:pt x="45" y="14"/>
                    </a:cubicBezTo>
                    <a:cubicBezTo>
                      <a:pt x="45" y="14"/>
                      <a:pt x="46" y="14"/>
                      <a:pt x="46" y="13"/>
                    </a:cubicBezTo>
                    <a:cubicBezTo>
                      <a:pt x="46" y="13"/>
                      <a:pt x="46" y="12"/>
                      <a:pt x="45" y="11"/>
                    </a:cubicBezTo>
                    <a:cubicBezTo>
                      <a:pt x="45" y="11"/>
                      <a:pt x="45" y="9"/>
                      <a:pt x="46" y="9"/>
                    </a:cubicBezTo>
                    <a:cubicBezTo>
                      <a:pt x="46" y="9"/>
                      <a:pt x="46" y="9"/>
                      <a:pt x="46" y="9"/>
                    </a:cubicBezTo>
                    <a:cubicBezTo>
                      <a:pt x="46" y="8"/>
                      <a:pt x="46" y="8"/>
                      <a:pt x="47" y="8"/>
                    </a:cubicBezTo>
                    <a:cubicBezTo>
                      <a:pt x="47" y="8"/>
                      <a:pt x="47" y="8"/>
                      <a:pt x="47" y="8"/>
                    </a:cubicBezTo>
                    <a:cubicBezTo>
                      <a:pt x="47" y="8"/>
                      <a:pt x="47" y="8"/>
                      <a:pt x="47" y="8"/>
                    </a:cubicBezTo>
                    <a:cubicBezTo>
                      <a:pt x="47" y="8"/>
                      <a:pt x="47" y="7"/>
                      <a:pt x="47" y="7"/>
                    </a:cubicBezTo>
                    <a:cubicBezTo>
                      <a:pt x="47" y="6"/>
                      <a:pt x="47" y="5"/>
                      <a:pt x="48" y="6"/>
                    </a:cubicBezTo>
                    <a:cubicBezTo>
                      <a:pt x="48" y="5"/>
                      <a:pt x="48" y="5"/>
                      <a:pt x="49" y="5"/>
                    </a:cubicBezTo>
                    <a:cubicBezTo>
                      <a:pt x="50" y="5"/>
                      <a:pt x="50" y="5"/>
                      <a:pt x="51" y="5"/>
                    </a:cubicBezTo>
                    <a:cubicBezTo>
                      <a:pt x="51" y="5"/>
                      <a:pt x="51" y="5"/>
                      <a:pt x="51" y="5"/>
                    </a:cubicBezTo>
                    <a:cubicBezTo>
                      <a:pt x="51" y="5"/>
                      <a:pt x="52" y="5"/>
                      <a:pt x="52" y="5"/>
                    </a:cubicBezTo>
                    <a:cubicBezTo>
                      <a:pt x="52" y="4"/>
                      <a:pt x="52" y="4"/>
                      <a:pt x="53" y="4"/>
                    </a:cubicBezTo>
                    <a:cubicBezTo>
                      <a:pt x="54" y="4"/>
                      <a:pt x="54" y="4"/>
                      <a:pt x="54" y="4"/>
                    </a:cubicBezTo>
                    <a:cubicBezTo>
                      <a:pt x="55" y="4"/>
                      <a:pt x="55" y="4"/>
                      <a:pt x="55" y="3"/>
                    </a:cubicBezTo>
                    <a:cubicBezTo>
                      <a:pt x="55" y="3"/>
                      <a:pt x="55" y="3"/>
                      <a:pt x="55" y="3"/>
                    </a:cubicBezTo>
                    <a:cubicBezTo>
                      <a:pt x="55" y="3"/>
                      <a:pt x="55" y="3"/>
                      <a:pt x="56" y="3"/>
                    </a:cubicBezTo>
                    <a:cubicBezTo>
                      <a:pt x="56" y="3"/>
                      <a:pt x="56" y="2"/>
                      <a:pt x="56" y="2"/>
                    </a:cubicBezTo>
                    <a:cubicBezTo>
                      <a:pt x="56" y="2"/>
                      <a:pt x="57" y="1"/>
                      <a:pt x="56" y="1"/>
                    </a:cubicBezTo>
                    <a:cubicBezTo>
                      <a:pt x="56" y="0"/>
                      <a:pt x="56" y="0"/>
                      <a:pt x="55" y="0"/>
                    </a:cubicBezTo>
                    <a:cubicBezTo>
                      <a:pt x="55" y="0"/>
                      <a:pt x="54" y="0"/>
                      <a:pt x="54" y="0"/>
                    </a:cubicBezTo>
                    <a:cubicBezTo>
                      <a:pt x="53" y="0"/>
                      <a:pt x="53" y="0"/>
                      <a:pt x="52" y="0"/>
                    </a:cubicBezTo>
                    <a:cubicBezTo>
                      <a:pt x="47" y="3"/>
                      <a:pt x="41" y="7"/>
                      <a:pt x="36" y="10"/>
                    </a:cubicBezTo>
                    <a:cubicBezTo>
                      <a:pt x="26" y="18"/>
                      <a:pt x="16" y="27"/>
                      <a:pt x="9" y="37"/>
                    </a:cubicBezTo>
                    <a:cubicBezTo>
                      <a:pt x="6" y="41"/>
                      <a:pt x="3" y="45"/>
                      <a:pt x="1" y="49"/>
                    </a:cubicBezTo>
                    <a:cubicBezTo>
                      <a:pt x="1" y="49"/>
                      <a:pt x="2" y="49"/>
                      <a:pt x="2" y="50"/>
                    </a:cubicBezTo>
                    <a:cubicBezTo>
                      <a:pt x="3" y="50"/>
                      <a:pt x="3" y="51"/>
                      <a:pt x="2" y="51"/>
                    </a:cubicBezTo>
                    <a:cubicBezTo>
                      <a:pt x="2" y="51"/>
                      <a:pt x="2" y="51"/>
                      <a:pt x="2" y="51"/>
                    </a:cubicBezTo>
                    <a:cubicBezTo>
                      <a:pt x="2" y="52"/>
                      <a:pt x="2" y="52"/>
                      <a:pt x="2" y="53"/>
                    </a:cubicBezTo>
                    <a:cubicBezTo>
                      <a:pt x="2" y="53"/>
                      <a:pt x="2" y="54"/>
                      <a:pt x="1" y="54"/>
                    </a:cubicBezTo>
                    <a:cubicBezTo>
                      <a:pt x="1" y="55"/>
                      <a:pt x="1" y="56"/>
                      <a:pt x="0" y="56"/>
                    </a:cubicBezTo>
                    <a:cubicBezTo>
                      <a:pt x="0" y="58"/>
                      <a:pt x="0" y="61"/>
                      <a:pt x="0" y="63"/>
                    </a:cubicBezTo>
                    <a:cubicBezTo>
                      <a:pt x="0" y="64"/>
                      <a:pt x="0" y="66"/>
                      <a:pt x="0" y="67"/>
                    </a:cubicBezTo>
                    <a:cubicBezTo>
                      <a:pt x="0" y="67"/>
                      <a:pt x="0" y="67"/>
                      <a:pt x="0" y="68"/>
                    </a:cubicBezTo>
                    <a:cubicBezTo>
                      <a:pt x="0" y="68"/>
                      <a:pt x="0" y="68"/>
                      <a:pt x="0" y="68"/>
                    </a:cubicBezTo>
                    <a:cubicBezTo>
                      <a:pt x="1" y="68"/>
                      <a:pt x="1" y="68"/>
                      <a:pt x="1" y="69"/>
                    </a:cubicBezTo>
                    <a:cubicBezTo>
                      <a:pt x="2" y="69"/>
                      <a:pt x="2" y="69"/>
                      <a:pt x="3" y="69"/>
                    </a:cubicBezTo>
                    <a:cubicBezTo>
                      <a:pt x="3" y="69"/>
                      <a:pt x="3" y="70"/>
                      <a:pt x="4" y="70"/>
                    </a:cubicBezTo>
                    <a:cubicBezTo>
                      <a:pt x="4" y="70"/>
                      <a:pt x="4" y="70"/>
                      <a:pt x="4" y="70"/>
                    </a:cubicBezTo>
                    <a:cubicBezTo>
                      <a:pt x="4" y="71"/>
                      <a:pt x="4" y="71"/>
                      <a:pt x="4" y="71"/>
                    </a:cubicBezTo>
                    <a:cubicBezTo>
                      <a:pt x="5" y="71"/>
                      <a:pt x="5" y="72"/>
                      <a:pt x="5" y="73"/>
                    </a:cubicBezTo>
                    <a:cubicBezTo>
                      <a:pt x="6" y="73"/>
                      <a:pt x="8" y="72"/>
                      <a:pt x="7" y="74"/>
                    </a:cubicBezTo>
                    <a:cubicBezTo>
                      <a:pt x="8" y="74"/>
                      <a:pt x="8" y="74"/>
                      <a:pt x="8" y="74"/>
                    </a:cubicBezTo>
                    <a:cubicBezTo>
                      <a:pt x="9" y="74"/>
                      <a:pt x="9" y="75"/>
                      <a:pt x="9" y="75"/>
                    </a:cubicBezTo>
                    <a:cubicBezTo>
                      <a:pt x="9" y="75"/>
                      <a:pt x="9" y="76"/>
                      <a:pt x="9" y="76"/>
                    </a:cubicBezTo>
                    <a:cubicBezTo>
                      <a:pt x="10" y="77"/>
                      <a:pt x="10" y="77"/>
                      <a:pt x="10" y="77"/>
                    </a:cubicBezTo>
                    <a:cubicBezTo>
                      <a:pt x="10" y="77"/>
                      <a:pt x="11" y="78"/>
                      <a:pt x="11" y="78"/>
                    </a:cubicBezTo>
                    <a:cubicBezTo>
                      <a:pt x="11" y="79"/>
                      <a:pt x="11" y="80"/>
                      <a:pt x="11" y="81"/>
                    </a:cubicBezTo>
                    <a:cubicBezTo>
                      <a:pt x="11" y="81"/>
                      <a:pt x="11" y="81"/>
                      <a:pt x="11" y="81"/>
                    </a:cubicBezTo>
                    <a:cubicBezTo>
                      <a:pt x="11" y="81"/>
                      <a:pt x="11" y="82"/>
                      <a:pt x="11" y="82"/>
                    </a:cubicBezTo>
                    <a:cubicBezTo>
                      <a:pt x="11" y="82"/>
                      <a:pt x="11" y="82"/>
                      <a:pt x="11" y="82"/>
                    </a:cubicBezTo>
                    <a:cubicBezTo>
                      <a:pt x="12" y="82"/>
                      <a:pt x="12" y="82"/>
                      <a:pt x="12" y="83"/>
                    </a:cubicBezTo>
                    <a:cubicBezTo>
                      <a:pt x="12" y="83"/>
                      <a:pt x="13" y="83"/>
                      <a:pt x="14" y="83"/>
                    </a:cubicBezTo>
                    <a:cubicBezTo>
                      <a:pt x="14" y="83"/>
                      <a:pt x="14" y="83"/>
                      <a:pt x="14" y="83"/>
                    </a:cubicBezTo>
                    <a:cubicBezTo>
                      <a:pt x="15" y="83"/>
                      <a:pt x="15" y="83"/>
                      <a:pt x="15" y="83"/>
                    </a:cubicBezTo>
                    <a:cubicBezTo>
                      <a:pt x="15" y="82"/>
                      <a:pt x="16" y="82"/>
                      <a:pt x="16" y="83"/>
                    </a:cubicBezTo>
                    <a:cubicBezTo>
                      <a:pt x="16" y="83"/>
                      <a:pt x="16" y="84"/>
                      <a:pt x="16" y="84"/>
                    </a:cubicBezTo>
                    <a:cubicBezTo>
                      <a:pt x="16" y="85"/>
                      <a:pt x="16" y="85"/>
                      <a:pt x="16" y="85"/>
                    </a:cubicBezTo>
                    <a:cubicBezTo>
                      <a:pt x="17" y="86"/>
                      <a:pt x="17" y="87"/>
                      <a:pt x="17" y="87"/>
                    </a:cubicBezTo>
                    <a:cubicBezTo>
                      <a:pt x="18" y="87"/>
                      <a:pt x="18" y="92"/>
                      <a:pt x="17" y="91"/>
                    </a:cubicBezTo>
                    <a:cubicBezTo>
                      <a:pt x="17" y="92"/>
                      <a:pt x="17" y="93"/>
                      <a:pt x="17" y="94"/>
                    </a:cubicBezTo>
                    <a:cubicBezTo>
                      <a:pt x="17" y="95"/>
                      <a:pt x="16" y="95"/>
                      <a:pt x="16" y="95"/>
                    </a:cubicBezTo>
                    <a:cubicBezTo>
                      <a:pt x="16" y="96"/>
                      <a:pt x="15" y="96"/>
                      <a:pt x="15" y="97"/>
                    </a:cubicBezTo>
                    <a:cubicBezTo>
                      <a:pt x="15" y="97"/>
                      <a:pt x="15" y="98"/>
                      <a:pt x="14" y="98"/>
                    </a:cubicBezTo>
                    <a:cubicBezTo>
                      <a:pt x="14" y="98"/>
                      <a:pt x="14" y="99"/>
                      <a:pt x="14" y="99"/>
                    </a:cubicBezTo>
                    <a:cubicBezTo>
                      <a:pt x="14" y="99"/>
                      <a:pt x="14" y="100"/>
                      <a:pt x="14" y="101"/>
                    </a:cubicBezTo>
                    <a:cubicBezTo>
                      <a:pt x="14" y="101"/>
                      <a:pt x="15" y="101"/>
                      <a:pt x="15" y="102"/>
                    </a:cubicBezTo>
                    <a:cubicBezTo>
                      <a:pt x="15" y="102"/>
                      <a:pt x="14" y="102"/>
                      <a:pt x="14" y="102"/>
                    </a:cubicBezTo>
                    <a:cubicBezTo>
                      <a:pt x="14" y="102"/>
                      <a:pt x="14" y="102"/>
                      <a:pt x="14" y="102"/>
                    </a:cubicBezTo>
                    <a:cubicBezTo>
                      <a:pt x="14" y="102"/>
                      <a:pt x="14" y="102"/>
                      <a:pt x="14" y="103"/>
                    </a:cubicBezTo>
                    <a:cubicBezTo>
                      <a:pt x="14" y="103"/>
                      <a:pt x="14" y="104"/>
                      <a:pt x="13" y="104"/>
                    </a:cubicBezTo>
                    <a:cubicBezTo>
                      <a:pt x="13" y="105"/>
                      <a:pt x="13" y="106"/>
                      <a:pt x="13" y="107"/>
                    </a:cubicBezTo>
                    <a:cubicBezTo>
                      <a:pt x="13" y="107"/>
                      <a:pt x="13" y="108"/>
                      <a:pt x="13" y="108"/>
                    </a:cubicBezTo>
                    <a:cubicBezTo>
                      <a:pt x="13" y="108"/>
                      <a:pt x="14" y="108"/>
                      <a:pt x="14" y="108"/>
                    </a:cubicBezTo>
                    <a:cubicBezTo>
                      <a:pt x="15" y="109"/>
                      <a:pt x="15" y="111"/>
                      <a:pt x="16" y="112"/>
                    </a:cubicBezTo>
                    <a:cubicBezTo>
                      <a:pt x="16" y="112"/>
                      <a:pt x="17" y="113"/>
                      <a:pt x="17" y="114"/>
                    </a:cubicBezTo>
                    <a:cubicBezTo>
                      <a:pt x="17" y="114"/>
                      <a:pt x="17" y="114"/>
                      <a:pt x="17" y="114"/>
                    </a:cubicBezTo>
                    <a:cubicBezTo>
                      <a:pt x="18" y="115"/>
                      <a:pt x="18" y="114"/>
                      <a:pt x="18" y="114"/>
                    </a:cubicBezTo>
                    <a:cubicBezTo>
                      <a:pt x="18" y="115"/>
                      <a:pt x="18" y="115"/>
                      <a:pt x="18" y="115"/>
                    </a:cubicBezTo>
                    <a:cubicBezTo>
                      <a:pt x="19" y="115"/>
                      <a:pt x="18" y="116"/>
                      <a:pt x="18" y="116"/>
                    </a:cubicBezTo>
                    <a:cubicBezTo>
                      <a:pt x="18" y="116"/>
                      <a:pt x="18" y="116"/>
                      <a:pt x="19" y="116"/>
                    </a:cubicBezTo>
                    <a:cubicBezTo>
                      <a:pt x="19" y="116"/>
                      <a:pt x="19" y="116"/>
                      <a:pt x="19" y="116"/>
                    </a:cubicBezTo>
                    <a:cubicBezTo>
                      <a:pt x="20" y="117"/>
                      <a:pt x="19" y="118"/>
                      <a:pt x="19" y="118"/>
                    </a:cubicBezTo>
                    <a:cubicBezTo>
                      <a:pt x="21" y="118"/>
                      <a:pt x="20" y="121"/>
                      <a:pt x="20" y="122"/>
                    </a:cubicBezTo>
                    <a:cubicBezTo>
                      <a:pt x="20" y="123"/>
                      <a:pt x="20" y="123"/>
                      <a:pt x="20" y="123"/>
                    </a:cubicBezTo>
                    <a:cubicBezTo>
                      <a:pt x="20" y="123"/>
                      <a:pt x="20" y="124"/>
                      <a:pt x="20" y="124"/>
                    </a:cubicBezTo>
                    <a:cubicBezTo>
                      <a:pt x="20" y="124"/>
                      <a:pt x="21" y="124"/>
                      <a:pt x="21" y="124"/>
                    </a:cubicBezTo>
                    <a:cubicBezTo>
                      <a:pt x="21" y="124"/>
                      <a:pt x="22" y="125"/>
                      <a:pt x="22" y="125"/>
                    </a:cubicBezTo>
                    <a:cubicBezTo>
                      <a:pt x="22" y="125"/>
                      <a:pt x="22" y="126"/>
                      <a:pt x="22" y="126"/>
                    </a:cubicBezTo>
                    <a:cubicBezTo>
                      <a:pt x="22" y="126"/>
                      <a:pt x="22" y="126"/>
                      <a:pt x="22" y="127"/>
                    </a:cubicBezTo>
                    <a:cubicBezTo>
                      <a:pt x="22" y="127"/>
                      <a:pt x="23" y="127"/>
                      <a:pt x="23" y="127"/>
                    </a:cubicBezTo>
                    <a:cubicBezTo>
                      <a:pt x="23" y="127"/>
                      <a:pt x="23" y="128"/>
                      <a:pt x="23" y="128"/>
                    </a:cubicBezTo>
                    <a:cubicBezTo>
                      <a:pt x="24" y="128"/>
                      <a:pt x="25" y="128"/>
                      <a:pt x="26" y="128"/>
                    </a:cubicBezTo>
                    <a:cubicBezTo>
                      <a:pt x="26" y="128"/>
                      <a:pt x="26" y="128"/>
                      <a:pt x="27" y="129"/>
                    </a:cubicBezTo>
                    <a:cubicBezTo>
                      <a:pt x="27" y="129"/>
                      <a:pt x="27" y="129"/>
                      <a:pt x="27" y="130"/>
                    </a:cubicBezTo>
                    <a:cubicBezTo>
                      <a:pt x="27" y="130"/>
                      <a:pt x="27" y="130"/>
                      <a:pt x="27" y="131"/>
                    </a:cubicBezTo>
                    <a:cubicBezTo>
                      <a:pt x="27" y="131"/>
                      <a:pt x="27" y="131"/>
                      <a:pt x="27" y="131"/>
                    </a:cubicBezTo>
                    <a:cubicBezTo>
                      <a:pt x="27" y="131"/>
                      <a:pt x="28" y="131"/>
                      <a:pt x="28" y="131"/>
                    </a:cubicBezTo>
                    <a:cubicBezTo>
                      <a:pt x="28" y="131"/>
                      <a:pt x="29" y="131"/>
                      <a:pt x="29" y="132"/>
                    </a:cubicBezTo>
                    <a:cubicBezTo>
                      <a:pt x="30" y="132"/>
                      <a:pt x="30" y="132"/>
                      <a:pt x="30" y="132"/>
                    </a:cubicBezTo>
                    <a:cubicBezTo>
                      <a:pt x="30" y="132"/>
                      <a:pt x="30" y="132"/>
                      <a:pt x="30" y="132"/>
                    </a:cubicBezTo>
                    <a:cubicBezTo>
                      <a:pt x="30" y="132"/>
                      <a:pt x="31" y="132"/>
                      <a:pt x="31" y="132"/>
                    </a:cubicBezTo>
                    <a:cubicBezTo>
                      <a:pt x="31" y="132"/>
                      <a:pt x="32" y="133"/>
                      <a:pt x="32" y="133"/>
                    </a:cubicBezTo>
                    <a:cubicBezTo>
                      <a:pt x="32" y="134"/>
                      <a:pt x="31" y="135"/>
                      <a:pt x="31" y="136"/>
                    </a:cubicBezTo>
                    <a:cubicBezTo>
                      <a:pt x="31" y="136"/>
                      <a:pt x="31" y="136"/>
                      <a:pt x="31" y="137"/>
                    </a:cubicBezTo>
                    <a:cubicBezTo>
                      <a:pt x="31" y="137"/>
                      <a:pt x="31" y="138"/>
                      <a:pt x="32" y="138"/>
                    </a:cubicBezTo>
                    <a:cubicBezTo>
                      <a:pt x="32" y="138"/>
                      <a:pt x="32" y="138"/>
                      <a:pt x="32" y="139"/>
                    </a:cubicBezTo>
                    <a:cubicBezTo>
                      <a:pt x="32" y="139"/>
                      <a:pt x="32" y="140"/>
                      <a:pt x="33" y="140"/>
                    </a:cubicBezTo>
                    <a:cubicBezTo>
                      <a:pt x="33" y="140"/>
                      <a:pt x="33" y="140"/>
                      <a:pt x="33" y="140"/>
                    </a:cubicBezTo>
                    <a:cubicBezTo>
                      <a:pt x="33" y="140"/>
                      <a:pt x="33" y="140"/>
                      <a:pt x="33" y="140"/>
                    </a:cubicBezTo>
                    <a:cubicBezTo>
                      <a:pt x="33" y="141"/>
                      <a:pt x="33" y="141"/>
                      <a:pt x="33" y="141"/>
                    </a:cubicBezTo>
                    <a:cubicBezTo>
                      <a:pt x="34" y="141"/>
                      <a:pt x="34" y="142"/>
                      <a:pt x="34" y="142"/>
                    </a:cubicBezTo>
                    <a:cubicBezTo>
                      <a:pt x="34" y="142"/>
                      <a:pt x="34" y="143"/>
                      <a:pt x="34" y="143"/>
                    </a:cubicBezTo>
                    <a:cubicBezTo>
                      <a:pt x="34" y="144"/>
                      <a:pt x="34" y="145"/>
                      <a:pt x="34" y="145"/>
                    </a:cubicBezTo>
                    <a:cubicBezTo>
                      <a:pt x="34" y="147"/>
                      <a:pt x="34" y="149"/>
                      <a:pt x="34" y="151"/>
                    </a:cubicBezTo>
                    <a:cubicBezTo>
                      <a:pt x="34" y="152"/>
                      <a:pt x="34" y="152"/>
                      <a:pt x="34" y="153"/>
                    </a:cubicBezTo>
                    <a:cubicBezTo>
                      <a:pt x="34" y="153"/>
                      <a:pt x="35" y="153"/>
                      <a:pt x="35" y="153"/>
                    </a:cubicBezTo>
                    <a:cubicBezTo>
                      <a:pt x="35" y="153"/>
                      <a:pt x="35" y="153"/>
                      <a:pt x="35" y="154"/>
                    </a:cubicBezTo>
                    <a:cubicBezTo>
                      <a:pt x="35" y="154"/>
                      <a:pt x="35" y="154"/>
                      <a:pt x="35" y="154"/>
                    </a:cubicBezTo>
                    <a:cubicBezTo>
                      <a:pt x="35" y="155"/>
                      <a:pt x="35" y="154"/>
                      <a:pt x="36" y="155"/>
                    </a:cubicBezTo>
                    <a:cubicBezTo>
                      <a:pt x="36" y="155"/>
                      <a:pt x="36" y="156"/>
                      <a:pt x="36" y="156"/>
                    </a:cubicBezTo>
                    <a:cubicBezTo>
                      <a:pt x="36" y="157"/>
                      <a:pt x="36" y="158"/>
                      <a:pt x="36" y="159"/>
                    </a:cubicBezTo>
                    <a:cubicBezTo>
                      <a:pt x="37" y="159"/>
                      <a:pt x="37" y="160"/>
                      <a:pt x="37" y="161"/>
                    </a:cubicBezTo>
                    <a:cubicBezTo>
                      <a:pt x="37" y="161"/>
                      <a:pt x="37" y="162"/>
                      <a:pt x="37" y="162"/>
                    </a:cubicBezTo>
                    <a:cubicBezTo>
                      <a:pt x="37" y="163"/>
                      <a:pt x="37" y="163"/>
                      <a:pt x="37" y="164"/>
                    </a:cubicBezTo>
                    <a:cubicBezTo>
                      <a:pt x="37" y="165"/>
                      <a:pt x="37" y="166"/>
                      <a:pt x="38" y="166"/>
                    </a:cubicBezTo>
                    <a:cubicBezTo>
                      <a:pt x="39" y="167"/>
                      <a:pt x="40" y="167"/>
                      <a:pt x="40" y="168"/>
                    </a:cubicBezTo>
                    <a:cubicBezTo>
                      <a:pt x="40" y="168"/>
                      <a:pt x="41" y="169"/>
                      <a:pt x="41" y="169"/>
                    </a:cubicBezTo>
                    <a:cubicBezTo>
                      <a:pt x="41" y="170"/>
                      <a:pt x="42" y="170"/>
                      <a:pt x="42" y="171"/>
                    </a:cubicBezTo>
                    <a:cubicBezTo>
                      <a:pt x="42" y="171"/>
                      <a:pt x="42" y="171"/>
                      <a:pt x="42" y="171"/>
                    </a:cubicBezTo>
                    <a:cubicBezTo>
                      <a:pt x="42" y="171"/>
                      <a:pt x="42" y="171"/>
                      <a:pt x="42" y="171"/>
                    </a:cubicBezTo>
                    <a:cubicBezTo>
                      <a:pt x="42" y="171"/>
                      <a:pt x="43" y="172"/>
                      <a:pt x="43" y="172"/>
                    </a:cubicBezTo>
                    <a:cubicBezTo>
                      <a:pt x="43" y="172"/>
                      <a:pt x="43" y="173"/>
                      <a:pt x="43" y="173"/>
                    </a:cubicBezTo>
                    <a:cubicBezTo>
                      <a:pt x="44" y="174"/>
                      <a:pt x="45" y="175"/>
                      <a:pt x="45" y="176"/>
                    </a:cubicBezTo>
                    <a:cubicBezTo>
                      <a:pt x="46" y="176"/>
                      <a:pt x="46" y="176"/>
                      <a:pt x="46" y="177"/>
                    </a:cubicBezTo>
                    <a:cubicBezTo>
                      <a:pt x="46" y="177"/>
                      <a:pt x="46" y="177"/>
                      <a:pt x="46" y="177"/>
                    </a:cubicBezTo>
                    <a:cubicBezTo>
                      <a:pt x="45" y="177"/>
                      <a:pt x="45" y="177"/>
                      <a:pt x="45" y="177"/>
                    </a:cubicBezTo>
                    <a:cubicBezTo>
                      <a:pt x="45" y="177"/>
                      <a:pt x="45" y="178"/>
                      <a:pt x="46" y="178"/>
                    </a:cubicBezTo>
                    <a:cubicBezTo>
                      <a:pt x="46" y="178"/>
                      <a:pt x="46" y="178"/>
                      <a:pt x="46" y="178"/>
                    </a:cubicBezTo>
                    <a:cubicBezTo>
                      <a:pt x="47" y="178"/>
                      <a:pt x="47" y="179"/>
                      <a:pt x="47" y="179"/>
                    </a:cubicBezTo>
                    <a:cubicBezTo>
                      <a:pt x="47" y="179"/>
                      <a:pt x="47" y="179"/>
                      <a:pt x="48" y="180"/>
                    </a:cubicBezTo>
                    <a:cubicBezTo>
                      <a:pt x="48" y="180"/>
                      <a:pt x="48" y="180"/>
                      <a:pt x="48" y="180"/>
                    </a:cubicBezTo>
                    <a:cubicBezTo>
                      <a:pt x="48" y="180"/>
                      <a:pt x="49" y="180"/>
                      <a:pt x="49" y="181"/>
                    </a:cubicBezTo>
                    <a:cubicBezTo>
                      <a:pt x="50" y="181"/>
                      <a:pt x="50" y="181"/>
                      <a:pt x="50" y="181"/>
                    </a:cubicBezTo>
                    <a:cubicBezTo>
                      <a:pt x="51" y="181"/>
                      <a:pt x="52" y="181"/>
                      <a:pt x="52" y="182"/>
                    </a:cubicBezTo>
                    <a:cubicBezTo>
                      <a:pt x="52" y="182"/>
                      <a:pt x="54" y="183"/>
                      <a:pt x="54" y="182"/>
                    </a:cubicBezTo>
                    <a:cubicBezTo>
                      <a:pt x="54" y="181"/>
                      <a:pt x="53" y="181"/>
                      <a:pt x="53" y="181"/>
                    </a:cubicBezTo>
                    <a:cubicBezTo>
                      <a:pt x="52" y="180"/>
                      <a:pt x="53" y="180"/>
                      <a:pt x="53" y="180"/>
                    </a:cubicBezTo>
                    <a:cubicBezTo>
                      <a:pt x="54" y="180"/>
                      <a:pt x="54" y="180"/>
                      <a:pt x="54" y="180"/>
                    </a:cubicBezTo>
                    <a:cubicBezTo>
                      <a:pt x="54" y="179"/>
                      <a:pt x="54" y="179"/>
                      <a:pt x="54" y="179"/>
                    </a:cubicBezTo>
                    <a:cubicBezTo>
                      <a:pt x="54" y="179"/>
                      <a:pt x="54" y="178"/>
                      <a:pt x="54" y="178"/>
                    </a:cubicBezTo>
                    <a:cubicBezTo>
                      <a:pt x="53" y="178"/>
                      <a:pt x="53" y="178"/>
                      <a:pt x="52" y="177"/>
                    </a:cubicBezTo>
                    <a:cubicBezTo>
                      <a:pt x="52" y="177"/>
                      <a:pt x="52" y="177"/>
                      <a:pt x="52" y="177"/>
                    </a:cubicBezTo>
                    <a:cubicBezTo>
                      <a:pt x="52" y="176"/>
                      <a:pt x="52" y="176"/>
                      <a:pt x="52" y="175"/>
                    </a:cubicBezTo>
                    <a:cubicBezTo>
                      <a:pt x="52" y="175"/>
                      <a:pt x="52" y="175"/>
                      <a:pt x="52" y="175"/>
                    </a:cubicBezTo>
                    <a:cubicBezTo>
                      <a:pt x="52" y="175"/>
                      <a:pt x="52" y="175"/>
                      <a:pt x="51" y="175"/>
                    </a:cubicBezTo>
                    <a:cubicBezTo>
                      <a:pt x="51" y="175"/>
                      <a:pt x="51" y="174"/>
                      <a:pt x="51" y="174"/>
                    </a:cubicBezTo>
                    <a:cubicBezTo>
                      <a:pt x="51" y="173"/>
                      <a:pt x="51" y="172"/>
                      <a:pt x="51" y="171"/>
                    </a:cubicBezTo>
                    <a:cubicBezTo>
                      <a:pt x="51" y="171"/>
                      <a:pt x="50" y="170"/>
                      <a:pt x="50" y="170"/>
                    </a:cubicBezTo>
                    <a:cubicBezTo>
                      <a:pt x="50" y="170"/>
                      <a:pt x="50" y="169"/>
                      <a:pt x="50" y="169"/>
                    </a:cubicBezTo>
                    <a:cubicBezTo>
                      <a:pt x="50" y="169"/>
                      <a:pt x="50" y="169"/>
                      <a:pt x="50" y="169"/>
                    </a:cubicBezTo>
                    <a:cubicBezTo>
                      <a:pt x="49" y="169"/>
                      <a:pt x="49" y="169"/>
                      <a:pt x="49" y="169"/>
                    </a:cubicBezTo>
                    <a:cubicBezTo>
                      <a:pt x="49" y="168"/>
                      <a:pt x="49" y="168"/>
                      <a:pt x="49" y="168"/>
                    </a:cubicBezTo>
                    <a:cubicBezTo>
                      <a:pt x="49" y="167"/>
                      <a:pt x="50" y="168"/>
                      <a:pt x="50" y="167"/>
                    </a:cubicBezTo>
                    <a:cubicBezTo>
                      <a:pt x="51" y="167"/>
                      <a:pt x="51" y="166"/>
                      <a:pt x="51" y="166"/>
                    </a:cubicBezTo>
                    <a:cubicBezTo>
                      <a:pt x="51" y="165"/>
                      <a:pt x="51" y="165"/>
                      <a:pt x="52" y="165"/>
                    </a:cubicBezTo>
                    <a:cubicBezTo>
                      <a:pt x="52" y="164"/>
                      <a:pt x="53" y="164"/>
                      <a:pt x="54" y="165"/>
                    </a:cubicBezTo>
                    <a:cubicBezTo>
                      <a:pt x="54" y="164"/>
                      <a:pt x="54" y="164"/>
                      <a:pt x="55" y="164"/>
                    </a:cubicBezTo>
                    <a:cubicBezTo>
                      <a:pt x="56" y="164"/>
                      <a:pt x="56" y="164"/>
                      <a:pt x="56" y="163"/>
                    </a:cubicBezTo>
                    <a:cubicBezTo>
                      <a:pt x="57" y="162"/>
                      <a:pt x="56" y="161"/>
                      <a:pt x="56" y="160"/>
                    </a:cubicBezTo>
                    <a:cubicBezTo>
                      <a:pt x="55" y="160"/>
                      <a:pt x="54" y="160"/>
                      <a:pt x="54" y="160"/>
                    </a:cubicBezTo>
                    <a:cubicBezTo>
                      <a:pt x="54" y="159"/>
                      <a:pt x="54" y="159"/>
                      <a:pt x="54" y="159"/>
                    </a:cubicBezTo>
                    <a:cubicBezTo>
                      <a:pt x="54" y="158"/>
                      <a:pt x="54" y="158"/>
                      <a:pt x="54" y="158"/>
                    </a:cubicBezTo>
                    <a:cubicBezTo>
                      <a:pt x="54" y="158"/>
                      <a:pt x="54" y="158"/>
                      <a:pt x="55" y="158"/>
                    </a:cubicBezTo>
                    <a:cubicBezTo>
                      <a:pt x="56" y="158"/>
                      <a:pt x="57" y="158"/>
                      <a:pt x="57" y="158"/>
                    </a:cubicBezTo>
                    <a:cubicBezTo>
                      <a:pt x="58" y="158"/>
                      <a:pt x="58" y="157"/>
                      <a:pt x="58" y="157"/>
                    </a:cubicBezTo>
                    <a:cubicBezTo>
                      <a:pt x="58" y="156"/>
                      <a:pt x="58" y="156"/>
                      <a:pt x="58" y="155"/>
                    </a:cubicBezTo>
                    <a:cubicBezTo>
                      <a:pt x="59" y="154"/>
                      <a:pt x="59" y="155"/>
                      <a:pt x="60" y="154"/>
                    </a:cubicBezTo>
                    <a:cubicBezTo>
                      <a:pt x="60" y="154"/>
                      <a:pt x="61" y="153"/>
                      <a:pt x="62" y="152"/>
                    </a:cubicBezTo>
                    <a:cubicBezTo>
                      <a:pt x="62" y="152"/>
                      <a:pt x="62" y="151"/>
                      <a:pt x="62" y="150"/>
                    </a:cubicBezTo>
                    <a:cubicBezTo>
                      <a:pt x="62" y="150"/>
                      <a:pt x="62" y="149"/>
                      <a:pt x="62" y="148"/>
                    </a:cubicBezTo>
                    <a:cubicBezTo>
                      <a:pt x="62" y="147"/>
                      <a:pt x="62" y="146"/>
                      <a:pt x="62" y="145"/>
                    </a:cubicBezTo>
                    <a:cubicBezTo>
                      <a:pt x="62" y="145"/>
                      <a:pt x="62" y="144"/>
                      <a:pt x="63" y="144"/>
                    </a:cubicBezTo>
                    <a:cubicBezTo>
                      <a:pt x="63" y="144"/>
                      <a:pt x="63" y="143"/>
                      <a:pt x="64" y="143"/>
                    </a:cubicBezTo>
                    <a:cubicBezTo>
                      <a:pt x="64" y="143"/>
                      <a:pt x="64" y="142"/>
                      <a:pt x="64" y="142"/>
                    </a:cubicBezTo>
                    <a:cubicBezTo>
                      <a:pt x="64" y="141"/>
                      <a:pt x="65" y="141"/>
                      <a:pt x="66" y="141"/>
                    </a:cubicBezTo>
                    <a:cubicBezTo>
                      <a:pt x="67" y="140"/>
                      <a:pt x="68" y="140"/>
                      <a:pt x="69" y="140"/>
                    </a:cubicBezTo>
                    <a:cubicBezTo>
                      <a:pt x="70" y="140"/>
                      <a:pt x="70" y="140"/>
                      <a:pt x="70" y="140"/>
                    </a:cubicBezTo>
                    <a:cubicBezTo>
                      <a:pt x="71" y="140"/>
                      <a:pt x="71" y="140"/>
                      <a:pt x="71" y="140"/>
                    </a:cubicBezTo>
                    <a:cubicBezTo>
                      <a:pt x="71" y="140"/>
                      <a:pt x="71" y="139"/>
                      <a:pt x="71" y="140"/>
                    </a:cubicBezTo>
                    <a:cubicBezTo>
                      <a:pt x="71" y="139"/>
                      <a:pt x="71" y="138"/>
                      <a:pt x="72" y="138"/>
                    </a:cubicBezTo>
                    <a:cubicBezTo>
                      <a:pt x="72" y="137"/>
                      <a:pt x="73" y="138"/>
                      <a:pt x="73" y="138"/>
                    </a:cubicBezTo>
                    <a:cubicBezTo>
                      <a:pt x="73" y="137"/>
                      <a:pt x="74" y="137"/>
                      <a:pt x="74" y="137"/>
                    </a:cubicBezTo>
                    <a:cubicBezTo>
                      <a:pt x="74" y="137"/>
                      <a:pt x="74" y="137"/>
                      <a:pt x="75" y="137"/>
                    </a:cubicBezTo>
                    <a:cubicBezTo>
                      <a:pt x="75" y="137"/>
                      <a:pt x="75" y="137"/>
                      <a:pt x="75" y="136"/>
                    </a:cubicBezTo>
                    <a:cubicBezTo>
                      <a:pt x="76" y="136"/>
                      <a:pt x="76" y="135"/>
                      <a:pt x="77" y="134"/>
                    </a:cubicBezTo>
                    <a:cubicBezTo>
                      <a:pt x="77" y="133"/>
                      <a:pt x="77" y="133"/>
                      <a:pt x="78" y="133"/>
                    </a:cubicBezTo>
                    <a:cubicBezTo>
                      <a:pt x="78" y="133"/>
                      <a:pt x="79" y="133"/>
                      <a:pt x="79" y="132"/>
                    </a:cubicBezTo>
                    <a:cubicBezTo>
                      <a:pt x="79" y="131"/>
                      <a:pt x="79" y="129"/>
                      <a:pt x="79" y="127"/>
                    </a:cubicBezTo>
                    <a:cubicBezTo>
                      <a:pt x="79" y="127"/>
                      <a:pt x="79" y="126"/>
                      <a:pt x="79" y="125"/>
                    </a:cubicBezTo>
                    <a:cubicBezTo>
                      <a:pt x="79" y="125"/>
                      <a:pt x="79" y="124"/>
                      <a:pt x="79" y="124"/>
                    </a:cubicBezTo>
                    <a:cubicBezTo>
                      <a:pt x="79" y="124"/>
                      <a:pt x="78" y="124"/>
                      <a:pt x="78" y="124"/>
                    </a:cubicBezTo>
                    <a:cubicBezTo>
                      <a:pt x="78" y="123"/>
                      <a:pt x="78" y="122"/>
                      <a:pt x="78" y="122"/>
                    </a:cubicBezTo>
                    <a:cubicBezTo>
                      <a:pt x="78" y="121"/>
                      <a:pt x="78" y="121"/>
                      <a:pt x="78" y="121"/>
                    </a:cubicBezTo>
                    <a:cubicBezTo>
                      <a:pt x="78" y="121"/>
                      <a:pt x="78" y="121"/>
                      <a:pt x="78" y="121"/>
                    </a:cubicBezTo>
                    <a:cubicBezTo>
                      <a:pt x="79" y="121"/>
                      <a:pt x="79" y="121"/>
                      <a:pt x="80" y="121"/>
                    </a:cubicBezTo>
                    <a:cubicBezTo>
                      <a:pt x="80" y="121"/>
                      <a:pt x="81" y="121"/>
                      <a:pt x="81" y="121"/>
                    </a:cubicBezTo>
                    <a:cubicBezTo>
                      <a:pt x="81" y="121"/>
                      <a:pt x="81" y="120"/>
                      <a:pt x="81" y="120"/>
                    </a:cubicBezTo>
                    <a:cubicBezTo>
                      <a:pt x="81" y="120"/>
                      <a:pt x="81" y="119"/>
                      <a:pt x="82" y="119"/>
                    </a:cubicBezTo>
                    <a:cubicBezTo>
                      <a:pt x="82" y="119"/>
                      <a:pt x="82" y="118"/>
                      <a:pt x="82" y="118"/>
                    </a:cubicBezTo>
                    <a:cubicBezTo>
                      <a:pt x="82" y="118"/>
                      <a:pt x="83" y="118"/>
                      <a:pt x="83" y="118"/>
                    </a:cubicBezTo>
                    <a:cubicBezTo>
                      <a:pt x="83" y="118"/>
                      <a:pt x="83" y="117"/>
                      <a:pt x="83" y="117"/>
                    </a:cubicBezTo>
                    <a:cubicBezTo>
                      <a:pt x="84" y="116"/>
                      <a:pt x="85" y="116"/>
                      <a:pt x="86" y="115"/>
                    </a:cubicBezTo>
                    <a:cubicBezTo>
                      <a:pt x="86" y="115"/>
                      <a:pt x="86" y="115"/>
                      <a:pt x="86" y="115"/>
                    </a:cubicBezTo>
                    <a:cubicBezTo>
                      <a:pt x="86" y="114"/>
                      <a:pt x="86" y="114"/>
                      <a:pt x="86" y="114"/>
                    </a:cubicBezTo>
                    <a:cubicBezTo>
                      <a:pt x="86" y="113"/>
                      <a:pt x="85" y="113"/>
                      <a:pt x="85" y="113"/>
                    </a:cubicBezTo>
                    <a:cubicBezTo>
                      <a:pt x="85" y="113"/>
                      <a:pt x="85" y="112"/>
                      <a:pt x="85" y="111"/>
                    </a:cubicBezTo>
                    <a:cubicBezTo>
                      <a:pt x="85" y="111"/>
                      <a:pt x="86" y="111"/>
                      <a:pt x="86" y="111"/>
                    </a:cubicBezTo>
                    <a:cubicBezTo>
                      <a:pt x="86" y="110"/>
                      <a:pt x="86" y="109"/>
                      <a:pt x="86" y="108"/>
                    </a:cubicBezTo>
                    <a:cubicBezTo>
                      <a:pt x="86" y="108"/>
                      <a:pt x="85" y="108"/>
                      <a:pt x="85" y="107"/>
                    </a:cubicBezTo>
                    <a:cubicBezTo>
                      <a:pt x="85" y="107"/>
                      <a:pt x="85" y="108"/>
                      <a:pt x="85" y="10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9" name="Freeform 25"/>
              <p:cNvSpPr>
                <a:spLocks/>
              </p:cNvSpPr>
              <p:nvPr/>
            </p:nvSpPr>
            <p:spPr bwMode="auto">
              <a:xfrm>
                <a:off x="4260" y="2057"/>
                <a:ext cx="35" cy="62"/>
              </a:xfrm>
              <a:custGeom>
                <a:avLst/>
                <a:gdLst>
                  <a:gd name="T0" fmla="*/ 7 w 8"/>
                  <a:gd name="T1" fmla="*/ 0 h 14"/>
                  <a:gd name="T2" fmla="*/ 4 w 8"/>
                  <a:gd name="T3" fmla="*/ 2 h 14"/>
                  <a:gd name="T4" fmla="*/ 4 w 8"/>
                  <a:gd name="T5" fmla="*/ 4 h 14"/>
                  <a:gd name="T6" fmla="*/ 4 w 8"/>
                  <a:gd name="T7" fmla="*/ 4 h 14"/>
                  <a:gd name="T8" fmla="*/ 3 w 8"/>
                  <a:gd name="T9" fmla="*/ 4 h 14"/>
                  <a:gd name="T10" fmla="*/ 3 w 8"/>
                  <a:gd name="T11" fmla="*/ 6 h 14"/>
                  <a:gd name="T12" fmla="*/ 2 w 8"/>
                  <a:gd name="T13" fmla="*/ 6 h 14"/>
                  <a:gd name="T14" fmla="*/ 2 w 8"/>
                  <a:gd name="T15" fmla="*/ 9 h 14"/>
                  <a:gd name="T16" fmla="*/ 1 w 8"/>
                  <a:gd name="T17" fmla="*/ 13 h 14"/>
                  <a:gd name="T18" fmla="*/ 3 w 8"/>
                  <a:gd name="T19" fmla="*/ 12 h 14"/>
                  <a:gd name="T20" fmla="*/ 4 w 8"/>
                  <a:gd name="T21" fmla="*/ 11 h 14"/>
                  <a:gd name="T22" fmla="*/ 4 w 8"/>
                  <a:gd name="T23" fmla="*/ 10 h 14"/>
                  <a:gd name="T24" fmla="*/ 4 w 8"/>
                  <a:gd name="T25" fmla="*/ 8 h 14"/>
                  <a:gd name="T26" fmla="*/ 4 w 8"/>
                  <a:gd name="T27" fmla="*/ 7 h 14"/>
                  <a:gd name="T28" fmla="*/ 5 w 8"/>
                  <a:gd name="T29" fmla="*/ 7 h 14"/>
                  <a:gd name="T30" fmla="*/ 5 w 8"/>
                  <a:gd name="T31" fmla="*/ 6 h 14"/>
                  <a:gd name="T32" fmla="*/ 5 w 8"/>
                  <a:gd name="T33" fmla="*/ 5 h 14"/>
                  <a:gd name="T34" fmla="*/ 6 w 8"/>
                  <a:gd name="T35" fmla="*/ 5 h 14"/>
                  <a:gd name="T36" fmla="*/ 8 w 8"/>
                  <a:gd name="T37" fmla="*/ 1 h 14"/>
                  <a:gd name="T38" fmla="*/ 7 w 8"/>
                  <a:gd name="T39" fmla="*/ 0 h 14"/>
                  <a:gd name="T40" fmla="*/ 7 w 8"/>
                  <a:gd name="T4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14">
                    <a:moveTo>
                      <a:pt x="7" y="0"/>
                    </a:moveTo>
                    <a:cubicBezTo>
                      <a:pt x="7" y="1"/>
                      <a:pt x="5" y="1"/>
                      <a:pt x="4" y="2"/>
                    </a:cubicBezTo>
                    <a:cubicBezTo>
                      <a:pt x="4" y="3"/>
                      <a:pt x="4" y="3"/>
                      <a:pt x="4" y="4"/>
                    </a:cubicBezTo>
                    <a:cubicBezTo>
                      <a:pt x="4" y="4"/>
                      <a:pt x="4" y="4"/>
                      <a:pt x="4" y="4"/>
                    </a:cubicBezTo>
                    <a:cubicBezTo>
                      <a:pt x="4" y="4"/>
                      <a:pt x="3" y="4"/>
                      <a:pt x="3" y="4"/>
                    </a:cubicBezTo>
                    <a:cubicBezTo>
                      <a:pt x="3" y="5"/>
                      <a:pt x="3" y="5"/>
                      <a:pt x="3" y="6"/>
                    </a:cubicBezTo>
                    <a:cubicBezTo>
                      <a:pt x="3" y="6"/>
                      <a:pt x="3" y="6"/>
                      <a:pt x="2" y="6"/>
                    </a:cubicBezTo>
                    <a:cubicBezTo>
                      <a:pt x="2" y="7"/>
                      <a:pt x="2" y="8"/>
                      <a:pt x="2" y="9"/>
                    </a:cubicBezTo>
                    <a:cubicBezTo>
                      <a:pt x="0" y="9"/>
                      <a:pt x="2" y="12"/>
                      <a:pt x="1" y="13"/>
                    </a:cubicBezTo>
                    <a:cubicBezTo>
                      <a:pt x="3" y="14"/>
                      <a:pt x="3" y="13"/>
                      <a:pt x="3" y="12"/>
                    </a:cubicBezTo>
                    <a:cubicBezTo>
                      <a:pt x="4" y="11"/>
                      <a:pt x="4" y="11"/>
                      <a:pt x="4" y="11"/>
                    </a:cubicBezTo>
                    <a:cubicBezTo>
                      <a:pt x="4" y="10"/>
                      <a:pt x="4" y="10"/>
                      <a:pt x="4" y="10"/>
                    </a:cubicBezTo>
                    <a:cubicBezTo>
                      <a:pt x="4" y="9"/>
                      <a:pt x="4" y="9"/>
                      <a:pt x="4" y="8"/>
                    </a:cubicBezTo>
                    <a:cubicBezTo>
                      <a:pt x="4" y="8"/>
                      <a:pt x="4" y="7"/>
                      <a:pt x="4" y="7"/>
                    </a:cubicBezTo>
                    <a:cubicBezTo>
                      <a:pt x="4" y="7"/>
                      <a:pt x="4" y="7"/>
                      <a:pt x="5" y="7"/>
                    </a:cubicBezTo>
                    <a:cubicBezTo>
                      <a:pt x="5" y="7"/>
                      <a:pt x="5" y="7"/>
                      <a:pt x="5" y="6"/>
                    </a:cubicBezTo>
                    <a:cubicBezTo>
                      <a:pt x="5" y="6"/>
                      <a:pt x="5" y="6"/>
                      <a:pt x="5" y="5"/>
                    </a:cubicBezTo>
                    <a:cubicBezTo>
                      <a:pt x="5" y="5"/>
                      <a:pt x="5" y="5"/>
                      <a:pt x="6" y="5"/>
                    </a:cubicBezTo>
                    <a:cubicBezTo>
                      <a:pt x="7" y="4"/>
                      <a:pt x="8" y="2"/>
                      <a:pt x="8" y="1"/>
                    </a:cubicBezTo>
                    <a:cubicBezTo>
                      <a:pt x="7" y="1"/>
                      <a:pt x="7" y="0"/>
                      <a:pt x="7" y="0"/>
                    </a:cubicBezTo>
                    <a:cubicBezTo>
                      <a:pt x="7" y="0"/>
                      <a:pt x="7" y="1"/>
                      <a:pt x="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90" name="Freeform 26"/>
              <p:cNvSpPr>
                <a:spLocks/>
              </p:cNvSpPr>
              <p:nvPr/>
            </p:nvSpPr>
            <p:spPr bwMode="auto">
              <a:xfrm>
                <a:off x="4291" y="2057"/>
                <a:ext cx="4" cy="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126" name="椭圆 125"/>
          <p:cNvSpPr/>
          <p:nvPr/>
        </p:nvSpPr>
        <p:spPr>
          <a:xfrm>
            <a:off x="2500066" y="2946140"/>
            <a:ext cx="472676" cy="493073"/>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7" name="椭圆 126"/>
          <p:cNvSpPr/>
          <p:nvPr/>
        </p:nvSpPr>
        <p:spPr>
          <a:xfrm>
            <a:off x="2956417" y="1796869"/>
            <a:ext cx="472676" cy="493073"/>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8" name="椭圆 127"/>
          <p:cNvSpPr/>
          <p:nvPr/>
        </p:nvSpPr>
        <p:spPr>
          <a:xfrm>
            <a:off x="4058146" y="1320827"/>
            <a:ext cx="472676" cy="493073"/>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9" name="椭圆 128"/>
          <p:cNvSpPr/>
          <p:nvPr/>
        </p:nvSpPr>
        <p:spPr>
          <a:xfrm>
            <a:off x="5159875" y="1796869"/>
            <a:ext cx="472676" cy="493073"/>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0" name="椭圆 129"/>
          <p:cNvSpPr/>
          <p:nvPr/>
        </p:nvSpPr>
        <p:spPr>
          <a:xfrm>
            <a:off x="5616226" y="2946140"/>
            <a:ext cx="472676" cy="493073"/>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31" name="组合 130"/>
          <p:cNvGrpSpPr/>
          <p:nvPr/>
        </p:nvGrpSpPr>
        <p:grpSpPr>
          <a:xfrm>
            <a:off x="3664110" y="748987"/>
            <a:ext cx="1411946" cy="670635"/>
            <a:chOff x="4565484" y="3198627"/>
            <a:chExt cx="2048576" cy="932766"/>
          </a:xfrm>
        </p:grpSpPr>
        <p:sp>
          <p:nvSpPr>
            <p:cNvPr id="166" name="文本框 353"/>
            <p:cNvSpPr txBox="1"/>
            <p:nvPr/>
          </p:nvSpPr>
          <p:spPr>
            <a:xfrm>
              <a:off x="4565484" y="3198627"/>
              <a:ext cx="2048576" cy="470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effectLst/>
                  <a:uLnTx/>
                  <a:uFillTx/>
                  <a:latin typeface="微软雅黑" pitchFamily="34" charset="-122"/>
                  <a:ea typeface="微软雅黑" pitchFamily="34" charset="-122"/>
                </a:rPr>
                <a:t>在此添加标题</a:t>
              </a:r>
            </a:p>
          </p:txBody>
        </p:sp>
        <p:sp>
          <p:nvSpPr>
            <p:cNvPr id="167" name="文本框 354"/>
            <p:cNvSpPr txBox="1"/>
            <p:nvPr/>
          </p:nvSpPr>
          <p:spPr>
            <a:xfrm>
              <a:off x="4569734" y="3574892"/>
              <a:ext cx="2044326" cy="556501"/>
            </a:xfrm>
            <a:prstGeom prst="rect">
              <a:avLst/>
            </a:prstGeom>
            <a:noFill/>
          </p:spPr>
          <p:txBody>
            <a:bodyPr wrap="square" rtlCol="0">
              <a:spAutoFit/>
            </a:bodyPr>
            <a:lstStyle/>
            <a:p>
              <a:pPr lvl="0" algn="just">
                <a:defRPr/>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此处输入文字内容</a:t>
              </a:r>
            </a:p>
            <a:p>
              <a:pPr lvl="0" algn="just">
                <a:defRPr/>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此处输入文字内容</a:t>
              </a:r>
            </a:p>
          </p:txBody>
        </p:sp>
      </p:grpSp>
      <p:grpSp>
        <p:nvGrpSpPr>
          <p:cNvPr id="132" name="组合 131"/>
          <p:cNvGrpSpPr/>
          <p:nvPr/>
        </p:nvGrpSpPr>
        <p:grpSpPr>
          <a:xfrm>
            <a:off x="5616226" y="1437114"/>
            <a:ext cx="1530041" cy="702588"/>
            <a:chOff x="4480137" y="3080022"/>
            <a:chExt cx="2219918" cy="977209"/>
          </a:xfrm>
        </p:grpSpPr>
        <p:sp>
          <p:nvSpPr>
            <p:cNvPr id="164" name="文本框 356"/>
            <p:cNvSpPr txBox="1"/>
            <p:nvPr/>
          </p:nvSpPr>
          <p:spPr>
            <a:xfrm>
              <a:off x="4480137" y="3080022"/>
              <a:ext cx="2219918" cy="470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effectLst/>
                  <a:uLnTx/>
                  <a:uFillTx/>
                  <a:latin typeface="微软雅黑" pitchFamily="34" charset="-122"/>
                  <a:ea typeface="微软雅黑" pitchFamily="34" charset="-122"/>
                </a:rPr>
                <a:t>在此添加标题</a:t>
              </a:r>
            </a:p>
          </p:txBody>
        </p:sp>
        <p:sp>
          <p:nvSpPr>
            <p:cNvPr id="165" name="文本框 357"/>
            <p:cNvSpPr txBox="1"/>
            <p:nvPr/>
          </p:nvSpPr>
          <p:spPr>
            <a:xfrm>
              <a:off x="4569734" y="3500730"/>
              <a:ext cx="1792148" cy="556501"/>
            </a:xfrm>
            <a:prstGeom prst="rect">
              <a:avLst/>
            </a:prstGeom>
            <a:noFill/>
          </p:spPr>
          <p:txBody>
            <a:bodyPr wrap="square" rtlCol="0">
              <a:spAutoFit/>
            </a:bodyPr>
            <a:lstStyle/>
            <a:p>
              <a:pPr lvl="0" algn="just">
                <a:defRPr/>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此处输入文字内容</a:t>
              </a:r>
            </a:p>
            <a:p>
              <a:pPr lvl="0" algn="just">
                <a:defRPr/>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此处输入文字内容</a:t>
              </a:r>
            </a:p>
          </p:txBody>
        </p:sp>
      </p:grpSp>
      <p:grpSp>
        <p:nvGrpSpPr>
          <p:cNvPr id="133" name="组合 132"/>
          <p:cNvGrpSpPr/>
          <p:nvPr/>
        </p:nvGrpSpPr>
        <p:grpSpPr>
          <a:xfrm>
            <a:off x="6156176" y="2718988"/>
            <a:ext cx="1517472" cy="716858"/>
            <a:chOff x="4659573" y="3278372"/>
            <a:chExt cx="2201683" cy="997057"/>
          </a:xfrm>
        </p:grpSpPr>
        <p:sp>
          <p:nvSpPr>
            <p:cNvPr id="162" name="文本框 362"/>
            <p:cNvSpPr txBox="1"/>
            <p:nvPr/>
          </p:nvSpPr>
          <p:spPr>
            <a:xfrm>
              <a:off x="4669960" y="3278372"/>
              <a:ext cx="2191296" cy="470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effectLst/>
                  <a:uLnTx/>
                  <a:uFillTx/>
                  <a:latin typeface="微软雅黑" pitchFamily="34" charset="-122"/>
                  <a:ea typeface="微软雅黑" pitchFamily="34" charset="-122"/>
                </a:rPr>
                <a:t>在此添加标题</a:t>
              </a:r>
            </a:p>
          </p:txBody>
        </p:sp>
        <p:sp>
          <p:nvSpPr>
            <p:cNvPr id="163" name="文本框 363"/>
            <p:cNvSpPr txBox="1"/>
            <p:nvPr/>
          </p:nvSpPr>
          <p:spPr>
            <a:xfrm>
              <a:off x="4659573" y="3718928"/>
              <a:ext cx="1783781" cy="556501"/>
            </a:xfrm>
            <a:prstGeom prst="rect">
              <a:avLst/>
            </a:prstGeom>
            <a:noFill/>
          </p:spPr>
          <p:txBody>
            <a:bodyPr wrap="square" rtlCol="0">
              <a:spAutoFit/>
            </a:bodyPr>
            <a:lstStyle/>
            <a:p>
              <a:pPr lvl="0" algn="just">
                <a:defRPr/>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此处输入文字内容</a:t>
              </a:r>
            </a:p>
            <a:p>
              <a:pPr lvl="0" algn="just">
                <a:defRPr/>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此处输入文字内容</a:t>
              </a:r>
            </a:p>
          </p:txBody>
        </p:sp>
      </p:grpSp>
      <p:grpSp>
        <p:nvGrpSpPr>
          <p:cNvPr id="134" name="组合 133"/>
          <p:cNvGrpSpPr/>
          <p:nvPr/>
        </p:nvGrpSpPr>
        <p:grpSpPr>
          <a:xfrm>
            <a:off x="1763688" y="1451562"/>
            <a:ext cx="1429883" cy="688140"/>
            <a:chOff x="4537195" y="3100116"/>
            <a:chExt cx="2074601" cy="957113"/>
          </a:xfrm>
        </p:grpSpPr>
        <p:sp>
          <p:nvSpPr>
            <p:cNvPr id="160" name="文本框 365"/>
            <p:cNvSpPr txBox="1"/>
            <p:nvPr/>
          </p:nvSpPr>
          <p:spPr>
            <a:xfrm>
              <a:off x="4537195" y="3100116"/>
              <a:ext cx="2074601" cy="470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effectLst/>
                  <a:uLnTx/>
                  <a:uFillTx/>
                  <a:latin typeface="微软雅黑" pitchFamily="34" charset="-122"/>
                  <a:ea typeface="微软雅黑" pitchFamily="34" charset="-122"/>
                </a:rPr>
                <a:t>在此添加标题</a:t>
              </a:r>
            </a:p>
          </p:txBody>
        </p:sp>
        <p:sp>
          <p:nvSpPr>
            <p:cNvPr id="161" name="文本框 366"/>
            <p:cNvSpPr txBox="1"/>
            <p:nvPr/>
          </p:nvSpPr>
          <p:spPr>
            <a:xfrm>
              <a:off x="4569734" y="3500728"/>
              <a:ext cx="2042062" cy="556501"/>
            </a:xfrm>
            <a:prstGeom prst="rect">
              <a:avLst/>
            </a:prstGeom>
            <a:noFill/>
          </p:spPr>
          <p:txBody>
            <a:bodyPr wrap="square" rtlCol="0">
              <a:spAutoFit/>
            </a:bodyPr>
            <a:lstStyle/>
            <a:p>
              <a:pPr lvl="0" algn="just">
                <a:defRPr/>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此处输入文字内容</a:t>
              </a:r>
            </a:p>
            <a:p>
              <a:pPr lvl="0" algn="just">
                <a:defRPr/>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此处输入文字内容</a:t>
              </a:r>
            </a:p>
          </p:txBody>
        </p:sp>
      </p:grpSp>
      <p:grpSp>
        <p:nvGrpSpPr>
          <p:cNvPr id="135" name="组合 134"/>
          <p:cNvGrpSpPr/>
          <p:nvPr/>
        </p:nvGrpSpPr>
        <p:grpSpPr>
          <a:xfrm>
            <a:off x="1187624" y="2665244"/>
            <a:ext cx="1579365" cy="698594"/>
            <a:chOff x="4030234" y="3408408"/>
            <a:chExt cx="2291482" cy="971653"/>
          </a:xfrm>
        </p:grpSpPr>
        <p:sp>
          <p:nvSpPr>
            <p:cNvPr id="158" name="文本框 368"/>
            <p:cNvSpPr txBox="1"/>
            <p:nvPr/>
          </p:nvSpPr>
          <p:spPr>
            <a:xfrm>
              <a:off x="4030234" y="3408408"/>
              <a:ext cx="2291482" cy="470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effectLst/>
                  <a:uLnTx/>
                  <a:uFillTx/>
                  <a:latin typeface="微软雅黑" pitchFamily="34" charset="-122"/>
                  <a:ea typeface="微软雅黑" pitchFamily="34" charset="-122"/>
                </a:rPr>
                <a:t>在此添加标题</a:t>
              </a:r>
            </a:p>
          </p:txBody>
        </p:sp>
        <p:sp>
          <p:nvSpPr>
            <p:cNvPr id="159" name="文本框 369"/>
            <p:cNvSpPr txBox="1"/>
            <p:nvPr/>
          </p:nvSpPr>
          <p:spPr>
            <a:xfrm>
              <a:off x="4030234" y="3823560"/>
              <a:ext cx="1904205" cy="55650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此处输入文字内容</a:t>
              </a:r>
              <a:endParaRPr kumimoji="0" lang="en-US" altLang="zh-CN"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000" dirty="0" smtClean="0">
                  <a:solidFill>
                    <a:prstClr val="black">
                      <a:lumMod val="50000"/>
                      <a:lumOff val="50000"/>
                    </a:prstClr>
                  </a:solidFill>
                  <a:latin typeface="微软雅黑" panose="020B0503020204020204" pitchFamily="34" charset="-122"/>
                  <a:ea typeface="微软雅黑" panose="020B0503020204020204" pitchFamily="34" charset="-122"/>
                </a:rPr>
                <a:t>此处输入文字内容</a:t>
              </a:r>
              <a:endPar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grpSp>
      <p:cxnSp>
        <p:nvCxnSpPr>
          <p:cNvPr id="191" name="直接连接符 190"/>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2781421" y="4022893"/>
            <a:ext cx="472676" cy="493073"/>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9" name="椭圆 78"/>
          <p:cNvSpPr/>
          <p:nvPr/>
        </p:nvSpPr>
        <p:spPr>
          <a:xfrm>
            <a:off x="5362402" y="4022893"/>
            <a:ext cx="472676" cy="493073"/>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85" name="组合 84"/>
          <p:cNvGrpSpPr/>
          <p:nvPr/>
        </p:nvGrpSpPr>
        <p:grpSpPr>
          <a:xfrm>
            <a:off x="6004544" y="3949439"/>
            <a:ext cx="1517472" cy="716858"/>
            <a:chOff x="4659573" y="3278372"/>
            <a:chExt cx="2201683" cy="997057"/>
          </a:xfrm>
        </p:grpSpPr>
        <p:sp>
          <p:nvSpPr>
            <p:cNvPr id="86" name="文本框 362"/>
            <p:cNvSpPr txBox="1"/>
            <p:nvPr/>
          </p:nvSpPr>
          <p:spPr>
            <a:xfrm>
              <a:off x="4669960" y="3278372"/>
              <a:ext cx="2191296" cy="470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effectLst/>
                  <a:uLnTx/>
                  <a:uFillTx/>
                  <a:latin typeface="微软雅黑" pitchFamily="34" charset="-122"/>
                  <a:ea typeface="微软雅黑" pitchFamily="34" charset="-122"/>
                </a:rPr>
                <a:t>在此添加标题</a:t>
              </a:r>
            </a:p>
          </p:txBody>
        </p:sp>
        <p:sp>
          <p:nvSpPr>
            <p:cNvPr id="87" name="文本框 363"/>
            <p:cNvSpPr txBox="1"/>
            <p:nvPr/>
          </p:nvSpPr>
          <p:spPr>
            <a:xfrm>
              <a:off x="4659573" y="3718928"/>
              <a:ext cx="1783781" cy="556501"/>
            </a:xfrm>
            <a:prstGeom prst="rect">
              <a:avLst/>
            </a:prstGeom>
            <a:noFill/>
          </p:spPr>
          <p:txBody>
            <a:bodyPr wrap="square" rtlCol="0">
              <a:spAutoFit/>
            </a:bodyPr>
            <a:lstStyle/>
            <a:p>
              <a:pPr lvl="0" algn="just">
                <a:defRPr/>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此处输入文字内容</a:t>
              </a:r>
            </a:p>
            <a:p>
              <a:pPr lvl="0" algn="just">
                <a:defRPr/>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此处输入文字内容</a:t>
              </a:r>
            </a:p>
          </p:txBody>
        </p:sp>
      </p:grpSp>
      <p:grpSp>
        <p:nvGrpSpPr>
          <p:cNvPr id="88" name="组合 87"/>
          <p:cNvGrpSpPr/>
          <p:nvPr/>
        </p:nvGrpSpPr>
        <p:grpSpPr>
          <a:xfrm>
            <a:off x="1403648" y="3871116"/>
            <a:ext cx="1517472" cy="716858"/>
            <a:chOff x="4659573" y="3278372"/>
            <a:chExt cx="2201683" cy="997057"/>
          </a:xfrm>
        </p:grpSpPr>
        <p:sp>
          <p:nvSpPr>
            <p:cNvPr id="89" name="文本框 362"/>
            <p:cNvSpPr txBox="1"/>
            <p:nvPr/>
          </p:nvSpPr>
          <p:spPr>
            <a:xfrm>
              <a:off x="4669960" y="3278372"/>
              <a:ext cx="2191296" cy="470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effectLst/>
                  <a:uLnTx/>
                  <a:uFillTx/>
                  <a:latin typeface="微软雅黑" pitchFamily="34" charset="-122"/>
                  <a:ea typeface="微软雅黑" pitchFamily="34" charset="-122"/>
                </a:rPr>
                <a:t>在此添加标题</a:t>
              </a:r>
            </a:p>
          </p:txBody>
        </p:sp>
        <p:sp>
          <p:nvSpPr>
            <p:cNvPr id="90" name="文本框 363"/>
            <p:cNvSpPr txBox="1"/>
            <p:nvPr/>
          </p:nvSpPr>
          <p:spPr>
            <a:xfrm>
              <a:off x="4659573" y="3718928"/>
              <a:ext cx="1783781" cy="556501"/>
            </a:xfrm>
            <a:prstGeom prst="rect">
              <a:avLst/>
            </a:prstGeom>
            <a:noFill/>
          </p:spPr>
          <p:txBody>
            <a:bodyPr wrap="square" rtlCol="0">
              <a:spAutoFit/>
            </a:bodyPr>
            <a:lstStyle/>
            <a:p>
              <a:pPr lvl="0" algn="just">
                <a:defRPr/>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此处输入文字内容</a:t>
              </a:r>
            </a:p>
            <a:p>
              <a:pPr lvl="0" algn="just">
                <a:defRPr/>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此处输入文字内容</a:t>
              </a:r>
            </a:p>
          </p:txBody>
        </p:sp>
      </p:grpSp>
      <p:sp>
        <p:nvSpPr>
          <p:cNvPr id="91" name="Freeform 13"/>
          <p:cNvSpPr>
            <a:spLocks noEditPoints="1"/>
          </p:cNvSpPr>
          <p:nvPr/>
        </p:nvSpPr>
        <p:spPr bwMode="auto">
          <a:xfrm>
            <a:off x="4104513" y="1451562"/>
            <a:ext cx="318049" cy="249922"/>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C00000"/>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92" name="Freeform 17"/>
          <p:cNvSpPr>
            <a:spLocks noEditPoints="1"/>
          </p:cNvSpPr>
          <p:nvPr/>
        </p:nvSpPr>
        <p:spPr bwMode="auto">
          <a:xfrm>
            <a:off x="3001261" y="1865315"/>
            <a:ext cx="332938" cy="356179"/>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C00000"/>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93" name="Freeform 18"/>
          <p:cNvSpPr>
            <a:spLocks noEditPoints="1"/>
          </p:cNvSpPr>
          <p:nvPr/>
        </p:nvSpPr>
        <p:spPr bwMode="auto">
          <a:xfrm>
            <a:off x="2555776" y="3003798"/>
            <a:ext cx="321350" cy="340628"/>
          </a:xfrm>
          <a:custGeom>
            <a:avLst/>
            <a:gdLst>
              <a:gd name="T0" fmla="*/ 283 w 568"/>
              <a:gd name="T1" fmla="*/ 574 h 601"/>
              <a:gd name="T2" fmla="*/ 284 w 568"/>
              <a:gd name="T3" fmla="*/ 333 h 601"/>
              <a:gd name="T4" fmla="*/ 453 w 568"/>
              <a:gd name="T5" fmla="*/ 301 h 601"/>
              <a:gd name="T6" fmla="*/ 347 w 568"/>
              <a:gd name="T7" fmla="*/ 343 h 601"/>
              <a:gd name="T8" fmla="*/ 95 w 568"/>
              <a:gd name="T9" fmla="*/ 214 h 601"/>
              <a:gd name="T10" fmla="*/ 127 w 568"/>
              <a:gd name="T11" fmla="*/ 218 h 601"/>
              <a:gd name="T12" fmla="*/ 168 w 568"/>
              <a:gd name="T13" fmla="*/ 222 h 601"/>
              <a:gd name="T14" fmla="*/ 167 w 568"/>
              <a:gd name="T15" fmla="*/ 195 h 601"/>
              <a:gd name="T16" fmla="*/ 284 w 568"/>
              <a:gd name="T17" fmla="*/ 303 h 601"/>
              <a:gd name="T18" fmla="*/ 413 w 568"/>
              <a:gd name="T19" fmla="*/ 209 h 601"/>
              <a:gd name="T20" fmla="*/ 442 w 568"/>
              <a:gd name="T21" fmla="*/ 204 h 601"/>
              <a:gd name="T22" fmla="*/ 458 w 568"/>
              <a:gd name="T23" fmla="*/ 210 h 601"/>
              <a:gd name="T24" fmla="*/ 416 w 568"/>
              <a:gd name="T25" fmla="*/ 256 h 601"/>
              <a:gd name="T26" fmla="*/ 489 w 568"/>
              <a:gd name="T27" fmla="*/ 341 h 601"/>
              <a:gd name="T28" fmla="*/ 467 w 568"/>
              <a:gd name="T29" fmla="*/ 263 h 601"/>
              <a:gd name="T30" fmla="*/ 467 w 568"/>
              <a:gd name="T31" fmla="*/ 500 h 601"/>
              <a:gd name="T32" fmla="*/ 494 w 568"/>
              <a:gd name="T33" fmla="*/ 494 h 601"/>
              <a:gd name="T34" fmla="*/ 310 w 568"/>
              <a:gd name="T35" fmla="*/ 595 h 601"/>
              <a:gd name="T36" fmla="*/ 285 w 568"/>
              <a:gd name="T37" fmla="*/ 601 h 601"/>
              <a:gd name="T38" fmla="*/ 75 w 568"/>
              <a:gd name="T39" fmla="*/ 494 h 601"/>
              <a:gd name="T40" fmla="*/ 102 w 568"/>
              <a:gd name="T41" fmla="*/ 500 h 601"/>
              <a:gd name="T42" fmla="*/ 102 w 568"/>
              <a:gd name="T43" fmla="*/ 263 h 601"/>
              <a:gd name="T44" fmla="*/ 80 w 568"/>
              <a:gd name="T45" fmla="*/ 341 h 601"/>
              <a:gd name="T46" fmla="*/ 142 w 568"/>
              <a:gd name="T47" fmla="*/ 252 h 601"/>
              <a:gd name="T48" fmla="*/ 62 w 568"/>
              <a:gd name="T49" fmla="*/ 400 h 601"/>
              <a:gd name="T50" fmla="*/ 74 w 568"/>
              <a:gd name="T51" fmla="*/ 424 h 601"/>
              <a:gd name="T52" fmla="*/ 85 w 568"/>
              <a:gd name="T53" fmla="*/ 446 h 601"/>
              <a:gd name="T54" fmla="*/ 45 w 568"/>
              <a:gd name="T55" fmla="*/ 475 h 601"/>
              <a:gd name="T56" fmla="*/ 28 w 568"/>
              <a:gd name="T57" fmla="*/ 377 h 601"/>
              <a:gd name="T58" fmla="*/ 54 w 568"/>
              <a:gd name="T59" fmla="*/ 333 h 601"/>
              <a:gd name="T60" fmla="*/ 473 w 568"/>
              <a:gd name="T61" fmla="*/ 381 h 601"/>
              <a:gd name="T62" fmla="*/ 463 w 568"/>
              <a:gd name="T63" fmla="*/ 406 h 601"/>
              <a:gd name="T64" fmla="*/ 455 w 568"/>
              <a:gd name="T65" fmla="*/ 431 h 601"/>
              <a:gd name="T66" fmla="*/ 450 w 568"/>
              <a:gd name="T67" fmla="*/ 450 h 601"/>
              <a:gd name="T68" fmla="*/ 482 w 568"/>
              <a:gd name="T69" fmla="*/ 363 h 601"/>
              <a:gd name="T70" fmla="*/ 513 w 568"/>
              <a:gd name="T71" fmla="*/ 360 h 601"/>
              <a:gd name="T72" fmla="*/ 282 w 568"/>
              <a:gd name="T73" fmla="*/ 0 h 601"/>
              <a:gd name="T74" fmla="*/ 418 w 568"/>
              <a:gd name="T75" fmla="*/ 107 h 601"/>
              <a:gd name="T76" fmla="*/ 394 w 568"/>
              <a:gd name="T77" fmla="*/ 179 h 601"/>
              <a:gd name="T78" fmla="*/ 365 w 568"/>
              <a:gd name="T79" fmla="*/ 81 h 601"/>
              <a:gd name="T80" fmla="*/ 194 w 568"/>
              <a:gd name="T81" fmla="*/ 183 h 601"/>
              <a:gd name="T82" fmla="*/ 152 w 568"/>
              <a:gd name="T83" fmla="*/ 154 h 601"/>
              <a:gd name="T84" fmla="*/ 198 w 568"/>
              <a:gd name="T85" fmla="*/ 4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rgbClr val="C00000"/>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94" name="Freeform 20"/>
          <p:cNvSpPr>
            <a:spLocks noEditPoints="1"/>
          </p:cNvSpPr>
          <p:nvPr/>
        </p:nvSpPr>
        <p:spPr bwMode="auto">
          <a:xfrm>
            <a:off x="2843808" y="4123117"/>
            <a:ext cx="349764" cy="279465"/>
          </a:xfrm>
          <a:custGeom>
            <a:avLst/>
            <a:gdLst>
              <a:gd name="T0" fmla="*/ 575 w 745"/>
              <a:gd name="T1" fmla="*/ 570 h 594"/>
              <a:gd name="T2" fmla="*/ 0 w 745"/>
              <a:gd name="T3" fmla="*/ 570 h 594"/>
              <a:gd name="T4" fmla="*/ 298 w 745"/>
              <a:gd name="T5" fmla="*/ 220 h 594"/>
              <a:gd name="T6" fmla="*/ 288 w 745"/>
              <a:gd name="T7" fmla="*/ 209 h 594"/>
              <a:gd name="T8" fmla="*/ 544 w 745"/>
              <a:gd name="T9" fmla="*/ 245 h 594"/>
              <a:gd name="T10" fmla="*/ 32 w 745"/>
              <a:gd name="T11" fmla="*/ 201 h 594"/>
              <a:gd name="T12" fmla="*/ 205 w 745"/>
              <a:gd name="T13" fmla="*/ 430 h 594"/>
              <a:gd name="T14" fmla="*/ 98 w 745"/>
              <a:gd name="T15" fmla="*/ 362 h 594"/>
              <a:gd name="T16" fmla="*/ 98 w 745"/>
              <a:gd name="T17" fmla="*/ 385 h 594"/>
              <a:gd name="T18" fmla="*/ 312 w 745"/>
              <a:gd name="T19" fmla="*/ 317 h 594"/>
              <a:gd name="T20" fmla="*/ 98 w 745"/>
              <a:gd name="T21" fmla="*/ 317 h 594"/>
              <a:gd name="T22" fmla="*/ 312 w 745"/>
              <a:gd name="T23" fmla="*/ 296 h 594"/>
              <a:gd name="T24" fmla="*/ 552 w 745"/>
              <a:gd name="T25" fmla="*/ 249 h 594"/>
              <a:gd name="T26" fmla="*/ 552 w 745"/>
              <a:gd name="T27" fmla="*/ 249 h 594"/>
              <a:gd name="T28" fmla="*/ 552 w 745"/>
              <a:gd name="T29" fmla="*/ 37 h 594"/>
              <a:gd name="T30" fmla="*/ 338 w 745"/>
              <a:gd name="T31" fmla="*/ 134 h 594"/>
              <a:gd name="T32" fmla="*/ 583 w 745"/>
              <a:gd name="T33" fmla="*/ 148 h 594"/>
              <a:gd name="T34" fmla="*/ 373 w 745"/>
              <a:gd name="T35" fmla="*/ 103 h 594"/>
              <a:gd name="T36" fmla="*/ 591 w 745"/>
              <a:gd name="T37" fmla="*/ 258 h 594"/>
              <a:gd name="T38" fmla="*/ 675 w 745"/>
              <a:gd name="T39" fmla="*/ 154 h 594"/>
              <a:gd name="T40" fmla="*/ 698 w 745"/>
              <a:gd name="T41" fmla="*/ 179 h 594"/>
              <a:gd name="T42" fmla="*/ 685 w 745"/>
              <a:gd name="T43" fmla="*/ 152 h 594"/>
              <a:gd name="T44" fmla="*/ 681 w 745"/>
              <a:gd name="T45" fmla="*/ 290 h 594"/>
              <a:gd name="T46" fmla="*/ 680 w 745"/>
              <a:gd name="T47" fmla="*/ 319 h 594"/>
              <a:gd name="T48" fmla="*/ 703 w 745"/>
              <a:gd name="T49" fmla="*/ 319 h 594"/>
              <a:gd name="T50" fmla="*/ 702 w 745"/>
              <a:gd name="T51" fmla="*/ 290 h 594"/>
              <a:gd name="T52" fmla="*/ 698 w 745"/>
              <a:gd name="T53" fmla="*/ 229 h 594"/>
              <a:gd name="T54" fmla="*/ 344 w 745"/>
              <a:gd name="T55" fmla="*/ 320 h 594"/>
              <a:gd name="T56" fmla="*/ 376 w 745"/>
              <a:gd name="T57" fmla="*/ 447 h 594"/>
              <a:gd name="T58" fmla="*/ 389 w 745"/>
              <a:gd name="T59" fmla="*/ 436 h 594"/>
              <a:gd name="T60" fmla="*/ 394 w 745"/>
              <a:gd name="T61" fmla="*/ 420 h 594"/>
              <a:gd name="T62" fmla="*/ 409 w 745"/>
              <a:gd name="T63" fmla="*/ 430 h 594"/>
              <a:gd name="T64" fmla="*/ 420 w 745"/>
              <a:gd name="T65" fmla="*/ 455 h 594"/>
              <a:gd name="T66" fmla="*/ 434 w 745"/>
              <a:gd name="T67" fmla="*/ 465 h 594"/>
              <a:gd name="T68" fmla="*/ 455 w 745"/>
              <a:gd name="T69" fmla="*/ 462 h 594"/>
              <a:gd name="T70" fmla="*/ 451 w 745"/>
              <a:gd name="T71" fmla="*/ 450 h 594"/>
              <a:gd name="T72" fmla="*/ 440 w 745"/>
              <a:gd name="T73" fmla="*/ 425 h 594"/>
              <a:gd name="T74" fmla="*/ 425 w 745"/>
              <a:gd name="T75" fmla="*/ 415 h 594"/>
              <a:gd name="T76" fmla="*/ 463 w 745"/>
              <a:gd name="T77" fmla="*/ 395 h 594"/>
              <a:gd name="T78" fmla="*/ 448 w 745"/>
              <a:gd name="T79" fmla="*/ 390 h 594"/>
              <a:gd name="T80" fmla="*/ 438 w 745"/>
              <a:gd name="T81" fmla="*/ 377 h 594"/>
              <a:gd name="T82" fmla="*/ 422 w 745"/>
              <a:gd name="T83" fmla="*/ 373 h 594"/>
              <a:gd name="T84" fmla="*/ 411 w 745"/>
              <a:gd name="T85" fmla="*/ 359 h 594"/>
              <a:gd name="T86" fmla="*/ 395 w 745"/>
              <a:gd name="T87" fmla="*/ 355 h 594"/>
              <a:gd name="T88" fmla="*/ 385 w 745"/>
              <a:gd name="T89" fmla="*/ 342 h 594"/>
              <a:gd name="T90" fmla="*/ 369 w 745"/>
              <a:gd name="T91" fmla="*/ 337 h 594"/>
              <a:gd name="T92" fmla="*/ 359 w 745"/>
              <a:gd name="T93" fmla="*/ 324 h 594"/>
              <a:gd name="T94" fmla="*/ 69 w 745"/>
              <a:gd name="T95" fmla="*/ 239 h 594"/>
              <a:gd name="T96" fmla="*/ 69 w 745"/>
              <a:gd name="T97" fmla="*/ 49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5" h="594">
                <a:moveTo>
                  <a:pt x="0" y="549"/>
                </a:moveTo>
                <a:lnTo>
                  <a:pt x="575" y="549"/>
                </a:lnTo>
                <a:lnTo>
                  <a:pt x="575" y="570"/>
                </a:lnTo>
                <a:cubicBezTo>
                  <a:pt x="575" y="583"/>
                  <a:pt x="565" y="594"/>
                  <a:pt x="551" y="594"/>
                </a:cubicBezTo>
                <a:lnTo>
                  <a:pt x="24" y="594"/>
                </a:lnTo>
                <a:cubicBezTo>
                  <a:pt x="11" y="594"/>
                  <a:pt x="0" y="583"/>
                  <a:pt x="0" y="570"/>
                </a:cubicBezTo>
                <a:lnTo>
                  <a:pt x="0" y="549"/>
                </a:lnTo>
                <a:close/>
                <a:moveTo>
                  <a:pt x="288" y="209"/>
                </a:moveTo>
                <a:cubicBezTo>
                  <a:pt x="294" y="209"/>
                  <a:pt x="298" y="214"/>
                  <a:pt x="298" y="220"/>
                </a:cubicBezTo>
                <a:cubicBezTo>
                  <a:pt x="298" y="226"/>
                  <a:pt x="294" y="230"/>
                  <a:pt x="288" y="230"/>
                </a:cubicBezTo>
                <a:cubicBezTo>
                  <a:pt x="282" y="230"/>
                  <a:pt x="277" y="226"/>
                  <a:pt x="277" y="220"/>
                </a:cubicBezTo>
                <a:cubicBezTo>
                  <a:pt x="277" y="214"/>
                  <a:pt x="282" y="209"/>
                  <a:pt x="288" y="209"/>
                </a:cubicBezTo>
                <a:close/>
                <a:moveTo>
                  <a:pt x="32" y="201"/>
                </a:moveTo>
                <a:lnTo>
                  <a:pt x="355" y="201"/>
                </a:lnTo>
                <a:cubicBezTo>
                  <a:pt x="421" y="205"/>
                  <a:pt x="483" y="217"/>
                  <a:pt x="544" y="245"/>
                </a:cubicBezTo>
                <a:lnTo>
                  <a:pt x="544" y="536"/>
                </a:lnTo>
                <a:lnTo>
                  <a:pt x="32" y="536"/>
                </a:lnTo>
                <a:lnTo>
                  <a:pt x="32" y="201"/>
                </a:lnTo>
                <a:close/>
                <a:moveTo>
                  <a:pt x="98" y="407"/>
                </a:moveTo>
                <a:lnTo>
                  <a:pt x="205" y="407"/>
                </a:lnTo>
                <a:lnTo>
                  <a:pt x="205" y="430"/>
                </a:lnTo>
                <a:lnTo>
                  <a:pt x="98" y="430"/>
                </a:lnTo>
                <a:lnTo>
                  <a:pt x="98" y="407"/>
                </a:lnTo>
                <a:close/>
                <a:moveTo>
                  <a:pt x="98" y="362"/>
                </a:moveTo>
                <a:lnTo>
                  <a:pt x="312" y="362"/>
                </a:lnTo>
                <a:lnTo>
                  <a:pt x="312" y="385"/>
                </a:lnTo>
                <a:lnTo>
                  <a:pt x="98" y="385"/>
                </a:lnTo>
                <a:lnTo>
                  <a:pt x="98" y="362"/>
                </a:lnTo>
                <a:close/>
                <a:moveTo>
                  <a:pt x="98" y="317"/>
                </a:moveTo>
                <a:lnTo>
                  <a:pt x="312" y="317"/>
                </a:lnTo>
                <a:lnTo>
                  <a:pt x="312" y="340"/>
                </a:lnTo>
                <a:lnTo>
                  <a:pt x="98" y="340"/>
                </a:lnTo>
                <a:lnTo>
                  <a:pt x="98" y="317"/>
                </a:lnTo>
                <a:close/>
                <a:moveTo>
                  <a:pt x="98" y="273"/>
                </a:moveTo>
                <a:lnTo>
                  <a:pt x="312" y="273"/>
                </a:lnTo>
                <a:lnTo>
                  <a:pt x="312" y="296"/>
                </a:lnTo>
                <a:lnTo>
                  <a:pt x="98" y="296"/>
                </a:lnTo>
                <a:lnTo>
                  <a:pt x="98" y="273"/>
                </a:lnTo>
                <a:close/>
                <a:moveTo>
                  <a:pt x="552" y="249"/>
                </a:moveTo>
                <a:cubicBezTo>
                  <a:pt x="560" y="252"/>
                  <a:pt x="579" y="262"/>
                  <a:pt x="584" y="265"/>
                </a:cubicBezTo>
                <a:cubicBezTo>
                  <a:pt x="598" y="274"/>
                  <a:pt x="563" y="279"/>
                  <a:pt x="552" y="280"/>
                </a:cubicBezTo>
                <a:lnTo>
                  <a:pt x="552" y="249"/>
                </a:lnTo>
                <a:close/>
                <a:moveTo>
                  <a:pt x="675" y="154"/>
                </a:moveTo>
                <a:cubicBezTo>
                  <a:pt x="644" y="120"/>
                  <a:pt x="613" y="85"/>
                  <a:pt x="581" y="50"/>
                </a:cubicBezTo>
                <a:cubicBezTo>
                  <a:pt x="571" y="39"/>
                  <a:pt x="566" y="39"/>
                  <a:pt x="552" y="37"/>
                </a:cubicBezTo>
                <a:lnTo>
                  <a:pt x="227" y="1"/>
                </a:lnTo>
                <a:cubicBezTo>
                  <a:pt x="221" y="0"/>
                  <a:pt x="218" y="4"/>
                  <a:pt x="223" y="9"/>
                </a:cubicBezTo>
                <a:lnTo>
                  <a:pt x="338" y="134"/>
                </a:lnTo>
                <a:cubicBezTo>
                  <a:pt x="357" y="97"/>
                  <a:pt x="370" y="78"/>
                  <a:pt x="429" y="85"/>
                </a:cubicBezTo>
                <a:cubicBezTo>
                  <a:pt x="469" y="90"/>
                  <a:pt x="498" y="98"/>
                  <a:pt x="536" y="113"/>
                </a:cubicBezTo>
                <a:cubicBezTo>
                  <a:pt x="559" y="122"/>
                  <a:pt x="572" y="129"/>
                  <a:pt x="583" y="148"/>
                </a:cubicBezTo>
                <a:cubicBezTo>
                  <a:pt x="574" y="136"/>
                  <a:pt x="558" y="128"/>
                  <a:pt x="541" y="121"/>
                </a:cubicBezTo>
                <a:cubicBezTo>
                  <a:pt x="507" y="107"/>
                  <a:pt x="469" y="98"/>
                  <a:pt x="432" y="93"/>
                </a:cubicBezTo>
                <a:cubicBezTo>
                  <a:pt x="410" y="91"/>
                  <a:pt x="388" y="91"/>
                  <a:pt x="373" y="103"/>
                </a:cubicBezTo>
                <a:cubicBezTo>
                  <a:pt x="360" y="113"/>
                  <a:pt x="340" y="158"/>
                  <a:pt x="331" y="175"/>
                </a:cubicBezTo>
                <a:cubicBezTo>
                  <a:pt x="326" y="187"/>
                  <a:pt x="333" y="191"/>
                  <a:pt x="342" y="191"/>
                </a:cubicBezTo>
                <a:cubicBezTo>
                  <a:pt x="429" y="195"/>
                  <a:pt x="513" y="218"/>
                  <a:pt x="591" y="258"/>
                </a:cubicBezTo>
                <a:lnTo>
                  <a:pt x="592" y="214"/>
                </a:lnTo>
                <a:cubicBezTo>
                  <a:pt x="620" y="218"/>
                  <a:pt x="647" y="222"/>
                  <a:pt x="675" y="226"/>
                </a:cubicBezTo>
                <a:lnTo>
                  <a:pt x="675" y="154"/>
                </a:lnTo>
                <a:close/>
                <a:moveTo>
                  <a:pt x="738" y="234"/>
                </a:moveTo>
                <a:cubicBezTo>
                  <a:pt x="742" y="235"/>
                  <a:pt x="745" y="230"/>
                  <a:pt x="741" y="226"/>
                </a:cubicBezTo>
                <a:cubicBezTo>
                  <a:pt x="727" y="210"/>
                  <a:pt x="712" y="195"/>
                  <a:pt x="698" y="179"/>
                </a:cubicBezTo>
                <a:lnTo>
                  <a:pt x="698" y="158"/>
                </a:lnTo>
                <a:cubicBezTo>
                  <a:pt x="698" y="155"/>
                  <a:pt x="695" y="152"/>
                  <a:pt x="691" y="152"/>
                </a:cubicBezTo>
                <a:lnTo>
                  <a:pt x="685" y="152"/>
                </a:lnTo>
                <a:lnTo>
                  <a:pt x="685" y="277"/>
                </a:lnTo>
                <a:cubicBezTo>
                  <a:pt x="683" y="278"/>
                  <a:pt x="682" y="279"/>
                  <a:pt x="682" y="282"/>
                </a:cubicBezTo>
                <a:lnTo>
                  <a:pt x="681" y="290"/>
                </a:lnTo>
                <a:cubicBezTo>
                  <a:pt x="681" y="295"/>
                  <a:pt x="683" y="296"/>
                  <a:pt x="683" y="300"/>
                </a:cubicBezTo>
                <a:lnTo>
                  <a:pt x="682" y="310"/>
                </a:lnTo>
                <a:cubicBezTo>
                  <a:pt x="682" y="313"/>
                  <a:pt x="680" y="315"/>
                  <a:pt x="680" y="319"/>
                </a:cubicBezTo>
                <a:lnTo>
                  <a:pt x="671" y="393"/>
                </a:lnTo>
                <a:cubicBezTo>
                  <a:pt x="675" y="401"/>
                  <a:pt x="707" y="402"/>
                  <a:pt x="712" y="393"/>
                </a:cubicBezTo>
                <a:lnTo>
                  <a:pt x="703" y="319"/>
                </a:lnTo>
                <a:cubicBezTo>
                  <a:pt x="703" y="315"/>
                  <a:pt x="701" y="314"/>
                  <a:pt x="700" y="310"/>
                </a:cubicBezTo>
                <a:lnTo>
                  <a:pt x="700" y="300"/>
                </a:lnTo>
                <a:cubicBezTo>
                  <a:pt x="700" y="296"/>
                  <a:pt x="702" y="296"/>
                  <a:pt x="702" y="290"/>
                </a:cubicBezTo>
                <a:lnTo>
                  <a:pt x="701" y="282"/>
                </a:lnTo>
                <a:cubicBezTo>
                  <a:pt x="701" y="279"/>
                  <a:pt x="700" y="278"/>
                  <a:pt x="697" y="277"/>
                </a:cubicBezTo>
                <a:lnTo>
                  <a:pt x="698" y="229"/>
                </a:lnTo>
                <a:cubicBezTo>
                  <a:pt x="711" y="231"/>
                  <a:pt x="724" y="232"/>
                  <a:pt x="738" y="234"/>
                </a:cubicBezTo>
                <a:close/>
                <a:moveTo>
                  <a:pt x="351" y="318"/>
                </a:moveTo>
                <a:lnTo>
                  <a:pt x="344" y="320"/>
                </a:lnTo>
                <a:lnTo>
                  <a:pt x="370" y="455"/>
                </a:lnTo>
                <a:lnTo>
                  <a:pt x="378" y="453"/>
                </a:lnTo>
                <a:lnTo>
                  <a:pt x="376" y="447"/>
                </a:lnTo>
                <a:lnTo>
                  <a:pt x="383" y="445"/>
                </a:lnTo>
                <a:lnTo>
                  <a:pt x="382" y="438"/>
                </a:lnTo>
                <a:lnTo>
                  <a:pt x="389" y="436"/>
                </a:lnTo>
                <a:lnTo>
                  <a:pt x="388" y="429"/>
                </a:lnTo>
                <a:lnTo>
                  <a:pt x="395" y="428"/>
                </a:lnTo>
                <a:lnTo>
                  <a:pt x="394" y="420"/>
                </a:lnTo>
                <a:lnTo>
                  <a:pt x="400" y="419"/>
                </a:lnTo>
                <a:lnTo>
                  <a:pt x="403" y="432"/>
                </a:lnTo>
                <a:lnTo>
                  <a:pt x="409" y="430"/>
                </a:lnTo>
                <a:lnTo>
                  <a:pt x="412" y="443"/>
                </a:lnTo>
                <a:lnTo>
                  <a:pt x="418" y="442"/>
                </a:lnTo>
                <a:lnTo>
                  <a:pt x="420" y="455"/>
                </a:lnTo>
                <a:lnTo>
                  <a:pt x="427" y="453"/>
                </a:lnTo>
                <a:lnTo>
                  <a:pt x="429" y="466"/>
                </a:lnTo>
                <a:lnTo>
                  <a:pt x="434" y="465"/>
                </a:lnTo>
                <a:lnTo>
                  <a:pt x="435" y="472"/>
                </a:lnTo>
                <a:lnTo>
                  <a:pt x="457" y="468"/>
                </a:lnTo>
                <a:lnTo>
                  <a:pt x="455" y="462"/>
                </a:lnTo>
                <a:lnTo>
                  <a:pt x="460" y="461"/>
                </a:lnTo>
                <a:lnTo>
                  <a:pt x="458" y="448"/>
                </a:lnTo>
                <a:lnTo>
                  <a:pt x="451" y="450"/>
                </a:lnTo>
                <a:lnTo>
                  <a:pt x="449" y="437"/>
                </a:lnTo>
                <a:lnTo>
                  <a:pt x="443" y="438"/>
                </a:lnTo>
                <a:lnTo>
                  <a:pt x="440" y="425"/>
                </a:lnTo>
                <a:lnTo>
                  <a:pt x="434" y="427"/>
                </a:lnTo>
                <a:lnTo>
                  <a:pt x="432" y="414"/>
                </a:lnTo>
                <a:lnTo>
                  <a:pt x="425" y="415"/>
                </a:lnTo>
                <a:lnTo>
                  <a:pt x="424" y="409"/>
                </a:lnTo>
                <a:lnTo>
                  <a:pt x="465" y="401"/>
                </a:lnTo>
                <a:lnTo>
                  <a:pt x="463" y="395"/>
                </a:lnTo>
                <a:lnTo>
                  <a:pt x="457" y="396"/>
                </a:lnTo>
                <a:lnTo>
                  <a:pt x="455" y="389"/>
                </a:lnTo>
                <a:lnTo>
                  <a:pt x="448" y="390"/>
                </a:lnTo>
                <a:lnTo>
                  <a:pt x="446" y="383"/>
                </a:lnTo>
                <a:lnTo>
                  <a:pt x="439" y="384"/>
                </a:lnTo>
                <a:lnTo>
                  <a:pt x="438" y="377"/>
                </a:lnTo>
                <a:lnTo>
                  <a:pt x="430" y="378"/>
                </a:lnTo>
                <a:lnTo>
                  <a:pt x="429" y="371"/>
                </a:lnTo>
                <a:lnTo>
                  <a:pt x="422" y="373"/>
                </a:lnTo>
                <a:lnTo>
                  <a:pt x="420" y="365"/>
                </a:lnTo>
                <a:lnTo>
                  <a:pt x="413" y="367"/>
                </a:lnTo>
                <a:lnTo>
                  <a:pt x="411" y="359"/>
                </a:lnTo>
                <a:lnTo>
                  <a:pt x="404" y="361"/>
                </a:lnTo>
                <a:lnTo>
                  <a:pt x="403" y="354"/>
                </a:lnTo>
                <a:lnTo>
                  <a:pt x="395" y="355"/>
                </a:lnTo>
                <a:lnTo>
                  <a:pt x="394" y="348"/>
                </a:lnTo>
                <a:lnTo>
                  <a:pt x="387" y="349"/>
                </a:lnTo>
                <a:lnTo>
                  <a:pt x="385" y="342"/>
                </a:lnTo>
                <a:lnTo>
                  <a:pt x="378" y="343"/>
                </a:lnTo>
                <a:lnTo>
                  <a:pt x="377" y="336"/>
                </a:lnTo>
                <a:lnTo>
                  <a:pt x="369" y="337"/>
                </a:lnTo>
                <a:lnTo>
                  <a:pt x="368" y="330"/>
                </a:lnTo>
                <a:lnTo>
                  <a:pt x="360" y="331"/>
                </a:lnTo>
                <a:lnTo>
                  <a:pt x="359" y="324"/>
                </a:lnTo>
                <a:lnTo>
                  <a:pt x="353" y="325"/>
                </a:lnTo>
                <a:lnTo>
                  <a:pt x="351" y="318"/>
                </a:lnTo>
                <a:close/>
                <a:moveTo>
                  <a:pt x="69" y="239"/>
                </a:moveTo>
                <a:lnTo>
                  <a:pt x="506" y="239"/>
                </a:lnTo>
                <a:lnTo>
                  <a:pt x="506" y="497"/>
                </a:lnTo>
                <a:lnTo>
                  <a:pt x="69" y="497"/>
                </a:lnTo>
                <a:lnTo>
                  <a:pt x="69" y="239"/>
                </a:lnTo>
                <a:close/>
              </a:path>
            </a:pathLst>
          </a:custGeom>
          <a:solidFill>
            <a:srgbClr val="C00000"/>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95" name="Freeform 41"/>
          <p:cNvSpPr>
            <a:spLocks noEditPoints="1"/>
          </p:cNvSpPr>
          <p:nvPr/>
        </p:nvSpPr>
        <p:spPr bwMode="auto">
          <a:xfrm>
            <a:off x="5220072" y="1851670"/>
            <a:ext cx="337042" cy="324155"/>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5 h 600"/>
              <a:gd name="T10" fmla="*/ 424 w 628"/>
              <a:gd name="T11" fmla="*/ 315 h 600"/>
              <a:gd name="T12" fmla="*/ 441 w 628"/>
              <a:gd name="T13" fmla="*/ 330 h 600"/>
              <a:gd name="T14" fmla="*/ 453 w 628"/>
              <a:gd name="T15" fmla="*/ 335 h 600"/>
              <a:gd name="T16" fmla="*/ 478 w 628"/>
              <a:gd name="T17" fmla="*/ 200 h 600"/>
              <a:gd name="T18" fmla="*/ 449 w 628"/>
              <a:gd name="T19" fmla="*/ 207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49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0 w 628"/>
              <a:gd name="T75" fmla="*/ 340 h 600"/>
              <a:gd name="T76" fmla="*/ 186 w 628"/>
              <a:gd name="T77" fmla="*/ 330 h 600"/>
              <a:gd name="T78" fmla="*/ 196 w 628"/>
              <a:gd name="T79" fmla="*/ 323 h 600"/>
              <a:gd name="T80" fmla="*/ 216 w 628"/>
              <a:gd name="T81" fmla="*/ 295 h 600"/>
              <a:gd name="T82" fmla="*/ 219 w 628"/>
              <a:gd name="T83" fmla="*/ 282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0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solidFill>
            <a:srgbClr val="C00000"/>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96" name="Freeform 46"/>
          <p:cNvSpPr>
            <a:spLocks noEditPoints="1"/>
          </p:cNvSpPr>
          <p:nvPr/>
        </p:nvSpPr>
        <p:spPr bwMode="auto">
          <a:xfrm>
            <a:off x="5748038" y="3003798"/>
            <a:ext cx="289850" cy="373760"/>
          </a:xfrm>
          <a:custGeom>
            <a:avLst/>
            <a:gdLst>
              <a:gd name="T0" fmla="*/ 394 w 527"/>
              <a:gd name="T1" fmla="*/ 362 h 679"/>
              <a:gd name="T2" fmla="*/ 340 w 527"/>
              <a:gd name="T3" fmla="*/ 239 h 679"/>
              <a:gd name="T4" fmla="*/ 276 w 527"/>
              <a:gd name="T5" fmla="*/ 270 h 679"/>
              <a:gd name="T6" fmla="*/ 257 w 527"/>
              <a:gd name="T7" fmla="*/ 247 h 679"/>
              <a:gd name="T8" fmla="*/ 256 w 527"/>
              <a:gd name="T9" fmla="*/ 242 h 679"/>
              <a:gd name="T10" fmla="*/ 255 w 527"/>
              <a:gd name="T11" fmla="*/ 237 h 679"/>
              <a:gd name="T12" fmla="*/ 255 w 527"/>
              <a:gd name="T13" fmla="*/ 231 h 679"/>
              <a:gd name="T14" fmla="*/ 255 w 527"/>
              <a:gd name="T15" fmla="*/ 227 h 679"/>
              <a:gd name="T16" fmla="*/ 256 w 527"/>
              <a:gd name="T17" fmla="*/ 222 h 679"/>
              <a:gd name="T18" fmla="*/ 258 w 527"/>
              <a:gd name="T19" fmla="*/ 217 h 679"/>
              <a:gd name="T20" fmla="*/ 261 w 527"/>
              <a:gd name="T21" fmla="*/ 211 h 679"/>
              <a:gd name="T22" fmla="*/ 275 w 527"/>
              <a:gd name="T23" fmla="*/ 196 h 679"/>
              <a:gd name="T24" fmla="*/ 437 w 527"/>
              <a:gd name="T25" fmla="*/ 174 h 679"/>
              <a:gd name="T26" fmla="*/ 349 w 527"/>
              <a:gd name="T27" fmla="*/ 69 h 679"/>
              <a:gd name="T28" fmla="*/ 274 w 527"/>
              <a:gd name="T29" fmla="*/ 138 h 679"/>
              <a:gd name="T30" fmla="*/ 254 w 527"/>
              <a:gd name="T31" fmla="*/ 138 h 679"/>
              <a:gd name="T32" fmla="*/ 225 w 527"/>
              <a:gd name="T33" fmla="*/ 144 h 679"/>
              <a:gd name="T34" fmla="*/ 207 w 527"/>
              <a:gd name="T35" fmla="*/ 150 h 679"/>
              <a:gd name="T36" fmla="*/ 198 w 527"/>
              <a:gd name="T37" fmla="*/ 155 h 679"/>
              <a:gd name="T38" fmla="*/ 189 w 527"/>
              <a:gd name="T39" fmla="*/ 159 h 679"/>
              <a:gd name="T40" fmla="*/ 181 w 527"/>
              <a:gd name="T41" fmla="*/ 165 h 679"/>
              <a:gd name="T42" fmla="*/ 165 w 527"/>
              <a:gd name="T43" fmla="*/ 177 h 679"/>
              <a:gd name="T44" fmla="*/ 158 w 527"/>
              <a:gd name="T45" fmla="*/ 184 h 679"/>
              <a:gd name="T46" fmla="*/ 151 w 527"/>
              <a:gd name="T47" fmla="*/ 193 h 679"/>
              <a:gd name="T48" fmla="*/ 145 w 527"/>
              <a:gd name="T49" fmla="*/ 200 h 679"/>
              <a:gd name="T50" fmla="*/ 138 w 527"/>
              <a:gd name="T51" fmla="*/ 211 h 679"/>
              <a:gd name="T52" fmla="*/ 181 w 527"/>
              <a:gd name="T53" fmla="*/ 430 h 679"/>
              <a:gd name="T54" fmla="*/ 17 w 527"/>
              <a:gd name="T55" fmla="*/ 580 h 679"/>
              <a:gd name="T56" fmla="*/ 44 w 527"/>
              <a:gd name="T57" fmla="*/ 667 h 679"/>
              <a:gd name="T58" fmla="*/ 91 w 527"/>
              <a:gd name="T59" fmla="*/ 614 h 679"/>
              <a:gd name="T60" fmla="*/ 140 w 527"/>
              <a:gd name="T61" fmla="*/ 532 h 679"/>
              <a:gd name="T62" fmla="*/ 253 w 527"/>
              <a:gd name="T63" fmla="*/ 434 h 679"/>
              <a:gd name="T64" fmla="*/ 256 w 527"/>
              <a:gd name="T65" fmla="*/ 434 h 679"/>
              <a:gd name="T66" fmla="*/ 264 w 527"/>
              <a:gd name="T67" fmla="*/ 435 h 679"/>
              <a:gd name="T68" fmla="*/ 272 w 527"/>
              <a:gd name="T69" fmla="*/ 435 h 679"/>
              <a:gd name="T70" fmla="*/ 280 w 527"/>
              <a:gd name="T71" fmla="*/ 434 h 679"/>
              <a:gd name="T72" fmla="*/ 301 w 527"/>
              <a:gd name="T73" fmla="*/ 198 h 679"/>
              <a:gd name="T74" fmla="*/ 298 w 527"/>
              <a:gd name="T75" fmla="*/ 190 h 679"/>
              <a:gd name="T76" fmla="*/ 329 w 527"/>
              <a:gd name="T77" fmla="*/ 203 h 679"/>
              <a:gd name="T78" fmla="*/ 364 w 527"/>
              <a:gd name="T79" fmla="*/ 87 h 679"/>
              <a:gd name="T80" fmla="*/ 485 w 527"/>
              <a:gd name="T81" fmla="*/ 44 h 679"/>
              <a:gd name="T82" fmla="*/ 376 w 527"/>
              <a:gd name="T83" fmla="*/ 187 h 679"/>
              <a:gd name="T84" fmla="*/ 366 w 527"/>
              <a:gd name="T85" fmla="*/ 176 h 679"/>
              <a:gd name="T86" fmla="*/ 364 w 527"/>
              <a:gd name="T87" fmla="*/ 175 h 679"/>
              <a:gd name="T88" fmla="*/ 358 w 527"/>
              <a:gd name="T89" fmla="*/ 170 h 679"/>
              <a:gd name="T90" fmla="*/ 351 w 527"/>
              <a:gd name="T91" fmla="*/ 165 h 679"/>
              <a:gd name="T92" fmla="*/ 342 w 527"/>
              <a:gd name="T93" fmla="*/ 159 h 679"/>
              <a:gd name="T94" fmla="*/ 333 w 527"/>
              <a:gd name="T95" fmla="*/ 154 h 679"/>
              <a:gd name="T96" fmla="*/ 313 w 527"/>
              <a:gd name="T97" fmla="*/ 145 h 679"/>
              <a:gd name="T98" fmla="*/ 37 w 527"/>
              <a:gd name="T99" fmla="*/ 592 h 679"/>
              <a:gd name="T100" fmla="*/ 125 w 527"/>
              <a:gd name="T101" fmla="*/ 444 h 679"/>
              <a:gd name="T102" fmla="*/ 41 w 527"/>
              <a:gd name="T103" fmla="*/ 613 h 679"/>
              <a:gd name="T104" fmla="*/ 37 w 527"/>
              <a:gd name="T105" fmla="*/ 592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7" h="679">
                <a:moveTo>
                  <a:pt x="320" y="425"/>
                </a:moveTo>
                <a:cubicBezTo>
                  <a:pt x="350" y="413"/>
                  <a:pt x="376" y="392"/>
                  <a:pt x="394" y="362"/>
                </a:cubicBezTo>
                <a:cubicBezTo>
                  <a:pt x="421" y="316"/>
                  <a:pt x="421" y="262"/>
                  <a:pt x="398" y="217"/>
                </a:cubicBezTo>
                <a:cubicBezTo>
                  <a:pt x="378" y="228"/>
                  <a:pt x="358" y="236"/>
                  <a:pt x="340" y="239"/>
                </a:cubicBezTo>
                <a:cubicBezTo>
                  <a:pt x="339" y="245"/>
                  <a:pt x="338" y="250"/>
                  <a:pt x="335" y="255"/>
                </a:cubicBezTo>
                <a:cubicBezTo>
                  <a:pt x="322" y="275"/>
                  <a:pt x="296" y="282"/>
                  <a:pt x="276" y="270"/>
                </a:cubicBezTo>
                <a:cubicBezTo>
                  <a:pt x="268" y="265"/>
                  <a:pt x="262" y="259"/>
                  <a:pt x="259" y="251"/>
                </a:cubicBezTo>
                <a:cubicBezTo>
                  <a:pt x="258" y="250"/>
                  <a:pt x="257" y="248"/>
                  <a:pt x="257" y="247"/>
                </a:cubicBezTo>
                <a:cubicBezTo>
                  <a:pt x="257" y="246"/>
                  <a:pt x="257" y="246"/>
                  <a:pt x="257" y="246"/>
                </a:cubicBezTo>
                <a:cubicBezTo>
                  <a:pt x="256" y="245"/>
                  <a:pt x="256" y="243"/>
                  <a:pt x="256" y="242"/>
                </a:cubicBezTo>
                <a:cubicBezTo>
                  <a:pt x="256" y="242"/>
                  <a:pt x="256" y="241"/>
                  <a:pt x="255" y="241"/>
                </a:cubicBezTo>
                <a:cubicBezTo>
                  <a:pt x="255" y="240"/>
                  <a:pt x="255" y="238"/>
                  <a:pt x="255" y="237"/>
                </a:cubicBezTo>
                <a:cubicBezTo>
                  <a:pt x="255" y="237"/>
                  <a:pt x="255" y="236"/>
                  <a:pt x="255" y="236"/>
                </a:cubicBezTo>
                <a:cubicBezTo>
                  <a:pt x="255" y="235"/>
                  <a:pt x="255" y="233"/>
                  <a:pt x="255" y="231"/>
                </a:cubicBezTo>
                <a:cubicBezTo>
                  <a:pt x="255" y="231"/>
                  <a:pt x="255" y="231"/>
                  <a:pt x="255" y="231"/>
                </a:cubicBezTo>
                <a:cubicBezTo>
                  <a:pt x="255" y="230"/>
                  <a:pt x="255" y="228"/>
                  <a:pt x="255" y="227"/>
                </a:cubicBezTo>
                <a:cubicBezTo>
                  <a:pt x="255" y="226"/>
                  <a:pt x="255" y="226"/>
                  <a:pt x="255" y="225"/>
                </a:cubicBezTo>
                <a:cubicBezTo>
                  <a:pt x="256" y="224"/>
                  <a:pt x="256" y="223"/>
                  <a:pt x="256" y="222"/>
                </a:cubicBezTo>
                <a:cubicBezTo>
                  <a:pt x="256" y="221"/>
                  <a:pt x="257" y="221"/>
                  <a:pt x="257" y="220"/>
                </a:cubicBezTo>
                <a:cubicBezTo>
                  <a:pt x="257" y="219"/>
                  <a:pt x="257" y="218"/>
                  <a:pt x="258" y="217"/>
                </a:cubicBezTo>
                <a:cubicBezTo>
                  <a:pt x="258" y="217"/>
                  <a:pt x="258" y="216"/>
                  <a:pt x="258" y="216"/>
                </a:cubicBezTo>
                <a:cubicBezTo>
                  <a:pt x="259" y="214"/>
                  <a:pt x="260" y="213"/>
                  <a:pt x="261" y="211"/>
                </a:cubicBezTo>
                <a:cubicBezTo>
                  <a:pt x="262" y="210"/>
                  <a:pt x="263" y="208"/>
                  <a:pt x="264" y="207"/>
                </a:cubicBezTo>
                <a:cubicBezTo>
                  <a:pt x="267" y="203"/>
                  <a:pt x="271" y="199"/>
                  <a:pt x="275" y="196"/>
                </a:cubicBezTo>
                <a:cubicBezTo>
                  <a:pt x="277" y="203"/>
                  <a:pt x="279" y="209"/>
                  <a:pt x="283" y="213"/>
                </a:cubicBezTo>
                <a:cubicBezTo>
                  <a:pt x="307" y="242"/>
                  <a:pt x="376" y="225"/>
                  <a:pt x="437" y="174"/>
                </a:cubicBezTo>
                <a:cubicBezTo>
                  <a:pt x="498" y="123"/>
                  <a:pt x="527" y="58"/>
                  <a:pt x="503" y="29"/>
                </a:cubicBezTo>
                <a:cubicBezTo>
                  <a:pt x="479" y="0"/>
                  <a:pt x="410" y="18"/>
                  <a:pt x="349" y="69"/>
                </a:cubicBezTo>
                <a:cubicBezTo>
                  <a:pt x="322" y="91"/>
                  <a:pt x="302" y="116"/>
                  <a:pt x="289" y="140"/>
                </a:cubicBezTo>
                <a:cubicBezTo>
                  <a:pt x="284" y="139"/>
                  <a:pt x="279" y="138"/>
                  <a:pt x="274" y="138"/>
                </a:cubicBezTo>
                <a:lnTo>
                  <a:pt x="274" y="138"/>
                </a:lnTo>
                <a:cubicBezTo>
                  <a:pt x="268" y="138"/>
                  <a:pt x="261" y="138"/>
                  <a:pt x="254" y="138"/>
                </a:cubicBezTo>
                <a:cubicBezTo>
                  <a:pt x="254" y="138"/>
                  <a:pt x="254" y="138"/>
                  <a:pt x="254" y="138"/>
                </a:cubicBezTo>
                <a:cubicBezTo>
                  <a:pt x="244" y="139"/>
                  <a:pt x="235" y="141"/>
                  <a:pt x="225" y="144"/>
                </a:cubicBezTo>
                <a:cubicBezTo>
                  <a:pt x="225" y="144"/>
                  <a:pt x="225" y="144"/>
                  <a:pt x="225" y="144"/>
                </a:cubicBezTo>
                <a:cubicBezTo>
                  <a:pt x="219" y="145"/>
                  <a:pt x="213" y="148"/>
                  <a:pt x="207" y="150"/>
                </a:cubicBezTo>
                <a:cubicBezTo>
                  <a:pt x="206" y="150"/>
                  <a:pt x="206" y="151"/>
                  <a:pt x="206" y="151"/>
                </a:cubicBezTo>
                <a:cubicBezTo>
                  <a:pt x="203" y="152"/>
                  <a:pt x="200" y="153"/>
                  <a:pt x="198" y="155"/>
                </a:cubicBezTo>
                <a:cubicBezTo>
                  <a:pt x="197" y="155"/>
                  <a:pt x="197" y="155"/>
                  <a:pt x="197" y="155"/>
                </a:cubicBezTo>
                <a:cubicBezTo>
                  <a:pt x="194" y="156"/>
                  <a:pt x="191" y="158"/>
                  <a:pt x="189" y="159"/>
                </a:cubicBezTo>
                <a:cubicBezTo>
                  <a:pt x="188" y="160"/>
                  <a:pt x="188" y="160"/>
                  <a:pt x="188" y="160"/>
                </a:cubicBezTo>
                <a:cubicBezTo>
                  <a:pt x="185" y="162"/>
                  <a:pt x="183" y="163"/>
                  <a:pt x="181" y="165"/>
                </a:cubicBezTo>
                <a:cubicBezTo>
                  <a:pt x="180" y="165"/>
                  <a:pt x="180" y="165"/>
                  <a:pt x="179" y="166"/>
                </a:cubicBezTo>
                <a:cubicBezTo>
                  <a:pt x="174" y="169"/>
                  <a:pt x="170" y="173"/>
                  <a:pt x="165" y="177"/>
                </a:cubicBezTo>
                <a:cubicBezTo>
                  <a:pt x="165" y="178"/>
                  <a:pt x="164" y="178"/>
                  <a:pt x="163" y="179"/>
                </a:cubicBezTo>
                <a:cubicBezTo>
                  <a:pt x="162" y="181"/>
                  <a:pt x="160" y="183"/>
                  <a:pt x="158" y="184"/>
                </a:cubicBezTo>
                <a:cubicBezTo>
                  <a:pt x="158" y="185"/>
                  <a:pt x="157" y="185"/>
                  <a:pt x="157" y="186"/>
                </a:cubicBezTo>
                <a:cubicBezTo>
                  <a:pt x="155" y="188"/>
                  <a:pt x="153" y="190"/>
                  <a:pt x="151" y="193"/>
                </a:cubicBezTo>
                <a:cubicBezTo>
                  <a:pt x="150" y="193"/>
                  <a:pt x="150" y="194"/>
                  <a:pt x="149" y="194"/>
                </a:cubicBezTo>
                <a:cubicBezTo>
                  <a:pt x="148" y="196"/>
                  <a:pt x="146" y="198"/>
                  <a:pt x="145" y="200"/>
                </a:cubicBezTo>
                <a:cubicBezTo>
                  <a:pt x="144" y="201"/>
                  <a:pt x="144" y="202"/>
                  <a:pt x="143" y="203"/>
                </a:cubicBezTo>
                <a:cubicBezTo>
                  <a:pt x="142" y="205"/>
                  <a:pt x="140" y="208"/>
                  <a:pt x="138" y="211"/>
                </a:cubicBezTo>
                <a:cubicBezTo>
                  <a:pt x="96" y="281"/>
                  <a:pt x="120" y="372"/>
                  <a:pt x="190" y="414"/>
                </a:cubicBezTo>
                <a:lnTo>
                  <a:pt x="181" y="430"/>
                </a:lnTo>
                <a:cubicBezTo>
                  <a:pt x="161" y="418"/>
                  <a:pt x="145" y="403"/>
                  <a:pt x="132" y="386"/>
                </a:cubicBezTo>
                <a:lnTo>
                  <a:pt x="17" y="580"/>
                </a:lnTo>
                <a:cubicBezTo>
                  <a:pt x="0" y="609"/>
                  <a:pt x="9" y="647"/>
                  <a:pt x="39" y="664"/>
                </a:cubicBezTo>
                <a:lnTo>
                  <a:pt x="44" y="667"/>
                </a:lnTo>
                <a:cubicBezTo>
                  <a:pt x="64" y="679"/>
                  <a:pt x="88" y="678"/>
                  <a:pt x="106" y="667"/>
                </a:cubicBezTo>
                <a:lnTo>
                  <a:pt x="91" y="614"/>
                </a:lnTo>
                <a:lnTo>
                  <a:pt x="158" y="595"/>
                </a:lnTo>
                <a:lnTo>
                  <a:pt x="140" y="532"/>
                </a:lnTo>
                <a:lnTo>
                  <a:pt x="204" y="519"/>
                </a:lnTo>
                <a:lnTo>
                  <a:pt x="253" y="434"/>
                </a:lnTo>
                <a:cubicBezTo>
                  <a:pt x="254" y="434"/>
                  <a:pt x="254" y="434"/>
                  <a:pt x="255" y="434"/>
                </a:cubicBezTo>
                <a:cubicBezTo>
                  <a:pt x="255" y="434"/>
                  <a:pt x="256" y="434"/>
                  <a:pt x="256" y="434"/>
                </a:cubicBezTo>
                <a:cubicBezTo>
                  <a:pt x="258" y="435"/>
                  <a:pt x="260" y="435"/>
                  <a:pt x="263" y="435"/>
                </a:cubicBezTo>
                <a:cubicBezTo>
                  <a:pt x="263" y="435"/>
                  <a:pt x="264" y="435"/>
                  <a:pt x="264" y="435"/>
                </a:cubicBezTo>
                <a:cubicBezTo>
                  <a:pt x="266" y="435"/>
                  <a:pt x="269" y="435"/>
                  <a:pt x="271" y="435"/>
                </a:cubicBezTo>
                <a:cubicBezTo>
                  <a:pt x="271" y="435"/>
                  <a:pt x="272" y="435"/>
                  <a:pt x="272" y="435"/>
                </a:cubicBezTo>
                <a:cubicBezTo>
                  <a:pt x="275" y="435"/>
                  <a:pt x="277" y="434"/>
                  <a:pt x="280" y="434"/>
                </a:cubicBezTo>
                <a:cubicBezTo>
                  <a:pt x="280" y="434"/>
                  <a:pt x="280" y="434"/>
                  <a:pt x="280" y="434"/>
                </a:cubicBezTo>
                <a:cubicBezTo>
                  <a:pt x="294" y="433"/>
                  <a:pt x="307" y="430"/>
                  <a:pt x="320" y="425"/>
                </a:cubicBezTo>
                <a:close/>
                <a:moveTo>
                  <a:pt x="301" y="198"/>
                </a:moveTo>
                <a:lnTo>
                  <a:pt x="301" y="198"/>
                </a:lnTo>
                <a:cubicBezTo>
                  <a:pt x="299" y="196"/>
                  <a:pt x="298" y="194"/>
                  <a:pt x="298" y="190"/>
                </a:cubicBezTo>
                <a:cubicBezTo>
                  <a:pt x="305" y="190"/>
                  <a:pt x="313" y="192"/>
                  <a:pt x="320" y="196"/>
                </a:cubicBezTo>
                <a:cubicBezTo>
                  <a:pt x="323" y="198"/>
                  <a:pt x="326" y="201"/>
                  <a:pt x="329" y="203"/>
                </a:cubicBezTo>
                <a:cubicBezTo>
                  <a:pt x="315" y="205"/>
                  <a:pt x="305" y="203"/>
                  <a:pt x="301" y="198"/>
                </a:cubicBezTo>
                <a:close/>
                <a:moveTo>
                  <a:pt x="364" y="87"/>
                </a:moveTo>
                <a:lnTo>
                  <a:pt x="364" y="87"/>
                </a:lnTo>
                <a:cubicBezTo>
                  <a:pt x="419" y="40"/>
                  <a:pt x="474" y="30"/>
                  <a:pt x="485" y="44"/>
                </a:cubicBezTo>
                <a:cubicBezTo>
                  <a:pt x="497" y="58"/>
                  <a:pt x="477" y="110"/>
                  <a:pt x="422" y="156"/>
                </a:cubicBezTo>
                <a:cubicBezTo>
                  <a:pt x="406" y="169"/>
                  <a:pt x="391" y="179"/>
                  <a:pt x="376" y="187"/>
                </a:cubicBezTo>
                <a:cubicBezTo>
                  <a:pt x="373" y="183"/>
                  <a:pt x="370" y="180"/>
                  <a:pt x="366" y="176"/>
                </a:cubicBezTo>
                <a:cubicBezTo>
                  <a:pt x="366" y="176"/>
                  <a:pt x="366" y="176"/>
                  <a:pt x="366" y="176"/>
                </a:cubicBezTo>
                <a:cubicBezTo>
                  <a:pt x="366" y="176"/>
                  <a:pt x="366" y="176"/>
                  <a:pt x="366" y="176"/>
                </a:cubicBezTo>
                <a:cubicBezTo>
                  <a:pt x="365" y="176"/>
                  <a:pt x="365" y="175"/>
                  <a:pt x="364" y="175"/>
                </a:cubicBezTo>
                <a:cubicBezTo>
                  <a:pt x="363" y="174"/>
                  <a:pt x="362" y="173"/>
                  <a:pt x="360" y="171"/>
                </a:cubicBezTo>
                <a:cubicBezTo>
                  <a:pt x="360" y="171"/>
                  <a:pt x="359" y="170"/>
                  <a:pt x="358" y="170"/>
                </a:cubicBezTo>
                <a:cubicBezTo>
                  <a:pt x="357" y="169"/>
                  <a:pt x="356" y="168"/>
                  <a:pt x="354" y="167"/>
                </a:cubicBezTo>
                <a:cubicBezTo>
                  <a:pt x="353" y="166"/>
                  <a:pt x="352" y="165"/>
                  <a:pt x="351" y="165"/>
                </a:cubicBezTo>
                <a:cubicBezTo>
                  <a:pt x="350" y="164"/>
                  <a:pt x="349" y="163"/>
                  <a:pt x="348" y="163"/>
                </a:cubicBezTo>
                <a:cubicBezTo>
                  <a:pt x="346" y="161"/>
                  <a:pt x="344" y="160"/>
                  <a:pt x="342" y="159"/>
                </a:cubicBezTo>
                <a:cubicBezTo>
                  <a:pt x="339" y="157"/>
                  <a:pt x="337" y="156"/>
                  <a:pt x="334" y="154"/>
                </a:cubicBezTo>
                <a:cubicBezTo>
                  <a:pt x="334" y="154"/>
                  <a:pt x="334" y="154"/>
                  <a:pt x="333" y="154"/>
                </a:cubicBezTo>
                <a:cubicBezTo>
                  <a:pt x="331" y="153"/>
                  <a:pt x="328" y="151"/>
                  <a:pt x="326" y="150"/>
                </a:cubicBezTo>
                <a:cubicBezTo>
                  <a:pt x="321" y="148"/>
                  <a:pt x="317" y="147"/>
                  <a:pt x="313" y="145"/>
                </a:cubicBezTo>
                <a:cubicBezTo>
                  <a:pt x="323" y="127"/>
                  <a:pt x="340" y="106"/>
                  <a:pt x="364" y="87"/>
                </a:cubicBezTo>
                <a:close/>
                <a:moveTo>
                  <a:pt x="37" y="592"/>
                </a:moveTo>
                <a:lnTo>
                  <a:pt x="37" y="592"/>
                </a:lnTo>
                <a:lnTo>
                  <a:pt x="125" y="444"/>
                </a:lnTo>
                <a:lnTo>
                  <a:pt x="136" y="451"/>
                </a:lnTo>
                <a:lnTo>
                  <a:pt x="41" y="613"/>
                </a:lnTo>
                <a:cubicBezTo>
                  <a:pt x="38" y="618"/>
                  <a:pt x="36" y="623"/>
                  <a:pt x="36" y="628"/>
                </a:cubicBezTo>
                <a:cubicBezTo>
                  <a:pt x="30" y="617"/>
                  <a:pt x="30" y="603"/>
                  <a:pt x="37" y="592"/>
                </a:cubicBezTo>
                <a:close/>
              </a:path>
            </a:pathLst>
          </a:custGeom>
          <a:solidFill>
            <a:srgbClr val="C00000"/>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97" name="Freeform 38"/>
          <p:cNvSpPr>
            <a:spLocks noEditPoints="1"/>
          </p:cNvSpPr>
          <p:nvPr/>
        </p:nvSpPr>
        <p:spPr bwMode="auto">
          <a:xfrm>
            <a:off x="5511253" y="4098798"/>
            <a:ext cx="255090" cy="328102"/>
          </a:xfrm>
          <a:custGeom>
            <a:avLst/>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2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30 h 631"/>
              <a:gd name="T68" fmla="*/ 409 w 491"/>
              <a:gd name="T69" fmla="*/ 630 h 631"/>
              <a:gd name="T70" fmla="*/ 409 w 491"/>
              <a:gd name="T71" fmla="*/ 560 h 631"/>
              <a:gd name="T72" fmla="*/ 303 w 491"/>
              <a:gd name="T73" fmla="*/ 560 h 631"/>
              <a:gd name="T74" fmla="*/ 303 w 491"/>
              <a:gd name="T75" fmla="*/ 63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9"/>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2"/>
                  <a:pt x="198" y="319"/>
                  <a:pt x="198" y="305"/>
                </a:cubicBezTo>
                <a:cubicBezTo>
                  <a:pt x="198" y="288"/>
                  <a:pt x="205" y="272"/>
                  <a:pt x="217" y="262"/>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6"/>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6"/>
                  <a:pt x="455" y="270"/>
                  <a:pt x="436" y="270"/>
                </a:cubicBezTo>
                <a:lnTo>
                  <a:pt x="349" y="270"/>
                </a:lnTo>
                <a:lnTo>
                  <a:pt x="265" y="270"/>
                </a:lnTo>
                <a:lnTo>
                  <a:pt x="256" y="270"/>
                </a:lnTo>
                <a:close/>
                <a:moveTo>
                  <a:pt x="349" y="366"/>
                </a:moveTo>
                <a:lnTo>
                  <a:pt x="221" y="366"/>
                </a:lnTo>
                <a:cubicBezTo>
                  <a:pt x="209" y="366"/>
                  <a:pt x="198" y="372"/>
                  <a:pt x="192" y="382"/>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30"/>
                </a:moveTo>
                <a:lnTo>
                  <a:pt x="315" y="630"/>
                </a:lnTo>
                <a:lnTo>
                  <a:pt x="409" y="630"/>
                </a:lnTo>
                <a:cubicBezTo>
                  <a:pt x="429" y="630"/>
                  <a:pt x="444" y="614"/>
                  <a:pt x="444" y="595"/>
                </a:cubicBezTo>
                <a:cubicBezTo>
                  <a:pt x="444" y="575"/>
                  <a:pt x="429" y="560"/>
                  <a:pt x="409" y="560"/>
                </a:cubicBezTo>
                <a:lnTo>
                  <a:pt x="315" y="560"/>
                </a:lnTo>
                <a:lnTo>
                  <a:pt x="303" y="560"/>
                </a:lnTo>
                <a:cubicBezTo>
                  <a:pt x="283" y="560"/>
                  <a:pt x="268" y="575"/>
                  <a:pt x="268" y="595"/>
                </a:cubicBezTo>
                <a:cubicBezTo>
                  <a:pt x="268" y="614"/>
                  <a:pt x="283" y="630"/>
                  <a:pt x="303" y="630"/>
                </a:cubicBezTo>
                <a:close/>
              </a:path>
            </a:pathLst>
          </a:custGeom>
          <a:solidFill>
            <a:srgbClr val="C00000"/>
          </a:solidFill>
          <a:ln>
            <a:noFill/>
          </a:ln>
          <a:extLst/>
        </p:spPr>
        <p:txBody>
          <a:bodyPr vert="horz" wrap="square" lIns="68562" tIns="34281" rIns="68562" bIns="34281" numCol="1" anchor="t" anchorCtr="0" compatLnSpc="1">
            <a:prstTxWarp prst="textNoShape">
              <a:avLst/>
            </a:prstTxWarp>
          </a:bodyPr>
          <a:lstStyle/>
          <a:p>
            <a:endParaRPr lang="zh-CN" altLang="en-US"/>
          </a:p>
        </p:txBody>
      </p:sp>
    </p:spTree>
    <p:custDataLst>
      <p:tags r:id="rId1"/>
    </p:custDataLst>
    <p:extLst>
      <p:ext uri="{BB962C8B-B14F-4D97-AF65-F5344CB8AC3E}">
        <p14:creationId xmlns="" xmlns:p14="http://schemas.microsoft.com/office/powerpoint/2010/main" val="1756086342"/>
      </p:ext>
    </p:extLst>
  </p:cSld>
  <p:clrMapOvr>
    <a:masterClrMapping/>
  </p:clrMapOvr>
  <p:transition spd="slow" advTm="8668">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91"/>
                                        </p:tgtEl>
                                        <p:attrNameLst>
                                          <p:attrName>style.visibility</p:attrName>
                                        </p:attrNameLst>
                                      </p:cBhvr>
                                      <p:to>
                                        <p:strVal val="visible"/>
                                      </p:to>
                                    </p:set>
                                    <p:animEffect transition="in" filter="wipe(left)">
                                      <p:cBhvr>
                                        <p:cTn id="17" dur="500"/>
                                        <p:tgtEl>
                                          <p:spTgt spid="19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68"/>
                                        </p:tgtEl>
                                        <p:attrNameLst>
                                          <p:attrName>style.visibility</p:attrName>
                                        </p:attrNameLst>
                                      </p:cBhvr>
                                      <p:to>
                                        <p:strVal val="visible"/>
                                      </p:to>
                                    </p:set>
                                    <p:anim calcmode="lin" valueType="num">
                                      <p:cBhvr>
                                        <p:cTn id="22" dur="500" fill="hold"/>
                                        <p:tgtEl>
                                          <p:spTgt spid="168"/>
                                        </p:tgtEl>
                                        <p:attrNameLst>
                                          <p:attrName>ppt_w</p:attrName>
                                        </p:attrNameLst>
                                      </p:cBhvr>
                                      <p:tavLst>
                                        <p:tav tm="0">
                                          <p:val>
                                            <p:fltVal val="0"/>
                                          </p:val>
                                        </p:tav>
                                        <p:tav tm="100000">
                                          <p:val>
                                            <p:strVal val="#ppt_w"/>
                                          </p:val>
                                        </p:tav>
                                      </p:tavLst>
                                    </p:anim>
                                    <p:anim calcmode="lin" valueType="num">
                                      <p:cBhvr>
                                        <p:cTn id="23" dur="500" fill="hold"/>
                                        <p:tgtEl>
                                          <p:spTgt spid="168"/>
                                        </p:tgtEl>
                                        <p:attrNameLst>
                                          <p:attrName>ppt_h</p:attrName>
                                        </p:attrNameLst>
                                      </p:cBhvr>
                                      <p:tavLst>
                                        <p:tav tm="0">
                                          <p:val>
                                            <p:fltVal val="0"/>
                                          </p:val>
                                        </p:tav>
                                        <p:tav tm="100000">
                                          <p:val>
                                            <p:strVal val="#ppt_h"/>
                                          </p:val>
                                        </p:tav>
                                      </p:tavLst>
                                    </p:anim>
                                    <p:animEffect transition="in" filter="fade">
                                      <p:cBhvr>
                                        <p:cTn id="24" dur="500"/>
                                        <p:tgtEl>
                                          <p:spTgt spid="168"/>
                                        </p:tgtEl>
                                      </p:cBhvr>
                                    </p:animEffect>
                                  </p:childTnLst>
                                </p:cTn>
                              </p:par>
                              <p:par>
                                <p:cTn id="25" presetID="53" presetClass="entr" presetSubtype="16" fill="hold" nodeType="withEffect">
                                  <p:stCondLst>
                                    <p:cond delay="0"/>
                                  </p:stCondLst>
                                  <p:childTnLst>
                                    <p:set>
                                      <p:cBhvr>
                                        <p:cTn id="26" dur="1" fill="hold">
                                          <p:stCondLst>
                                            <p:cond delay="0"/>
                                          </p:stCondLst>
                                        </p:cTn>
                                        <p:tgtEl>
                                          <p:spTgt spid="169"/>
                                        </p:tgtEl>
                                        <p:attrNameLst>
                                          <p:attrName>style.visibility</p:attrName>
                                        </p:attrNameLst>
                                      </p:cBhvr>
                                      <p:to>
                                        <p:strVal val="visible"/>
                                      </p:to>
                                    </p:set>
                                    <p:anim calcmode="lin" valueType="num">
                                      <p:cBhvr>
                                        <p:cTn id="27" dur="500" fill="hold"/>
                                        <p:tgtEl>
                                          <p:spTgt spid="169"/>
                                        </p:tgtEl>
                                        <p:attrNameLst>
                                          <p:attrName>ppt_w</p:attrName>
                                        </p:attrNameLst>
                                      </p:cBhvr>
                                      <p:tavLst>
                                        <p:tav tm="0">
                                          <p:val>
                                            <p:fltVal val="0"/>
                                          </p:val>
                                        </p:tav>
                                        <p:tav tm="100000">
                                          <p:val>
                                            <p:strVal val="#ppt_w"/>
                                          </p:val>
                                        </p:tav>
                                      </p:tavLst>
                                    </p:anim>
                                    <p:anim calcmode="lin" valueType="num">
                                      <p:cBhvr>
                                        <p:cTn id="28" dur="500" fill="hold"/>
                                        <p:tgtEl>
                                          <p:spTgt spid="169"/>
                                        </p:tgtEl>
                                        <p:attrNameLst>
                                          <p:attrName>ppt_h</p:attrName>
                                        </p:attrNameLst>
                                      </p:cBhvr>
                                      <p:tavLst>
                                        <p:tav tm="0">
                                          <p:val>
                                            <p:fltVal val="0"/>
                                          </p:val>
                                        </p:tav>
                                        <p:tav tm="100000">
                                          <p:val>
                                            <p:strVal val="#ppt_h"/>
                                          </p:val>
                                        </p:tav>
                                      </p:tavLst>
                                    </p:anim>
                                    <p:animEffect transition="in" filter="fade">
                                      <p:cBhvr>
                                        <p:cTn id="29" dur="500"/>
                                        <p:tgtEl>
                                          <p:spTgt spid="16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wipe(left)">
                                      <p:cBhvr>
                                        <p:cTn id="34" dur="2500"/>
                                        <p:tgtEl>
                                          <p:spTgt spid="1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500"/>
                                        <p:tgtEl>
                                          <p:spTgt spid="73"/>
                                        </p:tgtEl>
                                      </p:cBhvr>
                                    </p:animEffect>
                                  </p:childTnLst>
                                </p:cTn>
                              </p:par>
                              <p:par>
                                <p:cTn id="38" presetID="10" presetClass="entr" presetSubtype="0" fill="hold" grpId="0" nodeType="withEffect">
                                  <p:stCondLst>
                                    <p:cond delay="200"/>
                                  </p:stCondLst>
                                  <p:childTnLst>
                                    <p:set>
                                      <p:cBhvr>
                                        <p:cTn id="39" dur="1" fill="hold">
                                          <p:stCondLst>
                                            <p:cond delay="0"/>
                                          </p:stCondLst>
                                        </p:cTn>
                                        <p:tgtEl>
                                          <p:spTgt spid="126"/>
                                        </p:tgtEl>
                                        <p:attrNameLst>
                                          <p:attrName>style.visibility</p:attrName>
                                        </p:attrNameLst>
                                      </p:cBhvr>
                                      <p:to>
                                        <p:strVal val="visible"/>
                                      </p:to>
                                    </p:set>
                                    <p:animEffect transition="in" filter="fade">
                                      <p:cBhvr>
                                        <p:cTn id="40" dur="500"/>
                                        <p:tgtEl>
                                          <p:spTgt spid="126"/>
                                        </p:tgtEl>
                                      </p:cBhvr>
                                    </p:animEffect>
                                  </p:childTnLst>
                                </p:cTn>
                              </p:par>
                              <p:par>
                                <p:cTn id="41" presetID="10" presetClass="entr" presetSubtype="0" fill="hold" grpId="0" nodeType="withEffect">
                                  <p:stCondLst>
                                    <p:cond delay="600"/>
                                  </p:stCondLst>
                                  <p:childTnLst>
                                    <p:set>
                                      <p:cBhvr>
                                        <p:cTn id="42" dur="1" fill="hold">
                                          <p:stCondLst>
                                            <p:cond delay="0"/>
                                          </p:stCondLst>
                                        </p:cTn>
                                        <p:tgtEl>
                                          <p:spTgt spid="127"/>
                                        </p:tgtEl>
                                        <p:attrNameLst>
                                          <p:attrName>style.visibility</p:attrName>
                                        </p:attrNameLst>
                                      </p:cBhvr>
                                      <p:to>
                                        <p:strVal val="visible"/>
                                      </p:to>
                                    </p:set>
                                    <p:animEffect transition="in" filter="fade">
                                      <p:cBhvr>
                                        <p:cTn id="43" dur="500"/>
                                        <p:tgtEl>
                                          <p:spTgt spid="127"/>
                                        </p:tgtEl>
                                      </p:cBhvr>
                                    </p:animEffect>
                                  </p:childTnLst>
                                </p:cTn>
                              </p:par>
                              <p:par>
                                <p:cTn id="44" presetID="10" presetClass="entr" presetSubtype="0" fill="hold" grpId="0" nodeType="withEffect">
                                  <p:stCondLst>
                                    <p:cond delay="1100"/>
                                  </p:stCondLst>
                                  <p:childTnLst>
                                    <p:set>
                                      <p:cBhvr>
                                        <p:cTn id="45" dur="1" fill="hold">
                                          <p:stCondLst>
                                            <p:cond delay="0"/>
                                          </p:stCondLst>
                                        </p:cTn>
                                        <p:tgtEl>
                                          <p:spTgt spid="128"/>
                                        </p:tgtEl>
                                        <p:attrNameLst>
                                          <p:attrName>style.visibility</p:attrName>
                                        </p:attrNameLst>
                                      </p:cBhvr>
                                      <p:to>
                                        <p:strVal val="visible"/>
                                      </p:to>
                                    </p:set>
                                    <p:animEffect transition="in" filter="fade">
                                      <p:cBhvr>
                                        <p:cTn id="46" dur="500"/>
                                        <p:tgtEl>
                                          <p:spTgt spid="128"/>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129"/>
                                        </p:tgtEl>
                                        <p:attrNameLst>
                                          <p:attrName>style.visibility</p:attrName>
                                        </p:attrNameLst>
                                      </p:cBhvr>
                                      <p:to>
                                        <p:strVal val="visible"/>
                                      </p:to>
                                    </p:set>
                                    <p:animEffect transition="in" filter="fade">
                                      <p:cBhvr>
                                        <p:cTn id="49" dur="500"/>
                                        <p:tgtEl>
                                          <p:spTgt spid="129"/>
                                        </p:tgtEl>
                                      </p:cBhvr>
                                    </p:animEffect>
                                  </p:childTnLst>
                                </p:cTn>
                              </p:par>
                              <p:par>
                                <p:cTn id="50" presetID="10" presetClass="entr" presetSubtype="0" fill="hold" grpId="0" nodeType="withEffect">
                                  <p:stCondLst>
                                    <p:cond delay="2000"/>
                                  </p:stCondLst>
                                  <p:childTnLst>
                                    <p:set>
                                      <p:cBhvr>
                                        <p:cTn id="51" dur="1" fill="hold">
                                          <p:stCondLst>
                                            <p:cond delay="0"/>
                                          </p:stCondLst>
                                        </p:cTn>
                                        <p:tgtEl>
                                          <p:spTgt spid="130"/>
                                        </p:tgtEl>
                                        <p:attrNameLst>
                                          <p:attrName>style.visibility</p:attrName>
                                        </p:attrNameLst>
                                      </p:cBhvr>
                                      <p:to>
                                        <p:strVal val="visible"/>
                                      </p:to>
                                    </p:set>
                                    <p:animEffect transition="in" filter="fade">
                                      <p:cBhvr>
                                        <p:cTn id="52" dur="500"/>
                                        <p:tgtEl>
                                          <p:spTgt spid="130"/>
                                        </p:tgtEl>
                                      </p:cBhvr>
                                    </p:animEffect>
                                  </p:childTnLst>
                                </p:cTn>
                              </p:par>
                              <p:par>
                                <p:cTn id="53" presetID="10" presetClass="entr" presetSubtype="0" fill="hold" grpId="0" nodeType="withEffect">
                                  <p:stCondLst>
                                    <p:cond delay="2500"/>
                                  </p:stCondLst>
                                  <p:childTnLst>
                                    <p:set>
                                      <p:cBhvr>
                                        <p:cTn id="54" dur="1" fill="hold">
                                          <p:stCondLst>
                                            <p:cond delay="0"/>
                                          </p:stCondLst>
                                        </p:cTn>
                                        <p:tgtEl>
                                          <p:spTgt spid="79"/>
                                        </p:tgtEl>
                                        <p:attrNameLst>
                                          <p:attrName>style.visibility</p:attrName>
                                        </p:attrNameLst>
                                      </p:cBhvr>
                                      <p:to>
                                        <p:strVal val="visible"/>
                                      </p:to>
                                    </p:set>
                                    <p:animEffect transition="in" filter="fade">
                                      <p:cBhvr>
                                        <p:cTn id="55" dur="500"/>
                                        <p:tgtEl>
                                          <p:spTgt spid="79"/>
                                        </p:tgtEl>
                                      </p:cBhvr>
                                    </p:animEffect>
                                  </p:childTnLst>
                                </p:cTn>
                              </p:par>
                            </p:childTnLst>
                          </p:cTn>
                        </p:par>
                        <p:par>
                          <p:cTn id="56" fill="hold">
                            <p:stCondLst>
                              <p:cond delay="3000"/>
                            </p:stCondLst>
                            <p:childTnLst>
                              <p:par>
                                <p:cTn id="57" presetID="47" presetClass="entr" presetSubtype="0" fill="hold" grpId="0"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fade">
                                      <p:cBhvr>
                                        <p:cTn id="59" dur="1000"/>
                                        <p:tgtEl>
                                          <p:spTgt spid="91"/>
                                        </p:tgtEl>
                                      </p:cBhvr>
                                    </p:animEffect>
                                    <p:anim calcmode="lin" valueType="num">
                                      <p:cBhvr>
                                        <p:cTn id="60" dur="1000" fill="hold"/>
                                        <p:tgtEl>
                                          <p:spTgt spid="91"/>
                                        </p:tgtEl>
                                        <p:attrNameLst>
                                          <p:attrName>ppt_x</p:attrName>
                                        </p:attrNameLst>
                                      </p:cBhvr>
                                      <p:tavLst>
                                        <p:tav tm="0">
                                          <p:val>
                                            <p:strVal val="#ppt_x"/>
                                          </p:val>
                                        </p:tav>
                                        <p:tav tm="100000">
                                          <p:val>
                                            <p:strVal val="#ppt_x"/>
                                          </p:val>
                                        </p:tav>
                                      </p:tavLst>
                                    </p:anim>
                                    <p:anim calcmode="lin" valueType="num">
                                      <p:cBhvr>
                                        <p:cTn id="61" dur="1000" fill="hold"/>
                                        <p:tgtEl>
                                          <p:spTgt spid="91"/>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92"/>
                                        </p:tgtEl>
                                        <p:attrNameLst>
                                          <p:attrName>style.visibility</p:attrName>
                                        </p:attrNameLst>
                                      </p:cBhvr>
                                      <p:to>
                                        <p:strVal val="visible"/>
                                      </p:to>
                                    </p:set>
                                    <p:animEffect transition="in" filter="fade">
                                      <p:cBhvr>
                                        <p:cTn id="64" dur="1000"/>
                                        <p:tgtEl>
                                          <p:spTgt spid="92"/>
                                        </p:tgtEl>
                                      </p:cBhvr>
                                    </p:animEffect>
                                    <p:anim calcmode="lin" valueType="num">
                                      <p:cBhvr>
                                        <p:cTn id="65" dur="1000" fill="hold"/>
                                        <p:tgtEl>
                                          <p:spTgt spid="92"/>
                                        </p:tgtEl>
                                        <p:attrNameLst>
                                          <p:attrName>ppt_x</p:attrName>
                                        </p:attrNameLst>
                                      </p:cBhvr>
                                      <p:tavLst>
                                        <p:tav tm="0">
                                          <p:val>
                                            <p:strVal val="#ppt_x"/>
                                          </p:val>
                                        </p:tav>
                                        <p:tav tm="100000">
                                          <p:val>
                                            <p:strVal val="#ppt_x"/>
                                          </p:val>
                                        </p:tav>
                                      </p:tavLst>
                                    </p:anim>
                                    <p:anim calcmode="lin" valueType="num">
                                      <p:cBhvr>
                                        <p:cTn id="66" dur="1000" fill="hold"/>
                                        <p:tgtEl>
                                          <p:spTgt spid="9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93"/>
                                        </p:tgtEl>
                                        <p:attrNameLst>
                                          <p:attrName>style.visibility</p:attrName>
                                        </p:attrNameLst>
                                      </p:cBhvr>
                                      <p:to>
                                        <p:strVal val="visible"/>
                                      </p:to>
                                    </p:set>
                                    <p:animEffect transition="in" filter="fade">
                                      <p:cBhvr>
                                        <p:cTn id="69" dur="1000"/>
                                        <p:tgtEl>
                                          <p:spTgt spid="93"/>
                                        </p:tgtEl>
                                      </p:cBhvr>
                                    </p:animEffect>
                                    <p:anim calcmode="lin" valueType="num">
                                      <p:cBhvr>
                                        <p:cTn id="70" dur="1000" fill="hold"/>
                                        <p:tgtEl>
                                          <p:spTgt spid="93"/>
                                        </p:tgtEl>
                                        <p:attrNameLst>
                                          <p:attrName>ppt_x</p:attrName>
                                        </p:attrNameLst>
                                      </p:cBhvr>
                                      <p:tavLst>
                                        <p:tav tm="0">
                                          <p:val>
                                            <p:strVal val="#ppt_x"/>
                                          </p:val>
                                        </p:tav>
                                        <p:tav tm="100000">
                                          <p:val>
                                            <p:strVal val="#ppt_x"/>
                                          </p:val>
                                        </p:tav>
                                      </p:tavLst>
                                    </p:anim>
                                    <p:anim calcmode="lin" valueType="num">
                                      <p:cBhvr>
                                        <p:cTn id="71" dur="1000" fill="hold"/>
                                        <p:tgtEl>
                                          <p:spTgt spid="93"/>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94"/>
                                        </p:tgtEl>
                                        <p:attrNameLst>
                                          <p:attrName>style.visibility</p:attrName>
                                        </p:attrNameLst>
                                      </p:cBhvr>
                                      <p:to>
                                        <p:strVal val="visible"/>
                                      </p:to>
                                    </p:set>
                                    <p:animEffect transition="in" filter="fade">
                                      <p:cBhvr>
                                        <p:cTn id="74" dur="1000"/>
                                        <p:tgtEl>
                                          <p:spTgt spid="94"/>
                                        </p:tgtEl>
                                      </p:cBhvr>
                                    </p:animEffect>
                                    <p:anim calcmode="lin" valueType="num">
                                      <p:cBhvr>
                                        <p:cTn id="75" dur="1000" fill="hold"/>
                                        <p:tgtEl>
                                          <p:spTgt spid="94"/>
                                        </p:tgtEl>
                                        <p:attrNameLst>
                                          <p:attrName>ppt_x</p:attrName>
                                        </p:attrNameLst>
                                      </p:cBhvr>
                                      <p:tavLst>
                                        <p:tav tm="0">
                                          <p:val>
                                            <p:strVal val="#ppt_x"/>
                                          </p:val>
                                        </p:tav>
                                        <p:tav tm="100000">
                                          <p:val>
                                            <p:strVal val="#ppt_x"/>
                                          </p:val>
                                        </p:tav>
                                      </p:tavLst>
                                    </p:anim>
                                    <p:anim calcmode="lin" valueType="num">
                                      <p:cBhvr>
                                        <p:cTn id="76" dur="1000" fill="hold"/>
                                        <p:tgtEl>
                                          <p:spTgt spid="94"/>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1000"/>
                                        <p:tgtEl>
                                          <p:spTgt spid="95"/>
                                        </p:tgtEl>
                                      </p:cBhvr>
                                    </p:animEffect>
                                    <p:anim calcmode="lin" valueType="num">
                                      <p:cBhvr>
                                        <p:cTn id="80" dur="1000" fill="hold"/>
                                        <p:tgtEl>
                                          <p:spTgt spid="95"/>
                                        </p:tgtEl>
                                        <p:attrNameLst>
                                          <p:attrName>ppt_x</p:attrName>
                                        </p:attrNameLst>
                                      </p:cBhvr>
                                      <p:tavLst>
                                        <p:tav tm="0">
                                          <p:val>
                                            <p:strVal val="#ppt_x"/>
                                          </p:val>
                                        </p:tav>
                                        <p:tav tm="100000">
                                          <p:val>
                                            <p:strVal val="#ppt_x"/>
                                          </p:val>
                                        </p:tav>
                                      </p:tavLst>
                                    </p:anim>
                                    <p:anim calcmode="lin" valueType="num">
                                      <p:cBhvr>
                                        <p:cTn id="81" dur="1000" fill="hold"/>
                                        <p:tgtEl>
                                          <p:spTgt spid="95"/>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96"/>
                                        </p:tgtEl>
                                        <p:attrNameLst>
                                          <p:attrName>style.visibility</p:attrName>
                                        </p:attrNameLst>
                                      </p:cBhvr>
                                      <p:to>
                                        <p:strVal val="visible"/>
                                      </p:to>
                                    </p:set>
                                    <p:animEffect transition="in" filter="fade">
                                      <p:cBhvr>
                                        <p:cTn id="84" dur="1000"/>
                                        <p:tgtEl>
                                          <p:spTgt spid="96"/>
                                        </p:tgtEl>
                                      </p:cBhvr>
                                    </p:animEffect>
                                    <p:anim calcmode="lin" valueType="num">
                                      <p:cBhvr>
                                        <p:cTn id="85" dur="1000" fill="hold"/>
                                        <p:tgtEl>
                                          <p:spTgt spid="96"/>
                                        </p:tgtEl>
                                        <p:attrNameLst>
                                          <p:attrName>ppt_x</p:attrName>
                                        </p:attrNameLst>
                                      </p:cBhvr>
                                      <p:tavLst>
                                        <p:tav tm="0">
                                          <p:val>
                                            <p:strVal val="#ppt_x"/>
                                          </p:val>
                                        </p:tav>
                                        <p:tav tm="100000">
                                          <p:val>
                                            <p:strVal val="#ppt_x"/>
                                          </p:val>
                                        </p:tav>
                                      </p:tavLst>
                                    </p:anim>
                                    <p:anim calcmode="lin" valueType="num">
                                      <p:cBhvr>
                                        <p:cTn id="86" dur="1000" fill="hold"/>
                                        <p:tgtEl>
                                          <p:spTgt spid="96"/>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97"/>
                                        </p:tgtEl>
                                        <p:attrNameLst>
                                          <p:attrName>style.visibility</p:attrName>
                                        </p:attrNameLst>
                                      </p:cBhvr>
                                      <p:to>
                                        <p:strVal val="visible"/>
                                      </p:to>
                                    </p:set>
                                    <p:animEffect transition="in" filter="fade">
                                      <p:cBhvr>
                                        <p:cTn id="89" dur="1000"/>
                                        <p:tgtEl>
                                          <p:spTgt spid="97"/>
                                        </p:tgtEl>
                                      </p:cBhvr>
                                    </p:animEffect>
                                    <p:anim calcmode="lin" valueType="num">
                                      <p:cBhvr>
                                        <p:cTn id="90" dur="1000" fill="hold"/>
                                        <p:tgtEl>
                                          <p:spTgt spid="97"/>
                                        </p:tgtEl>
                                        <p:attrNameLst>
                                          <p:attrName>ppt_x</p:attrName>
                                        </p:attrNameLst>
                                      </p:cBhvr>
                                      <p:tavLst>
                                        <p:tav tm="0">
                                          <p:val>
                                            <p:strVal val="#ppt_x"/>
                                          </p:val>
                                        </p:tav>
                                        <p:tav tm="100000">
                                          <p:val>
                                            <p:strVal val="#ppt_x"/>
                                          </p:val>
                                        </p:tav>
                                      </p:tavLst>
                                    </p:anim>
                                    <p:anim calcmode="lin" valueType="num">
                                      <p:cBhvr>
                                        <p:cTn id="91"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88"/>
                                        </p:tgtEl>
                                        <p:attrNameLst>
                                          <p:attrName>style.visibility</p:attrName>
                                        </p:attrNameLst>
                                      </p:cBhvr>
                                      <p:to>
                                        <p:strVal val="visible"/>
                                      </p:to>
                                    </p:set>
                                    <p:animEffect transition="in" filter="fade">
                                      <p:cBhvr>
                                        <p:cTn id="96" dur="500"/>
                                        <p:tgtEl>
                                          <p:spTgt spid="88"/>
                                        </p:tgtEl>
                                      </p:cBhvr>
                                    </p:animEffect>
                                  </p:childTnLst>
                                </p:cTn>
                              </p:par>
                              <p:par>
                                <p:cTn id="97" presetID="10" presetClass="entr" presetSubtype="0" fill="hold" nodeType="withEffect">
                                  <p:stCondLst>
                                    <p:cond delay="0"/>
                                  </p:stCondLst>
                                  <p:childTnLst>
                                    <p:set>
                                      <p:cBhvr>
                                        <p:cTn id="98" dur="1" fill="hold">
                                          <p:stCondLst>
                                            <p:cond delay="0"/>
                                          </p:stCondLst>
                                        </p:cTn>
                                        <p:tgtEl>
                                          <p:spTgt spid="135"/>
                                        </p:tgtEl>
                                        <p:attrNameLst>
                                          <p:attrName>style.visibility</p:attrName>
                                        </p:attrNameLst>
                                      </p:cBhvr>
                                      <p:to>
                                        <p:strVal val="visible"/>
                                      </p:to>
                                    </p:set>
                                    <p:animEffect transition="in" filter="fade">
                                      <p:cBhvr>
                                        <p:cTn id="99" dur="500"/>
                                        <p:tgtEl>
                                          <p:spTgt spid="135"/>
                                        </p:tgtEl>
                                      </p:cBhvr>
                                    </p:animEffect>
                                  </p:childTnLst>
                                </p:cTn>
                              </p:par>
                              <p:par>
                                <p:cTn id="100" presetID="10" presetClass="entr" presetSubtype="0" fill="hold" nodeType="withEffect">
                                  <p:stCondLst>
                                    <p:cond delay="0"/>
                                  </p:stCondLst>
                                  <p:childTnLst>
                                    <p:set>
                                      <p:cBhvr>
                                        <p:cTn id="101" dur="1" fill="hold">
                                          <p:stCondLst>
                                            <p:cond delay="0"/>
                                          </p:stCondLst>
                                        </p:cTn>
                                        <p:tgtEl>
                                          <p:spTgt spid="134"/>
                                        </p:tgtEl>
                                        <p:attrNameLst>
                                          <p:attrName>style.visibility</p:attrName>
                                        </p:attrNameLst>
                                      </p:cBhvr>
                                      <p:to>
                                        <p:strVal val="visible"/>
                                      </p:to>
                                    </p:set>
                                    <p:animEffect transition="in" filter="fade">
                                      <p:cBhvr>
                                        <p:cTn id="102" dur="500"/>
                                        <p:tgtEl>
                                          <p:spTgt spid="134"/>
                                        </p:tgtEl>
                                      </p:cBhvr>
                                    </p:animEffect>
                                  </p:childTnLst>
                                </p:cTn>
                              </p:par>
                              <p:par>
                                <p:cTn id="103" presetID="10" presetClass="entr" presetSubtype="0" fill="hold" nodeType="withEffect">
                                  <p:stCondLst>
                                    <p:cond delay="0"/>
                                  </p:stCondLst>
                                  <p:childTnLst>
                                    <p:set>
                                      <p:cBhvr>
                                        <p:cTn id="104" dur="1" fill="hold">
                                          <p:stCondLst>
                                            <p:cond delay="0"/>
                                          </p:stCondLst>
                                        </p:cTn>
                                        <p:tgtEl>
                                          <p:spTgt spid="131"/>
                                        </p:tgtEl>
                                        <p:attrNameLst>
                                          <p:attrName>style.visibility</p:attrName>
                                        </p:attrNameLst>
                                      </p:cBhvr>
                                      <p:to>
                                        <p:strVal val="visible"/>
                                      </p:to>
                                    </p:set>
                                    <p:animEffect transition="in" filter="fade">
                                      <p:cBhvr>
                                        <p:cTn id="105" dur="500"/>
                                        <p:tgtEl>
                                          <p:spTgt spid="131"/>
                                        </p:tgtEl>
                                      </p:cBhvr>
                                    </p:animEffect>
                                  </p:childTnLst>
                                </p:cTn>
                              </p:par>
                              <p:par>
                                <p:cTn id="106" presetID="10" presetClass="entr" presetSubtype="0" fill="hold" nodeType="withEffect">
                                  <p:stCondLst>
                                    <p:cond delay="0"/>
                                  </p:stCondLst>
                                  <p:childTnLst>
                                    <p:set>
                                      <p:cBhvr>
                                        <p:cTn id="107" dur="1" fill="hold">
                                          <p:stCondLst>
                                            <p:cond delay="0"/>
                                          </p:stCondLst>
                                        </p:cTn>
                                        <p:tgtEl>
                                          <p:spTgt spid="132"/>
                                        </p:tgtEl>
                                        <p:attrNameLst>
                                          <p:attrName>style.visibility</p:attrName>
                                        </p:attrNameLst>
                                      </p:cBhvr>
                                      <p:to>
                                        <p:strVal val="visible"/>
                                      </p:to>
                                    </p:set>
                                    <p:animEffect transition="in" filter="fade">
                                      <p:cBhvr>
                                        <p:cTn id="108" dur="500"/>
                                        <p:tgtEl>
                                          <p:spTgt spid="132"/>
                                        </p:tgtEl>
                                      </p:cBhvr>
                                    </p:animEffect>
                                  </p:childTnLst>
                                </p:cTn>
                              </p:par>
                              <p:par>
                                <p:cTn id="109" presetID="10" presetClass="entr" presetSubtype="0" fill="hold" nodeType="withEffect">
                                  <p:stCondLst>
                                    <p:cond delay="0"/>
                                  </p:stCondLst>
                                  <p:childTnLst>
                                    <p:set>
                                      <p:cBhvr>
                                        <p:cTn id="110" dur="1" fill="hold">
                                          <p:stCondLst>
                                            <p:cond delay="0"/>
                                          </p:stCondLst>
                                        </p:cTn>
                                        <p:tgtEl>
                                          <p:spTgt spid="133"/>
                                        </p:tgtEl>
                                        <p:attrNameLst>
                                          <p:attrName>style.visibility</p:attrName>
                                        </p:attrNameLst>
                                      </p:cBhvr>
                                      <p:to>
                                        <p:strVal val="visible"/>
                                      </p:to>
                                    </p:set>
                                    <p:animEffect transition="in" filter="fade">
                                      <p:cBhvr>
                                        <p:cTn id="111" dur="500"/>
                                        <p:tgtEl>
                                          <p:spTgt spid="133"/>
                                        </p:tgtEl>
                                      </p:cBhvr>
                                    </p:animEffect>
                                  </p:childTnLst>
                                </p:cTn>
                              </p:par>
                              <p:par>
                                <p:cTn id="112" presetID="10" presetClass="entr" presetSubtype="0" fill="hold" nodeType="withEffect">
                                  <p:stCondLst>
                                    <p:cond delay="0"/>
                                  </p:stCondLst>
                                  <p:childTnLst>
                                    <p:set>
                                      <p:cBhvr>
                                        <p:cTn id="113" dur="1" fill="hold">
                                          <p:stCondLst>
                                            <p:cond delay="0"/>
                                          </p:stCondLst>
                                        </p:cTn>
                                        <p:tgtEl>
                                          <p:spTgt spid="85"/>
                                        </p:tgtEl>
                                        <p:attrNameLst>
                                          <p:attrName>style.visibility</p:attrName>
                                        </p:attrNameLst>
                                      </p:cBhvr>
                                      <p:to>
                                        <p:strVal val="visible"/>
                                      </p:to>
                                    </p:set>
                                    <p:animEffect transition="in" filter="fade">
                                      <p:cBhvr>
                                        <p:cTn id="114"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124" grpId="0" animBg="1"/>
      <p:bldP spid="168" grpId="0" animBg="1"/>
      <p:bldP spid="126" grpId="0" animBg="1"/>
      <p:bldP spid="127" grpId="0" animBg="1"/>
      <p:bldP spid="128" grpId="0" animBg="1"/>
      <p:bldP spid="129" grpId="0" animBg="1"/>
      <p:bldP spid="130" grpId="0" animBg="1"/>
      <p:bldP spid="73" grpId="0" animBg="1"/>
      <p:bldP spid="79" grpId="0" animBg="1"/>
      <p:bldP spid="91" grpId="0" animBg="1"/>
      <p:bldP spid="92" grpId="0" animBg="1"/>
      <p:bldP spid="93" grpId="0" animBg="1"/>
      <p:bldP spid="94" grpId="0" animBg="1"/>
      <p:bldP spid="95" grpId="0" animBg="1"/>
      <p:bldP spid="96" grpId="0" animBg="1"/>
      <p:bldP spid="9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TextBox 55"/>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成功项目展示</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57" name="六边形 56"/>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1" name="直接连接符 190"/>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3" name="Group 40"/>
          <p:cNvGrpSpPr/>
          <p:nvPr/>
        </p:nvGrpSpPr>
        <p:grpSpPr>
          <a:xfrm>
            <a:off x="493811" y="978040"/>
            <a:ext cx="2087309" cy="1253081"/>
            <a:chOff x="1441450" y="1398043"/>
            <a:chExt cx="2019300" cy="1211904"/>
          </a:xfrm>
        </p:grpSpPr>
        <p:sp>
          <p:nvSpPr>
            <p:cNvPr id="64" name="Text Placeholder 2"/>
            <p:cNvSpPr txBox="1">
              <a:spLocks/>
            </p:cNvSpPr>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pPr>
              <a:r>
                <a:rPr lang="zh-CN" altLang="en-US" sz="2000" b="1" dirty="0">
                  <a:solidFill>
                    <a:schemeClr val="tx1">
                      <a:lumMod val="85000"/>
                      <a:lumOff val="15000"/>
                    </a:schemeClr>
                  </a:solidFill>
                  <a:latin typeface="微软雅黑" pitchFamily="34" charset="-122"/>
                  <a:ea typeface="微软雅黑" pitchFamily="34" charset="-122"/>
                </a:rPr>
                <a:t>添加文字</a:t>
              </a:r>
              <a:endParaRPr lang="en-US" altLang="zh-CN" sz="2000" b="1" dirty="0">
                <a:solidFill>
                  <a:schemeClr val="tx1">
                    <a:lumMod val="85000"/>
                    <a:lumOff val="15000"/>
                  </a:schemeClr>
                </a:solidFill>
                <a:latin typeface="微软雅黑" pitchFamily="34" charset="-122"/>
                <a:ea typeface="微软雅黑" pitchFamily="34" charset="-122"/>
              </a:endParaRPr>
            </a:p>
          </p:txBody>
        </p:sp>
        <p:sp>
          <p:nvSpPr>
            <p:cNvPr id="65" name="Text Placeholder 8"/>
            <p:cNvSpPr txBox="1">
              <a:spLocks/>
            </p:cNvSpPr>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zh-CN" altLang="en-US" sz="1050" dirty="0">
                  <a:solidFill>
                    <a:schemeClr val="tx1">
                      <a:lumMod val="85000"/>
                      <a:lumOff val="15000"/>
                    </a:schemeClr>
                  </a:solidFill>
                  <a:latin typeface="微软雅黑" pitchFamily="34" charset="-122"/>
                  <a:ea typeface="微软雅黑" pitchFamily="34" charset="-122"/>
                </a:rPr>
                <a:t>点击添加文字内容点击添加文字内容点击添加文字内容点击添加文字内容点击添加文字内容</a:t>
              </a:r>
              <a:endParaRPr lang="en-US" altLang="zh-CN" sz="1050" dirty="0">
                <a:solidFill>
                  <a:schemeClr val="tx1">
                    <a:lumMod val="85000"/>
                    <a:lumOff val="15000"/>
                  </a:schemeClr>
                </a:solidFill>
                <a:latin typeface="微软雅黑" pitchFamily="34" charset="-122"/>
                <a:ea typeface="微软雅黑" pitchFamily="34" charset="-122"/>
              </a:endParaRPr>
            </a:p>
          </p:txBody>
        </p:sp>
      </p:grpSp>
      <p:grpSp>
        <p:nvGrpSpPr>
          <p:cNvPr id="66" name="Group 43"/>
          <p:cNvGrpSpPr/>
          <p:nvPr/>
        </p:nvGrpSpPr>
        <p:grpSpPr>
          <a:xfrm>
            <a:off x="493809" y="2941425"/>
            <a:ext cx="2087310" cy="1387083"/>
            <a:chOff x="1441449" y="1375177"/>
            <a:chExt cx="2019301" cy="1341502"/>
          </a:xfrm>
        </p:grpSpPr>
        <p:sp>
          <p:nvSpPr>
            <p:cNvPr id="67" name="Text Placeholder 2"/>
            <p:cNvSpPr txBox="1">
              <a:spLocks/>
            </p:cNvSpPr>
            <p:nvPr/>
          </p:nvSpPr>
          <p:spPr>
            <a:xfrm>
              <a:off x="1441450" y="1375177"/>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2000" b="1" dirty="0">
                  <a:solidFill>
                    <a:schemeClr val="tx1">
                      <a:lumMod val="85000"/>
                      <a:lumOff val="15000"/>
                    </a:schemeClr>
                  </a:solidFill>
                </a:rPr>
                <a:t>添加文字</a:t>
              </a:r>
              <a:endParaRPr lang="en-US" altLang="zh-CN" sz="2000" b="1" dirty="0">
                <a:solidFill>
                  <a:schemeClr val="tx1">
                    <a:lumMod val="85000"/>
                    <a:lumOff val="15000"/>
                  </a:schemeClr>
                </a:solidFill>
              </a:endParaRPr>
            </a:p>
          </p:txBody>
        </p:sp>
        <p:sp>
          <p:nvSpPr>
            <p:cNvPr id="68" name="Text Placeholder 8"/>
            <p:cNvSpPr txBox="1">
              <a:spLocks/>
            </p:cNvSpPr>
            <p:nvPr/>
          </p:nvSpPr>
          <p:spPr>
            <a:xfrm>
              <a:off x="1441449" y="1799482"/>
              <a:ext cx="2019300"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1050" dirty="0">
                  <a:solidFill>
                    <a:schemeClr val="tx1">
                      <a:lumMod val="85000"/>
                      <a:lumOff val="15000"/>
                    </a:schemeClr>
                  </a:solidFill>
                </a:rPr>
                <a:t>点击添加文字内容点击添加文字内容点击添加文字内容点击添加文字内容点击添加文字内容</a:t>
              </a:r>
              <a:endParaRPr lang="en-US" altLang="zh-CN" sz="1050" dirty="0">
                <a:solidFill>
                  <a:schemeClr val="tx1">
                    <a:lumMod val="85000"/>
                    <a:lumOff val="15000"/>
                  </a:schemeClr>
                </a:solidFill>
              </a:endParaRPr>
            </a:p>
          </p:txBody>
        </p:sp>
      </p:grpSp>
      <p:grpSp>
        <p:nvGrpSpPr>
          <p:cNvPr id="69" name="Group 46"/>
          <p:cNvGrpSpPr/>
          <p:nvPr/>
        </p:nvGrpSpPr>
        <p:grpSpPr>
          <a:xfrm>
            <a:off x="6661155" y="978041"/>
            <a:ext cx="2087309" cy="1354219"/>
            <a:chOff x="1342364" y="1398043"/>
            <a:chExt cx="2019300" cy="1309719"/>
          </a:xfrm>
        </p:grpSpPr>
        <p:sp>
          <p:nvSpPr>
            <p:cNvPr id="70" name="Text Placeholder 2"/>
            <p:cNvSpPr txBox="1">
              <a:spLocks/>
            </p:cNvSpPr>
            <p:nvPr/>
          </p:nvSpPr>
          <p:spPr>
            <a:xfrm>
              <a:off x="1342364" y="1398043"/>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2000" b="1" dirty="0">
                  <a:solidFill>
                    <a:schemeClr val="tx1">
                      <a:lumMod val="85000"/>
                      <a:lumOff val="15000"/>
                    </a:schemeClr>
                  </a:solidFill>
                </a:rPr>
                <a:t>添加文字</a:t>
              </a:r>
              <a:endParaRPr lang="en-US" altLang="zh-CN" sz="2000" b="1" dirty="0">
                <a:solidFill>
                  <a:schemeClr val="tx1">
                    <a:lumMod val="85000"/>
                    <a:lumOff val="15000"/>
                  </a:schemeClr>
                </a:solidFill>
              </a:endParaRPr>
            </a:p>
          </p:txBody>
        </p:sp>
        <p:sp>
          <p:nvSpPr>
            <p:cNvPr id="71" name="Text Placeholder 8"/>
            <p:cNvSpPr txBox="1">
              <a:spLocks/>
            </p:cNvSpPr>
            <p:nvPr/>
          </p:nvSpPr>
          <p:spPr>
            <a:xfrm>
              <a:off x="1342364" y="1790565"/>
              <a:ext cx="2019300"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1050" dirty="0">
                  <a:solidFill>
                    <a:schemeClr val="tx1">
                      <a:lumMod val="85000"/>
                      <a:lumOff val="15000"/>
                    </a:schemeClr>
                  </a:solidFill>
                </a:rPr>
                <a:t>点击添加文字内容点击添加文字内容点击添加文字内容点击添加文字内容点击添加文字内容</a:t>
              </a:r>
              <a:endParaRPr lang="en-US" altLang="zh-CN" sz="1050" dirty="0">
                <a:solidFill>
                  <a:schemeClr val="tx1">
                    <a:lumMod val="85000"/>
                    <a:lumOff val="15000"/>
                  </a:schemeClr>
                </a:solidFill>
              </a:endParaRPr>
            </a:p>
          </p:txBody>
        </p:sp>
      </p:grpSp>
      <p:cxnSp>
        <p:nvCxnSpPr>
          <p:cNvPr id="72" name="直接连接符 71"/>
          <p:cNvCxnSpPr>
            <a:stCxn id="83" idx="0"/>
          </p:cNvCxnSpPr>
          <p:nvPr/>
        </p:nvCxnSpPr>
        <p:spPr>
          <a:xfrm flipV="1">
            <a:off x="2862774" y="1492828"/>
            <a:ext cx="0" cy="4112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2581122" y="1492828"/>
            <a:ext cx="281653"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99" idx="0"/>
          </p:cNvCxnSpPr>
          <p:nvPr/>
        </p:nvCxnSpPr>
        <p:spPr>
          <a:xfrm flipV="1">
            <a:off x="4044269" y="1492828"/>
            <a:ext cx="0" cy="4112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044270" y="1492828"/>
            <a:ext cx="2542628"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a:stCxn id="102" idx="4"/>
          </p:cNvCxnSpPr>
          <p:nvPr/>
        </p:nvCxnSpPr>
        <p:spPr>
          <a:xfrm>
            <a:off x="5225766" y="3322320"/>
            <a:ext cx="4923" cy="47417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2581120" y="3796500"/>
            <a:ext cx="264956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105" idx="4"/>
          </p:cNvCxnSpPr>
          <p:nvPr/>
        </p:nvCxnSpPr>
        <p:spPr>
          <a:xfrm>
            <a:off x="6464922" y="3322321"/>
            <a:ext cx="0" cy="698603"/>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6464922" y="4020912"/>
            <a:ext cx="298661" cy="1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107" name="Group 49"/>
          <p:cNvGrpSpPr/>
          <p:nvPr/>
        </p:nvGrpSpPr>
        <p:grpSpPr>
          <a:xfrm>
            <a:off x="6685478" y="3210288"/>
            <a:ext cx="2096834" cy="1377686"/>
            <a:chOff x="1441450" y="1619081"/>
            <a:chExt cx="2028515" cy="1332412"/>
          </a:xfrm>
        </p:grpSpPr>
        <p:sp>
          <p:nvSpPr>
            <p:cNvPr id="108" name="Text Placeholder 2"/>
            <p:cNvSpPr txBox="1">
              <a:spLocks/>
            </p:cNvSpPr>
            <p:nvPr/>
          </p:nvSpPr>
          <p:spPr>
            <a:xfrm>
              <a:off x="1441450" y="1619081"/>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2000" b="1" dirty="0">
                  <a:solidFill>
                    <a:schemeClr val="tx1">
                      <a:lumMod val="85000"/>
                      <a:lumOff val="15000"/>
                    </a:schemeClr>
                  </a:solidFill>
                </a:rPr>
                <a:t>添加文字</a:t>
              </a:r>
              <a:endParaRPr lang="en-US" altLang="zh-CN" sz="2000" b="1" dirty="0">
                <a:solidFill>
                  <a:schemeClr val="tx1">
                    <a:lumMod val="85000"/>
                    <a:lumOff val="15000"/>
                  </a:schemeClr>
                </a:solidFill>
              </a:endParaRPr>
            </a:p>
          </p:txBody>
        </p:sp>
        <p:sp>
          <p:nvSpPr>
            <p:cNvPr id="109" name="Text Placeholder 8"/>
            <p:cNvSpPr txBox="1">
              <a:spLocks/>
            </p:cNvSpPr>
            <p:nvPr/>
          </p:nvSpPr>
          <p:spPr>
            <a:xfrm>
              <a:off x="1450665" y="2034296"/>
              <a:ext cx="2019300"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1050" dirty="0">
                  <a:solidFill>
                    <a:schemeClr val="tx1">
                      <a:lumMod val="85000"/>
                      <a:lumOff val="15000"/>
                    </a:schemeClr>
                  </a:solidFill>
                </a:rPr>
                <a:t>点击添加文字内容点击添加文字内容点击添加文字内容点击添加文字内容点击添加文字内容</a:t>
              </a:r>
              <a:endParaRPr lang="en-US" altLang="zh-CN" sz="1050" dirty="0">
                <a:solidFill>
                  <a:schemeClr val="tx1">
                    <a:lumMod val="85000"/>
                    <a:lumOff val="15000"/>
                  </a:schemeClr>
                </a:solidFill>
              </a:endParaRPr>
            </a:p>
          </p:txBody>
        </p:sp>
      </p:grpSp>
      <p:grpSp>
        <p:nvGrpSpPr>
          <p:cNvPr id="115" name="组合 114"/>
          <p:cNvGrpSpPr/>
          <p:nvPr/>
        </p:nvGrpSpPr>
        <p:grpSpPr>
          <a:xfrm>
            <a:off x="1991169" y="1882313"/>
            <a:ext cx="1428703" cy="1404689"/>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7" name="椭圆 1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 name="TextBox 1"/>
          <p:cNvSpPr txBox="1"/>
          <p:nvPr/>
        </p:nvSpPr>
        <p:spPr>
          <a:xfrm>
            <a:off x="2277357" y="2332260"/>
            <a:ext cx="856325" cy="400110"/>
          </a:xfrm>
          <a:prstGeom prst="rect">
            <a:avLst/>
          </a:prstGeom>
          <a:noFill/>
        </p:spPr>
        <p:txBody>
          <a:bodyPr wrap="none" rtlCol="0">
            <a:spAutoFit/>
          </a:bodyPr>
          <a:lstStyle/>
          <a:p>
            <a:r>
              <a:rPr lang="zh-CN" altLang="en-US" sz="2000" b="1" dirty="0" smtClean="0">
                <a:latin typeface="微软雅黑" pitchFamily="34" charset="-122"/>
                <a:ea typeface="微软雅黑" pitchFamily="34" charset="-122"/>
              </a:rPr>
              <a:t>项目</a:t>
            </a:r>
            <a:r>
              <a:rPr lang="en-US" altLang="zh-CN" sz="2000" b="1" dirty="0" smtClean="0">
                <a:latin typeface="微软雅黑" pitchFamily="34" charset="-122"/>
                <a:ea typeface="微软雅黑" pitchFamily="34" charset="-122"/>
              </a:rPr>
              <a:t>1</a:t>
            </a:r>
            <a:endParaRPr lang="zh-CN" altLang="en-US" sz="2000" b="1" dirty="0">
              <a:latin typeface="微软雅黑" pitchFamily="34" charset="-122"/>
              <a:ea typeface="微软雅黑" pitchFamily="34" charset="-122"/>
            </a:endParaRPr>
          </a:p>
        </p:txBody>
      </p:sp>
      <p:grpSp>
        <p:nvGrpSpPr>
          <p:cNvPr id="118" name="组合 117"/>
          <p:cNvGrpSpPr/>
          <p:nvPr/>
        </p:nvGrpSpPr>
        <p:grpSpPr>
          <a:xfrm>
            <a:off x="3191552" y="1950291"/>
            <a:ext cx="1428703" cy="1404689"/>
            <a:chOff x="304800" y="673100"/>
            <a:chExt cx="4000500" cy="4000500"/>
          </a:xfrm>
          <a:effectLst>
            <a:outerShdw blurRad="444500" dist="254000" dir="8100000" algn="tr" rotWithShape="0">
              <a:prstClr val="black">
                <a:alpha val="50000"/>
              </a:prstClr>
            </a:outerShdw>
          </a:effectLst>
        </p:grpSpPr>
        <p:sp>
          <p:nvSpPr>
            <p:cNvPr id="119" name="同心圆 1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0" name="椭圆 1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21" name="TextBox 120"/>
          <p:cNvSpPr txBox="1"/>
          <p:nvPr/>
        </p:nvSpPr>
        <p:spPr>
          <a:xfrm>
            <a:off x="3477740" y="2332260"/>
            <a:ext cx="856325" cy="400110"/>
          </a:xfrm>
          <a:prstGeom prst="rect">
            <a:avLst/>
          </a:prstGeom>
          <a:noFill/>
        </p:spPr>
        <p:txBody>
          <a:bodyPr wrap="none" rtlCol="0">
            <a:spAutoFit/>
          </a:bodyPr>
          <a:lstStyle/>
          <a:p>
            <a:r>
              <a:rPr lang="zh-CN" altLang="en-US" sz="2000" b="1" dirty="0" smtClean="0">
                <a:latin typeface="微软雅黑" pitchFamily="34" charset="-122"/>
                <a:ea typeface="微软雅黑" pitchFamily="34" charset="-122"/>
              </a:rPr>
              <a:t>项目</a:t>
            </a:r>
            <a:r>
              <a:rPr lang="en-US" altLang="zh-CN" sz="2000" b="1" dirty="0" smtClean="0">
                <a:latin typeface="微软雅黑" pitchFamily="34" charset="-122"/>
                <a:ea typeface="微软雅黑" pitchFamily="34" charset="-122"/>
              </a:rPr>
              <a:t>2</a:t>
            </a:r>
            <a:endParaRPr lang="zh-CN" altLang="en-US" sz="2000" b="1" dirty="0">
              <a:latin typeface="微软雅黑" pitchFamily="34" charset="-122"/>
              <a:ea typeface="微软雅黑" pitchFamily="34" charset="-122"/>
            </a:endParaRPr>
          </a:p>
        </p:txBody>
      </p:sp>
      <p:grpSp>
        <p:nvGrpSpPr>
          <p:cNvPr id="136" name="组合 135"/>
          <p:cNvGrpSpPr/>
          <p:nvPr/>
        </p:nvGrpSpPr>
        <p:grpSpPr>
          <a:xfrm>
            <a:off x="4439441" y="1950291"/>
            <a:ext cx="1428703" cy="1404689"/>
            <a:chOff x="304800" y="673100"/>
            <a:chExt cx="4000500" cy="4000500"/>
          </a:xfrm>
          <a:effectLst>
            <a:outerShdw blurRad="444500" dist="254000" dir="8100000" algn="tr" rotWithShape="0">
              <a:prstClr val="black">
                <a:alpha val="50000"/>
              </a:prstClr>
            </a:outerShdw>
          </a:effectLst>
        </p:grpSpPr>
        <p:sp>
          <p:nvSpPr>
            <p:cNvPr id="137" name="同心圆 1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8" name="椭圆 13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39" name="TextBox 138"/>
          <p:cNvSpPr txBox="1"/>
          <p:nvPr/>
        </p:nvSpPr>
        <p:spPr>
          <a:xfrm>
            <a:off x="4725629" y="2332260"/>
            <a:ext cx="856325" cy="400110"/>
          </a:xfrm>
          <a:prstGeom prst="rect">
            <a:avLst/>
          </a:prstGeom>
          <a:noFill/>
        </p:spPr>
        <p:txBody>
          <a:bodyPr wrap="none" rtlCol="0">
            <a:spAutoFit/>
          </a:bodyPr>
          <a:lstStyle/>
          <a:p>
            <a:r>
              <a:rPr lang="zh-CN" altLang="en-US" sz="2000" b="1" dirty="0" smtClean="0">
                <a:latin typeface="微软雅黑" pitchFamily="34" charset="-122"/>
                <a:ea typeface="微软雅黑" pitchFamily="34" charset="-122"/>
              </a:rPr>
              <a:t>项目</a:t>
            </a:r>
            <a:r>
              <a:rPr lang="en-US" altLang="zh-CN" sz="2000" b="1" dirty="0" smtClean="0">
                <a:latin typeface="微软雅黑" pitchFamily="34" charset="-122"/>
                <a:ea typeface="微软雅黑" pitchFamily="34" charset="-122"/>
              </a:rPr>
              <a:t>3</a:t>
            </a:r>
            <a:endParaRPr lang="zh-CN" altLang="en-US" sz="2000" b="1" dirty="0">
              <a:latin typeface="微软雅黑" pitchFamily="34" charset="-122"/>
              <a:ea typeface="微软雅黑" pitchFamily="34" charset="-122"/>
            </a:endParaRPr>
          </a:p>
        </p:txBody>
      </p:sp>
      <p:grpSp>
        <p:nvGrpSpPr>
          <p:cNvPr id="140" name="组合 139"/>
          <p:cNvGrpSpPr/>
          <p:nvPr/>
        </p:nvGrpSpPr>
        <p:grpSpPr>
          <a:xfrm>
            <a:off x="5663577" y="1950291"/>
            <a:ext cx="1428703" cy="1404689"/>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2" name="椭圆 1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43" name="TextBox 142"/>
          <p:cNvSpPr txBox="1"/>
          <p:nvPr/>
        </p:nvSpPr>
        <p:spPr>
          <a:xfrm>
            <a:off x="5949765" y="2332260"/>
            <a:ext cx="856325" cy="400110"/>
          </a:xfrm>
          <a:prstGeom prst="rect">
            <a:avLst/>
          </a:prstGeom>
          <a:noFill/>
        </p:spPr>
        <p:txBody>
          <a:bodyPr wrap="none" rtlCol="0">
            <a:spAutoFit/>
          </a:bodyPr>
          <a:lstStyle/>
          <a:p>
            <a:r>
              <a:rPr lang="zh-CN" altLang="en-US" sz="2000" b="1" dirty="0" smtClean="0">
                <a:latin typeface="微软雅黑" pitchFamily="34" charset="-122"/>
                <a:ea typeface="微软雅黑" pitchFamily="34" charset="-122"/>
              </a:rPr>
              <a:t>项目</a:t>
            </a:r>
            <a:r>
              <a:rPr lang="en-US" altLang="zh-CN" sz="2000" b="1" dirty="0" smtClean="0">
                <a:latin typeface="微软雅黑" pitchFamily="34" charset="-122"/>
                <a:ea typeface="微软雅黑" pitchFamily="34" charset="-122"/>
              </a:rPr>
              <a:t>4</a:t>
            </a:r>
            <a:endParaRPr lang="zh-CN" altLang="en-US" sz="2000" b="1" dirty="0">
              <a:latin typeface="微软雅黑" pitchFamily="34" charset="-122"/>
              <a:ea typeface="微软雅黑" pitchFamily="34" charset="-122"/>
            </a:endParaRPr>
          </a:p>
        </p:txBody>
      </p:sp>
    </p:spTree>
    <p:custDataLst>
      <p:tags r:id="rId1"/>
    </p:custDataLst>
    <p:extLst>
      <p:ext uri="{BB962C8B-B14F-4D97-AF65-F5344CB8AC3E}">
        <p14:creationId xmlns="" xmlns:p14="http://schemas.microsoft.com/office/powerpoint/2010/main" val="3044179181"/>
      </p:ext>
    </p:extLst>
  </p:cSld>
  <p:clrMapOvr>
    <a:masterClrMapping/>
  </p:clrMapOvr>
  <p:transition spd="slow" advTm="9829">
    <p:cover/>
  </p:transition>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91"/>
                                            </p:tgtEl>
                                            <p:attrNameLst>
                                              <p:attrName>style.visibility</p:attrName>
                                            </p:attrNameLst>
                                          </p:cBhvr>
                                          <p:to>
                                            <p:strVal val="visible"/>
                                          </p:to>
                                        </p:set>
                                        <p:animEffect transition="in" filter="wipe(left)">
                                          <p:cBhvr>
                                            <p:cTn id="17" dur="500"/>
                                            <p:tgtEl>
                                              <p:spTgt spid="191"/>
                                            </p:tgtEl>
                                          </p:cBhvr>
                                        </p:animEffect>
                                      </p:childTnLst>
                                    </p:cTn>
                                  </p:par>
                                  <p:par>
                                    <p:cTn id="18" presetID="2" presetClass="entr" presetSubtype="1" accel="42000" fill="hold" nodeType="withEffect" p14:presetBounceEnd="44000">
                                      <p:stCondLst>
                                        <p:cond delay="0"/>
                                      </p:stCondLst>
                                      <p:childTnLst>
                                        <p:set>
                                          <p:cBhvr>
                                            <p:cTn id="19" dur="1" fill="hold">
                                              <p:stCondLst>
                                                <p:cond delay="0"/>
                                              </p:stCondLst>
                                            </p:cTn>
                                            <p:tgtEl>
                                              <p:spTgt spid="115"/>
                                            </p:tgtEl>
                                            <p:attrNameLst>
                                              <p:attrName>style.visibility</p:attrName>
                                            </p:attrNameLst>
                                          </p:cBhvr>
                                          <p:to>
                                            <p:strVal val="visible"/>
                                          </p:to>
                                        </p:set>
                                        <p:anim calcmode="lin" valueType="num" p14:bounceEnd="44000">
                                          <p:cBhvr additive="base">
                                            <p:cTn id="20" dur="1000" fill="hold"/>
                                            <p:tgtEl>
                                              <p:spTgt spid="115"/>
                                            </p:tgtEl>
                                            <p:attrNameLst>
                                              <p:attrName>ppt_x</p:attrName>
                                            </p:attrNameLst>
                                          </p:cBhvr>
                                          <p:tavLst>
                                            <p:tav tm="0">
                                              <p:val>
                                                <p:strVal val="#ppt_x"/>
                                              </p:val>
                                            </p:tav>
                                            <p:tav tm="100000">
                                              <p:val>
                                                <p:strVal val="#ppt_x"/>
                                              </p:val>
                                            </p:tav>
                                          </p:tavLst>
                                        </p:anim>
                                        <p:anim calcmode="lin" valueType="num" p14:bounceEnd="44000">
                                          <p:cBhvr additive="base">
                                            <p:cTn id="21" dur="1000" fill="hold"/>
                                            <p:tgtEl>
                                              <p:spTgt spid="115"/>
                                            </p:tgtEl>
                                            <p:attrNameLst>
                                              <p:attrName>ppt_y</p:attrName>
                                            </p:attrNameLst>
                                          </p:cBhvr>
                                          <p:tavLst>
                                            <p:tav tm="0">
                                              <p:val>
                                                <p:strVal val="0-#ppt_h/2"/>
                                              </p:val>
                                            </p:tav>
                                            <p:tav tm="100000">
                                              <p:val>
                                                <p:strVal val="#ppt_y"/>
                                              </p:val>
                                            </p:tav>
                                          </p:tavLst>
                                        </p:anim>
                                      </p:childTnLst>
                                    </p:cTn>
                                  </p:par>
                                  <p:par>
                                    <p:cTn id="22" presetID="2" presetClass="entr" presetSubtype="1" accel="42000" fill="hold" grpId="0" nodeType="withEffect" p14:presetBounceEnd="44000">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14:bounceEnd="44000">
                                          <p:cBhvr additive="base">
                                            <p:cTn id="24" dur="1000" fill="hold"/>
                                            <p:tgtEl>
                                              <p:spTgt spid="2"/>
                                            </p:tgtEl>
                                            <p:attrNameLst>
                                              <p:attrName>ppt_x</p:attrName>
                                            </p:attrNameLst>
                                          </p:cBhvr>
                                          <p:tavLst>
                                            <p:tav tm="0">
                                              <p:val>
                                                <p:strVal val="#ppt_x"/>
                                              </p:val>
                                            </p:tav>
                                            <p:tav tm="100000">
                                              <p:val>
                                                <p:strVal val="#ppt_x"/>
                                              </p:val>
                                            </p:tav>
                                          </p:tavLst>
                                        </p:anim>
                                        <p:anim calcmode="lin" valueType="num" p14:bounceEnd="44000">
                                          <p:cBhvr additive="base">
                                            <p:cTn id="25" dur="1000" fill="hold"/>
                                            <p:tgtEl>
                                              <p:spTgt spid="2"/>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down)">
                                          <p:cBhvr>
                                            <p:cTn id="29" dur="500"/>
                                            <p:tgtEl>
                                              <p:spTgt spid="72"/>
                                            </p:tgtEl>
                                          </p:cBhvr>
                                        </p:animEffect>
                                      </p:childTnLst>
                                    </p:cTn>
                                  </p:par>
                                </p:childTnLst>
                              </p:cTn>
                            </p:par>
                            <p:par>
                              <p:cTn id="30" fill="hold">
                                <p:stCondLst>
                                  <p:cond delay="2500"/>
                                </p:stCondLst>
                                <p:childTnLst>
                                  <p:par>
                                    <p:cTn id="31" presetID="22" presetClass="entr" presetSubtype="2" fill="hold"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wipe(right)">
                                          <p:cBhvr>
                                            <p:cTn id="33" dur="500"/>
                                            <p:tgtEl>
                                              <p:spTgt spid="74"/>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wipe(down)">
                                          <p:cBhvr>
                                            <p:cTn id="41" dur="500"/>
                                            <p:tgtEl>
                                              <p:spTgt spid="75"/>
                                            </p:tgtEl>
                                          </p:cBhvr>
                                        </p:animEffect>
                                      </p:childTnLst>
                                    </p:cTn>
                                  </p:par>
                                  <p:par>
                                    <p:cTn id="42" presetID="2" presetClass="entr" presetSubtype="1" accel="42000" fill="hold" nodeType="withEffect" p14:presetBounceEnd="44000">
                                      <p:stCondLst>
                                        <p:cond delay="0"/>
                                      </p:stCondLst>
                                      <p:childTnLst>
                                        <p:set>
                                          <p:cBhvr>
                                            <p:cTn id="43" dur="1" fill="hold">
                                              <p:stCondLst>
                                                <p:cond delay="0"/>
                                              </p:stCondLst>
                                            </p:cTn>
                                            <p:tgtEl>
                                              <p:spTgt spid="118"/>
                                            </p:tgtEl>
                                            <p:attrNameLst>
                                              <p:attrName>style.visibility</p:attrName>
                                            </p:attrNameLst>
                                          </p:cBhvr>
                                          <p:to>
                                            <p:strVal val="visible"/>
                                          </p:to>
                                        </p:set>
                                        <p:anim calcmode="lin" valueType="num" p14:bounceEnd="44000">
                                          <p:cBhvr additive="base">
                                            <p:cTn id="44" dur="1000" fill="hold"/>
                                            <p:tgtEl>
                                              <p:spTgt spid="118"/>
                                            </p:tgtEl>
                                            <p:attrNameLst>
                                              <p:attrName>ppt_x</p:attrName>
                                            </p:attrNameLst>
                                          </p:cBhvr>
                                          <p:tavLst>
                                            <p:tav tm="0">
                                              <p:val>
                                                <p:strVal val="#ppt_x"/>
                                              </p:val>
                                            </p:tav>
                                            <p:tav tm="100000">
                                              <p:val>
                                                <p:strVal val="#ppt_x"/>
                                              </p:val>
                                            </p:tav>
                                          </p:tavLst>
                                        </p:anim>
                                        <p:anim calcmode="lin" valueType="num" p14:bounceEnd="44000">
                                          <p:cBhvr additive="base">
                                            <p:cTn id="45" dur="1000" fill="hold"/>
                                            <p:tgtEl>
                                              <p:spTgt spid="118"/>
                                            </p:tgtEl>
                                            <p:attrNameLst>
                                              <p:attrName>ppt_y</p:attrName>
                                            </p:attrNameLst>
                                          </p:cBhvr>
                                          <p:tavLst>
                                            <p:tav tm="0">
                                              <p:val>
                                                <p:strVal val="0-#ppt_h/2"/>
                                              </p:val>
                                            </p:tav>
                                            <p:tav tm="100000">
                                              <p:val>
                                                <p:strVal val="#ppt_y"/>
                                              </p:val>
                                            </p:tav>
                                          </p:tavLst>
                                        </p:anim>
                                      </p:childTnLst>
                                    </p:cTn>
                                  </p:par>
                                  <p:par>
                                    <p:cTn id="46" presetID="2" presetClass="entr" presetSubtype="1" accel="42000" fill="hold" grpId="0" nodeType="withEffect" p14:presetBounceEnd="44000">
                                      <p:stCondLst>
                                        <p:cond delay="0"/>
                                      </p:stCondLst>
                                      <p:childTnLst>
                                        <p:set>
                                          <p:cBhvr>
                                            <p:cTn id="47" dur="1" fill="hold">
                                              <p:stCondLst>
                                                <p:cond delay="0"/>
                                              </p:stCondLst>
                                            </p:cTn>
                                            <p:tgtEl>
                                              <p:spTgt spid="121"/>
                                            </p:tgtEl>
                                            <p:attrNameLst>
                                              <p:attrName>style.visibility</p:attrName>
                                            </p:attrNameLst>
                                          </p:cBhvr>
                                          <p:to>
                                            <p:strVal val="visible"/>
                                          </p:to>
                                        </p:set>
                                        <p:anim calcmode="lin" valueType="num" p14:bounceEnd="44000">
                                          <p:cBhvr additive="base">
                                            <p:cTn id="48" dur="1000" fill="hold"/>
                                            <p:tgtEl>
                                              <p:spTgt spid="121"/>
                                            </p:tgtEl>
                                            <p:attrNameLst>
                                              <p:attrName>ppt_x</p:attrName>
                                            </p:attrNameLst>
                                          </p:cBhvr>
                                          <p:tavLst>
                                            <p:tav tm="0">
                                              <p:val>
                                                <p:strVal val="#ppt_x"/>
                                              </p:val>
                                            </p:tav>
                                            <p:tav tm="100000">
                                              <p:val>
                                                <p:strVal val="#ppt_x"/>
                                              </p:val>
                                            </p:tav>
                                          </p:tavLst>
                                        </p:anim>
                                        <p:anim calcmode="lin" valueType="num" p14:bounceEnd="44000">
                                          <p:cBhvr additive="base">
                                            <p:cTn id="49" dur="1000" fill="hold"/>
                                            <p:tgtEl>
                                              <p:spTgt spid="121"/>
                                            </p:tgtEl>
                                            <p:attrNameLst>
                                              <p:attrName>ppt_y</p:attrName>
                                            </p:attrNameLst>
                                          </p:cBhvr>
                                          <p:tavLst>
                                            <p:tav tm="0">
                                              <p:val>
                                                <p:strVal val="0-#ppt_h/2"/>
                                              </p:val>
                                            </p:tav>
                                            <p:tav tm="100000">
                                              <p:val>
                                                <p:strVal val="#ppt_y"/>
                                              </p:val>
                                            </p:tav>
                                          </p:tavLst>
                                        </p:anim>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left)">
                                          <p:cBhvr>
                                            <p:cTn id="53" dur="500"/>
                                            <p:tgtEl>
                                              <p:spTgt spid="76"/>
                                            </p:tgtEl>
                                          </p:cBhvr>
                                        </p:animEffect>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500"/>
                                            <p:tgtEl>
                                              <p:spTgt spid="69"/>
                                            </p:tgtEl>
                                          </p:cBhvr>
                                        </p:animEffect>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up)">
                                          <p:cBhvr>
                                            <p:cTn id="61" dur="500"/>
                                            <p:tgtEl>
                                              <p:spTgt spid="77"/>
                                            </p:tgtEl>
                                          </p:cBhvr>
                                        </p:animEffect>
                                      </p:childTnLst>
                                    </p:cTn>
                                  </p:par>
                                  <p:par>
                                    <p:cTn id="62" presetID="2" presetClass="entr" presetSubtype="1" accel="42000" fill="hold" nodeType="withEffect" p14:presetBounceEnd="44000">
                                      <p:stCondLst>
                                        <p:cond delay="0"/>
                                      </p:stCondLst>
                                      <p:childTnLst>
                                        <p:set>
                                          <p:cBhvr>
                                            <p:cTn id="63" dur="1" fill="hold">
                                              <p:stCondLst>
                                                <p:cond delay="0"/>
                                              </p:stCondLst>
                                            </p:cTn>
                                            <p:tgtEl>
                                              <p:spTgt spid="136"/>
                                            </p:tgtEl>
                                            <p:attrNameLst>
                                              <p:attrName>style.visibility</p:attrName>
                                            </p:attrNameLst>
                                          </p:cBhvr>
                                          <p:to>
                                            <p:strVal val="visible"/>
                                          </p:to>
                                        </p:set>
                                        <p:anim calcmode="lin" valueType="num" p14:bounceEnd="44000">
                                          <p:cBhvr additive="base">
                                            <p:cTn id="64" dur="1000" fill="hold"/>
                                            <p:tgtEl>
                                              <p:spTgt spid="136"/>
                                            </p:tgtEl>
                                            <p:attrNameLst>
                                              <p:attrName>ppt_x</p:attrName>
                                            </p:attrNameLst>
                                          </p:cBhvr>
                                          <p:tavLst>
                                            <p:tav tm="0">
                                              <p:val>
                                                <p:strVal val="#ppt_x"/>
                                              </p:val>
                                            </p:tav>
                                            <p:tav tm="100000">
                                              <p:val>
                                                <p:strVal val="#ppt_x"/>
                                              </p:val>
                                            </p:tav>
                                          </p:tavLst>
                                        </p:anim>
                                        <p:anim calcmode="lin" valueType="num" p14:bounceEnd="44000">
                                          <p:cBhvr additive="base">
                                            <p:cTn id="65" dur="1000" fill="hold"/>
                                            <p:tgtEl>
                                              <p:spTgt spid="136"/>
                                            </p:tgtEl>
                                            <p:attrNameLst>
                                              <p:attrName>ppt_y</p:attrName>
                                            </p:attrNameLst>
                                          </p:cBhvr>
                                          <p:tavLst>
                                            <p:tav tm="0">
                                              <p:val>
                                                <p:strVal val="0-#ppt_h/2"/>
                                              </p:val>
                                            </p:tav>
                                            <p:tav tm="100000">
                                              <p:val>
                                                <p:strVal val="#ppt_y"/>
                                              </p:val>
                                            </p:tav>
                                          </p:tavLst>
                                        </p:anim>
                                      </p:childTnLst>
                                    </p:cTn>
                                  </p:par>
                                  <p:par>
                                    <p:cTn id="66" presetID="2" presetClass="entr" presetSubtype="1" accel="42000" fill="hold" grpId="0" nodeType="withEffect" p14:presetBounceEnd="44000">
                                      <p:stCondLst>
                                        <p:cond delay="0"/>
                                      </p:stCondLst>
                                      <p:childTnLst>
                                        <p:set>
                                          <p:cBhvr>
                                            <p:cTn id="67" dur="1" fill="hold">
                                              <p:stCondLst>
                                                <p:cond delay="0"/>
                                              </p:stCondLst>
                                            </p:cTn>
                                            <p:tgtEl>
                                              <p:spTgt spid="139"/>
                                            </p:tgtEl>
                                            <p:attrNameLst>
                                              <p:attrName>style.visibility</p:attrName>
                                            </p:attrNameLst>
                                          </p:cBhvr>
                                          <p:to>
                                            <p:strVal val="visible"/>
                                          </p:to>
                                        </p:set>
                                        <p:anim calcmode="lin" valueType="num" p14:bounceEnd="44000">
                                          <p:cBhvr additive="base">
                                            <p:cTn id="68" dur="1000" fill="hold"/>
                                            <p:tgtEl>
                                              <p:spTgt spid="139"/>
                                            </p:tgtEl>
                                            <p:attrNameLst>
                                              <p:attrName>ppt_x</p:attrName>
                                            </p:attrNameLst>
                                          </p:cBhvr>
                                          <p:tavLst>
                                            <p:tav tm="0">
                                              <p:val>
                                                <p:strVal val="#ppt_x"/>
                                              </p:val>
                                            </p:tav>
                                            <p:tav tm="100000">
                                              <p:val>
                                                <p:strVal val="#ppt_x"/>
                                              </p:val>
                                            </p:tav>
                                          </p:tavLst>
                                        </p:anim>
                                        <p:anim calcmode="lin" valueType="num" p14:bounceEnd="44000">
                                          <p:cBhvr additive="base">
                                            <p:cTn id="69" dur="1000" fill="hold"/>
                                            <p:tgtEl>
                                              <p:spTgt spid="139"/>
                                            </p:tgtEl>
                                            <p:attrNameLst>
                                              <p:attrName>ppt_y</p:attrName>
                                            </p:attrNameLst>
                                          </p:cBhvr>
                                          <p:tavLst>
                                            <p:tav tm="0">
                                              <p:val>
                                                <p:strVal val="0-#ppt_h/2"/>
                                              </p:val>
                                            </p:tav>
                                            <p:tav tm="100000">
                                              <p:val>
                                                <p:strVal val="#ppt_y"/>
                                              </p:val>
                                            </p:tav>
                                          </p:tavLst>
                                        </p:anim>
                                      </p:childTnLst>
                                    </p:cTn>
                                  </p:par>
                                </p:childTnLst>
                              </p:cTn>
                            </p:par>
                            <p:par>
                              <p:cTn id="70" fill="hold">
                                <p:stCondLst>
                                  <p:cond delay="6500"/>
                                </p:stCondLst>
                                <p:childTnLst>
                                  <p:par>
                                    <p:cTn id="71" presetID="22" presetClass="entr" presetSubtype="2" fill="hold" nodeType="after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wipe(right)">
                                          <p:cBhvr>
                                            <p:cTn id="73" dur="500"/>
                                            <p:tgtEl>
                                              <p:spTgt spid="78"/>
                                            </p:tgtEl>
                                          </p:cBhvr>
                                        </p:animEffect>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wipe(left)">
                                          <p:cBhvr>
                                            <p:cTn id="77" dur="500"/>
                                            <p:tgtEl>
                                              <p:spTgt spid="66"/>
                                            </p:tgtEl>
                                          </p:cBhvr>
                                        </p:animEffect>
                                      </p:childTnLst>
                                    </p:cTn>
                                  </p:par>
                                  <p:par>
                                    <p:cTn id="78" presetID="2" presetClass="entr" presetSubtype="1" accel="42000" fill="hold" nodeType="withEffect" p14:presetBounceEnd="44000">
                                      <p:stCondLst>
                                        <p:cond delay="0"/>
                                      </p:stCondLst>
                                      <p:childTnLst>
                                        <p:set>
                                          <p:cBhvr>
                                            <p:cTn id="79" dur="1" fill="hold">
                                              <p:stCondLst>
                                                <p:cond delay="0"/>
                                              </p:stCondLst>
                                            </p:cTn>
                                            <p:tgtEl>
                                              <p:spTgt spid="140"/>
                                            </p:tgtEl>
                                            <p:attrNameLst>
                                              <p:attrName>style.visibility</p:attrName>
                                            </p:attrNameLst>
                                          </p:cBhvr>
                                          <p:to>
                                            <p:strVal val="visible"/>
                                          </p:to>
                                        </p:set>
                                        <p:anim calcmode="lin" valueType="num" p14:bounceEnd="44000">
                                          <p:cBhvr additive="base">
                                            <p:cTn id="80" dur="1000" fill="hold"/>
                                            <p:tgtEl>
                                              <p:spTgt spid="140"/>
                                            </p:tgtEl>
                                            <p:attrNameLst>
                                              <p:attrName>ppt_x</p:attrName>
                                            </p:attrNameLst>
                                          </p:cBhvr>
                                          <p:tavLst>
                                            <p:tav tm="0">
                                              <p:val>
                                                <p:strVal val="#ppt_x"/>
                                              </p:val>
                                            </p:tav>
                                            <p:tav tm="100000">
                                              <p:val>
                                                <p:strVal val="#ppt_x"/>
                                              </p:val>
                                            </p:tav>
                                          </p:tavLst>
                                        </p:anim>
                                        <p:anim calcmode="lin" valueType="num" p14:bounceEnd="44000">
                                          <p:cBhvr additive="base">
                                            <p:cTn id="81" dur="1000" fill="hold"/>
                                            <p:tgtEl>
                                              <p:spTgt spid="140"/>
                                            </p:tgtEl>
                                            <p:attrNameLst>
                                              <p:attrName>ppt_y</p:attrName>
                                            </p:attrNameLst>
                                          </p:cBhvr>
                                          <p:tavLst>
                                            <p:tav tm="0">
                                              <p:val>
                                                <p:strVal val="0-#ppt_h/2"/>
                                              </p:val>
                                            </p:tav>
                                            <p:tav tm="100000">
                                              <p:val>
                                                <p:strVal val="#ppt_y"/>
                                              </p:val>
                                            </p:tav>
                                          </p:tavLst>
                                        </p:anim>
                                      </p:childTnLst>
                                    </p:cTn>
                                  </p:par>
                                  <p:par>
                                    <p:cTn id="82" presetID="2" presetClass="entr" presetSubtype="1" accel="42000" fill="hold" grpId="0" nodeType="withEffect" p14:presetBounceEnd="44000">
                                      <p:stCondLst>
                                        <p:cond delay="0"/>
                                      </p:stCondLst>
                                      <p:childTnLst>
                                        <p:set>
                                          <p:cBhvr>
                                            <p:cTn id="83" dur="1" fill="hold">
                                              <p:stCondLst>
                                                <p:cond delay="0"/>
                                              </p:stCondLst>
                                            </p:cTn>
                                            <p:tgtEl>
                                              <p:spTgt spid="143"/>
                                            </p:tgtEl>
                                            <p:attrNameLst>
                                              <p:attrName>style.visibility</p:attrName>
                                            </p:attrNameLst>
                                          </p:cBhvr>
                                          <p:to>
                                            <p:strVal val="visible"/>
                                          </p:to>
                                        </p:set>
                                        <p:anim calcmode="lin" valueType="num" p14:bounceEnd="44000">
                                          <p:cBhvr additive="base">
                                            <p:cTn id="84" dur="1000" fill="hold"/>
                                            <p:tgtEl>
                                              <p:spTgt spid="143"/>
                                            </p:tgtEl>
                                            <p:attrNameLst>
                                              <p:attrName>ppt_x</p:attrName>
                                            </p:attrNameLst>
                                          </p:cBhvr>
                                          <p:tavLst>
                                            <p:tav tm="0">
                                              <p:val>
                                                <p:strVal val="#ppt_x"/>
                                              </p:val>
                                            </p:tav>
                                            <p:tav tm="100000">
                                              <p:val>
                                                <p:strVal val="#ppt_x"/>
                                              </p:val>
                                            </p:tav>
                                          </p:tavLst>
                                        </p:anim>
                                        <p:anim calcmode="lin" valueType="num" p14:bounceEnd="44000">
                                          <p:cBhvr additive="base">
                                            <p:cTn id="85" dur="1000" fill="hold"/>
                                            <p:tgtEl>
                                              <p:spTgt spid="143"/>
                                            </p:tgtEl>
                                            <p:attrNameLst>
                                              <p:attrName>ppt_y</p:attrName>
                                            </p:attrNameLst>
                                          </p:cBhvr>
                                          <p:tavLst>
                                            <p:tav tm="0">
                                              <p:val>
                                                <p:strVal val="0-#ppt_h/2"/>
                                              </p:val>
                                            </p:tav>
                                            <p:tav tm="100000">
                                              <p:val>
                                                <p:strVal val="#ppt_y"/>
                                              </p:val>
                                            </p:tav>
                                          </p:tavLst>
                                        </p:anim>
                                      </p:childTnLst>
                                    </p:cTn>
                                  </p:par>
                                </p:childTnLst>
                              </p:cTn>
                            </p:par>
                            <p:par>
                              <p:cTn id="86" fill="hold">
                                <p:stCondLst>
                                  <p:cond delay="8000"/>
                                </p:stCondLst>
                                <p:childTnLst>
                                  <p:par>
                                    <p:cTn id="87" presetID="22" presetClass="entr" presetSubtype="1" fill="hold" nodeType="afterEffect">
                                      <p:stCondLst>
                                        <p:cond delay="0"/>
                                      </p:stCondLst>
                                      <p:childTnLst>
                                        <p:set>
                                          <p:cBhvr>
                                            <p:cTn id="88" dur="1" fill="hold">
                                              <p:stCondLst>
                                                <p:cond delay="0"/>
                                              </p:stCondLst>
                                            </p:cTn>
                                            <p:tgtEl>
                                              <p:spTgt spid="80"/>
                                            </p:tgtEl>
                                            <p:attrNameLst>
                                              <p:attrName>style.visibility</p:attrName>
                                            </p:attrNameLst>
                                          </p:cBhvr>
                                          <p:to>
                                            <p:strVal val="visible"/>
                                          </p:to>
                                        </p:set>
                                        <p:animEffect transition="in" filter="wipe(up)">
                                          <p:cBhvr>
                                            <p:cTn id="89" dur="500"/>
                                            <p:tgtEl>
                                              <p:spTgt spid="80"/>
                                            </p:tgtEl>
                                          </p:cBhvr>
                                        </p:animEffect>
                                      </p:childTnLst>
                                    </p:cTn>
                                  </p:par>
                                </p:childTnLst>
                              </p:cTn>
                            </p:par>
                            <p:par>
                              <p:cTn id="90" fill="hold">
                                <p:stCondLst>
                                  <p:cond delay="8500"/>
                                </p:stCondLst>
                                <p:childTnLst>
                                  <p:par>
                                    <p:cTn id="91" presetID="22" presetClass="entr" presetSubtype="8" fill="hold"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left)">
                                          <p:cBhvr>
                                            <p:cTn id="93" dur="500"/>
                                            <p:tgtEl>
                                              <p:spTgt spid="81"/>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107"/>
                                            </p:tgtEl>
                                            <p:attrNameLst>
                                              <p:attrName>style.visibility</p:attrName>
                                            </p:attrNameLst>
                                          </p:cBhvr>
                                          <p:to>
                                            <p:strVal val="visible"/>
                                          </p:to>
                                        </p:set>
                                        <p:animEffect transition="in" filter="wipe(left)">
                                          <p:cBhvr>
                                            <p:cTn id="9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2" grpId="0"/>
          <p:bldP spid="121" grpId="0"/>
          <p:bldP spid="139" grpId="0"/>
          <p:bldP spid="143"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91"/>
                                            </p:tgtEl>
                                            <p:attrNameLst>
                                              <p:attrName>style.visibility</p:attrName>
                                            </p:attrNameLst>
                                          </p:cBhvr>
                                          <p:to>
                                            <p:strVal val="visible"/>
                                          </p:to>
                                        </p:set>
                                        <p:animEffect transition="in" filter="wipe(left)">
                                          <p:cBhvr>
                                            <p:cTn id="17" dur="500"/>
                                            <p:tgtEl>
                                              <p:spTgt spid="191"/>
                                            </p:tgtEl>
                                          </p:cBhvr>
                                        </p:animEffect>
                                      </p:childTnLst>
                                    </p:cTn>
                                  </p:par>
                                  <p:par>
                                    <p:cTn id="18" presetID="2" presetClass="entr" presetSubtype="1" accel="42000" fill="hold" nodeType="withEffect">
                                      <p:stCondLst>
                                        <p:cond delay="0"/>
                                      </p:stCondLst>
                                      <p:childTnLst>
                                        <p:set>
                                          <p:cBhvr>
                                            <p:cTn id="19" dur="1" fill="hold">
                                              <p:stCondLst>
                                                <p:cond delay="0"/>
                                              </p:stCondLst>
                                            </p:cTn>
                                            <p:tgtEl>
                                              <p:spTgt spid="115"/>
                                            </p:tgtEl>
                                            <p:attrNameLst>
                                              <p:attrName>style.visibility</p:attrName>
                                            </p:attrNameLst>
                                          </p:cBhvr>
                                          <p:to>
                                            <p:strVal val="visible"/>
                                          </p:to>
                                        </p:set>
                                        <p:anim calcmode="lin" valueType="num">
                                          <p:cBhvr additive="base">
                                            <p:cTn id="20" dur="1000" fill="hold"/>
                                            <p:tgtEl>
                                              <p:spTgt spid="115"/>
                                            </p:tgtEl>
                                            <p:attrNameLst>
                                              <p:attrName>ppt_x</p:attrName>
                                            </p:attrNameLst>
                                          </p:cBhvr>
                                          <p:tavLst>
                                            <p:tav tm="0">
                                              <p:val>
                                                <p:strVal val="#ppt_x"/>
                                              </p:val>
                                            </p:tav>
                                            <p:tav tm="100000">
                                              <p:val>
                                                <p:strVal val="#ppt_x"/>
                                              </p:val>
                                            </p:tav>
                                          </p:tavLst>
                                        </p:anim>
                                        <p:anim calcmode="lin" valueType="num">
                                          <p:cBhvr additive="base">
                                            <p:cTn id="21" dur="1000" fill="hold"/>
                                            <p:tgtEl>
                                              <p:spTgt spid="115"/>
                                            </p:tgtEl>
                                            <p:attrNameLst>
                                              <p:attrName>ppt_y</p:attrName>
                                            </p:attrNameLst>
                                          </p:cBhvr>
                                          <p:tavLst>
                                            <p:tav tm="0">
                                              <p:val>
                                                <p:strVal val="0-#ppt_h/2"/>
                                              </p:val>
                                            </p:tav>
                                            <p:tav tm="100000">
                                              <p:val>
                                                <p:strVal val="#ppt_y"/>
                                              </p:val>
                                            </p:tav>
                                          </p:tavLst>
                                        </p:anim>
                                      </p:childTnLst>
                                    </p:cTn>
                                  </p:par>
                                  <p:par>
                                    <p:cTn id="22" presetID="2" presetClass="entr" presetSubtype="1" accel="4200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ppt_x"/>
                                              </p:val>
                                            </p:tav>
                                            <p:tav tm="100000">
                                              <p:val>
                                                <p:strVal val="#ppt_x"/>
                                              </p:val>
                                            </p:tav>
                                          </p:tavLst>
                                        </p:anim>
                                        <p:anim calcmode="lin" valueType="num">
                                          <p:cBhvr additive="base">
                                            <p:cTn id="25" dur="1000" fill="hold"/>
                                            <p:tgtEl>
                                              <p:spTgt spid="2"/>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down)">
                                          <p:cBhvr>
                                            <p:cTn id="29" dur="500"/>
                                            <p:tgtEl>
                                              <p:spTgt spid="72"/>
                                            </p:tgtEl>
                                          </p:cBhvr>
                                        </p:animEffect>
                                      </p:childTnLst>
                                    </p:cTn>
                                  </p:par>
                                </p:childTnLst>
                              </p:cTn>
                            </p:par>
                            <p:par>
                              <p:cTn id="30" fill="hold">
                                <p:stCondLst>
                                  <p:cond delay="2500"/>
                                </p:stCondLst>
                                <p:childTnLst>
                                  <p:par>
                                    <p:cTn id="31" presetID="22" presetClass="entr" presetSubtype="2" fill="hold"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wipe(right)">
                                          <p:cBhvr>
                                            <p:cTn id="33" dur="500"/>
                                            <p:tgtEl>
                                              <p:spTgt spid="74"/>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wipe(down)">
                                          <p:cBhvr>
                                            <p:cTn id="41" dur="500"/>
                                            <p:tgtEl>
                                              <p:spTgt spid="75"/>
                                            </p:tgtEl>
                                          </p:cBhvr>
                                        </p:animEffect>
                                      </p:childTnLst>
                                    </p:cTn>
                                  </p:par>
                                  <p:par>
                                    <p:cTn id="42" presetID="2" presetClass="entr" presetSubtype="1" accel="42000" fill="hold" nodeType="withEffect">
                                      <p:stCondLst>
                                        <p:cond delay="0"/>
                                      </p:stCondLst>
                                      <p:childTnLst>
                                        <p:set>
                                          <p:cBhvr>
                                            <p:cTn id="43" dur="1" fill="hold">
                                              <p:stCondLst>
                                                <p:cond delay="0"/>
                                              </p:stCondLst>
                                            </p:cTn>
                                            <p:tgtEl>
                                              <p:spTgt spid="118"/>
                                            </p:tgtEl>
                                            <p:attrNameLst>
                                              <p:attrName>style.visibility</p:attrName>
                                            </p:attrNameLst>
                                          </p:cBhvr>
                                          <p:to>
                                            <p:strVal val="visible"/>
                                          </p:to>
                                        </p:set>
                                        <p:anim calcmode="lin" valueType="num">
                                          <p:cBhvr additive="base">
                                            <p:cTn id="44" dur="1000" fill="hold"/>
                                            <p:tgtEl>
                                              <p:spTgt spid="118"/>
                                            </p:tgtEl>
                                            <p:attrNameLst>
                                              <p:attrName>ppt_x</p:attrName>
                                            </p:attrNameLst>
                                          </p:cBhvr>
                                          <p:tavLst>
                                            <p:tav tm="0">
                                              <p:val>
                                                <p:strVal val="#ppt_x"/>
                                              </p:val>
                                            </p:tav>
                                            <p:tav tm="100000">
                                              <p:val>
                                                <p:strVal val="#ppt_x"/>
                                              </p:val>
                                            </p:tav>
                                          </p:tavLst>
                                        </p:anim>
                                        <p:anim calcmode="lin" valueType="num">
                                          <p:cBhvr additive="base">
                                            <p:cTn id="45" dur="1000" fill="hold"/>
                                            <p:tgtEl>
                                              <p:spTgt spid="118"/>
                                            </p:tgtEl>
                                            <p:attrNameLst>
                                              <p:attrName>ppt_y</p:attrName>
                                            </p:attrNameLst>
                                          </p:cBhvr>
                                          <p:tavLst>
                                            <p:tav tm="0">
                                              <p:val>
                                                <p:strVal val="0-#ppt_h/2"/>
                                              </p:val>
                                            </p:tav>
                                            <p:tav tm="100000">
                                              <p:val>
                                                <p:strVal val="#ppt_y"/>
                                              </p:val>
                                            </p:tav>
                                          </p:tavLst>
                                        </p:anim>
                                      </p:childTnLst>
                                    </p:cTn>
                                  </p:par>
                                  <p:par>
                                    <p:cTn id="46" presetID="2" presetClass="entr" presetSubtype="1" accel="42000" fill="hold" grpId="0" nodeType="withEffect">
                                      <p:stCondLst>
                                        <p:cond delay="0"/>
                                      </p:stCondLst>
                                      <p:childTnLst>
                                        <p:set>
                                          <p:cBhvr>
                                            <p:cTn id="47" dur="1" fill="hold">
                                              <p:stCondLst>
                                                <p:cond delay="0"/>
                                              </p:stCondLst>
                                            </p:cTn>
                                            <p:tgtEl>
                                              <p:spTgt spid="121"/>
                                            </p:tgtEl>
                                            <p:attrNameLst>
                                              <p:attrName>style.visibility</p:attrName>
                                            </p:attrNameLst>
                                          </p:cBhvr>
                                          <p:to>
                                            <p:strVal val="visible"/>
                                          </p:to>
                                        </p:set>
                                        <p:anim calcmode="lin" valueType="num">
                                          <p:cBhvr additive="base">
                                            <p:cTn id="48" dur="1000" fill="hold"/>
                                            <p:tgtEl>
                                              <p:spTgt spid="121"/>
                                            </p:tgtEl>
                                            <p:attrNameLst>
                                              <p:attrName>ppt_x</p:attrName>
                                            </p:attrNameLst>
                                          </p:cBhvr>
                                          <p:tavLst>
                                            <p:tav tm="0">
                                              <p:val>
                                                <p:strVal val="#ppt_x"/>
                                              </p:val>
                                            </p:tav>
                                            <p:tav tm="100000">
                                              <p:val>
                                                <p:strVal val="#ppt_x"/>
                                              </p:val>
                                            </p:tav>
                                          </p:tavLst>
                                        </p:anim>
                                        <p:anim calcmode="lin" valueType="num">
                                          <p:cBhvr additive="base">
                                            <p:cTn id="49" dur="1000" fill="hold"/>
                                            <p:tgtEl>
                                              <p:spTgt spid="121"/>
                                            </p:tgtEl>
                                            <p:attrNameLst>
                                              <p:attrName>ppt_y</p:attrName>
                                            </p:attrNameLst>
                                          </p:cBhvr>
                                          <p:tavLst>
                                            <p:tav tm="0">
                                              <p:val>
                                                <p:strVal val="0-#ppt_h/2"/>
                                              </p:val>
                                            </p:tav>
                                            <p:tav tm="100000">
                                              <p:val>
                                                <p:strVal val="#ppt_y"/>
                                              </p:val>
                                            </p:tav>
                                          </p:tavLst>
                                        </p:anim>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left)">
                                          <p:cBhvr>
                                            <p:cTn id="53" dur="500"/>
                                            <p:tgtEl>
                                              <p:spTgt spid="76"/>
                                            </p:tgtEl>
                                          </p:cBhvr>
                                        </p:animEffect>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500"/>
                                            <p:tgtEl>
                                              <p:spTgt spid="69"/>
                                            </p:tgtEl>
                                          </p:cBhvr>
                                        </p:animEffect>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up)">
                                          <p:cBhvr>
                                            <p:cTn id="61" dur="500"/>
                                            <p:tgtEl>
                                              <p:spTgt spid="77"/>
                                            </p:tgtEl>
                                          </p:cBhvr>
                                        </p:animEffect>
                                      </p:childTnLst>
                                    </p:cTn>
                                  </p:par>
                                  <p:par>
                                    <p:cTn id="62" presetID="2" presetClass="entr" presetSubtype="1" accel="42000" fill="hold" nodeType="withEffect">
                                      <p:stCondLst>
                                        <p:cond delay="0"/>
                                      </p:stCondLst>
                                      <p:childTnLst>
                                        <p:set>
                                          <p:cBhvr>
                                            <p:cTn id="63" dur="1" fill="hold">
                                              <p:stCondLst>
                                                <p:cond delay="0"/>
                                              </p:stCondLst>
                                            </p:cTn>
                                            <p:tgtEl>
                                              <p:spTgt spid="136"/>
                                            </p:tgtEl>
                                            <p:attrNameLst>
                                              <p:attrName>style.visibility</p:attrName>
                                            </p:attrNameLst>
                                          </p:cBhvr>
                                          <p:to>
                                            <p:strVal val="visible"/>
                                          </p:to>
                                        </p:set>
                                        <p:anim calcmode="lin" valueType="num">
                                          <p:cBhvr additive="base">
                                            <p:cTn id="64" dur="1000" fill="hold"/>
                                            <p:tgtEl>
                                              <p:spTgt spid="136"/>
                                            </p:tgtEl>
                                            <p:attrNameLst>
                                              <p:attrName>ppt_x</p:attrName>
                                            </p:attrNameLst>
                                          </p:cBhvr>
                                          <p:tavLst>
                                            <p:tav tm="0">
                                              <p:val>
                                                <p:strVal val="#ppt_x"/>
                                              </p:val>
                                            </p:tav>
                                            <p:tav tm="100000">
                                              <p:val>
                                                <p:strVal val="#ppt_x"/>
                                              </p:val>
                                            </p:tav>
                                          </p:tavLst>
                                        </p:anim>
                                        <p:anim calcmode="lin" valueType="num">
                                          <p:cBhvr additive="base">
                                            <p:cTn id="65" dur="1000" fill="hold"/>
                                            <p:tgtEl>
                                              <p:spTgt spid="136"/>
                                            </p:tgtEl>
                                            <p:attrNameLst>
                                              <p:attrName>ppt_y</p:attrName>
                                            </p:attrNameLst>
                                          </p:cBhvr>
                                          <p:tavLst>
                                            <p:tav tm="0">
                                              <p:val>
                                                <p:strVal val="0-#ppt_h/2"/>
                                              </p:val>
                                            </p:tav>
                                            <p:tav tm="100000">
                                              <p:val>
                                                <p:strVal val="#ppt_y"/>
                                              </p:val>
                                            </p:tav>
                                          </p:tavLst>
                                        </p:anim>
                                      </p:childTnLst>
                                    </p:cTn>
                                  </p:par>
                                  <p:par>
                                    <p:cTn id="66" presetID="2" presetClass="entr" presetSubtype="1" accel="42000" fill="hold" grpId="0" nodeType="withEffect">
                                      <p:stCondLst>
                                        <p:cond delay="0"/>
                                      </p:stCondLst>
                                      <p:childTnLst>
                                        <p:set>
                                          <p:cBhvr>
                                            <p:cTn id="67" dur="1" fill="hold">
                                              <p:stCondLst>
                                                <p:cond delay="0"/>
                                              </p:stCondLst>
                                            </p:cTn>
                                            <p:tgtEl>
                                              <p:spTgt spid="139"/>
                                            </p:tgtEl>
                                            <p:attrNameLst>
                                              <p:attrName>style.visibility</p:attrName>
                                            </p:attrNameLst>
                                          </p:cBhvr>
                                          <p:to>
                                            <p:strVal val="visible"/>
                                          </p:to>
                                        </p:set>
                                        <p:anim calcmode="lin" valueType="num">
                                          <p:cBhvr additive="base">
                                            <p:cTn id="68" dur="1000" fill="hold"/>
                                            <p:tgtEl>
                                              <p:spTgt spid="139"/>
                                            </p:tgtEl>
                                            <p:attrNameLst>
                                              <p:attrName>ppt_x</p:attrName>
                                            </p:attrNameLst>
                                          </p:cBhvr>
                                          <p:tavLst>
                                            <p:tav tm="0">
                                              <p:val>
                                                <p:strVal val="#ppt_x"/>
                                              </p:val>
                                            </p:tav>
                                            <p:tav tm="100000">
                                              <p:val>
                                                <p:strVal val="#ppt_x"/>
                                              </p:val>
                                            </p:tav>
                                          </p:tavLst>
                                        </p:anim>
                                        <p:anim calcmode="lin" valueType="num">
                                          <p:cBhvr additive="base">
                                            <p:cTn id="69" dur="1000" fill="hold"/>
                                            <p:tgtEl>
                                              <p:spTgt spid="139"/>
                                            </p:tgtEl>
                                            <p:attrNameLst>
                                              <p:attrName>ppt_y</p:attrName>
                                            </p:attrNameLst>
                                          </p:cBhvr>
                                          <p:tavLst>
                                            <p:tav tm="0">
                                              <p:val>
                                                <p:strVal val="0-#ppt_h/2"/>
                                              </p:val>
                                            </p:tav>
                                            <p:tav tm="100000">
                                              <p:val>
                                                <p:strVal val="#ppt_y"/>
                                              </p:val>
                                            </p:tav>
                                          </p:tavLst>
                                        </p:anim>
                                      </p:childTnLst>
                                    </p:cTn>
                                  </p:par>
                                </p:childTnLst>
                              </p:cTn>
                            </p:par>
                            <p:par>
                              <p:cTn id="70" fill="hold">
                                <p:stCondLst>
                                  <p:cond delay="6500"/>
                                </p:stCondLst>
                                <p:childTnLst>
                                  <p:par>
                                    <p:cTn id="71" presetID="22" presetClass="entr" presetSubtype="2" fill="hold" nodeType="after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wipe(right)">
                                          <p:cBhvr>
                                            <p:cTn id="73" dur="500"/>
                                            <p:tgtEl>
                                              <p:spTgt spid="78"/>
                                            </p:tgtEl>
                                          </p:cBhvr>
                                        </p:animEffect>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wipe(left)">
                                          <p:cBhvr>
                                            <p:cTn id="77" dur="500"/>
                                            <p:tgtEl>
                                              <p:spTgt spid="66"/>
                                            </p:tgtEl>
                                          </p:cBhvr>
                                        </p:animEffect>
                                      </p:childTnLst>
                                    </p:cTn>
                                  </p:par>
                                  <p:par>
                                    <p:cTn id="78" presetID="2" presetClass="entr" presetSubtype="1" accel="42000" fill="hold" nodeType="withEffect">
                                      <p:stCondLst>
                                        <p:cond delay="0"/>
                                      </p:stCondLst>
                                      <p:childTnLst>
                                        <p:set>
                                          <p:cBhvr>
                                            <p:cTn id="79" dur="1" fill="hold">
                                              <p:stCondLst>
                                                <p:cond delay="0"/>
                                              </p:stCondLst>
                                            </p:cTn>
                                            <p:tgtEl>
                                              <p:spTgt spid="140"/>
                                            </p:tgtEl>
                                            <p:attrNameLst>
                                              <p:attrName>style.visibility</p:attrName>
                                            </p:attrNameLst>
                                          </p:cBhvr>
                                          <p:to>
                                            <p:strVal val="visible"/>
                                          </p:to>
                                        </p:set>
                                        <p:anim calcmode="lin" valueType="num">
                                          <p:cBhvr additive="base">
                                            <p:cTn id="80" dur="1000" fill="hold"/>
                                            <p:tgtEl>
                                              <p:spTgt spid="140"/>
                                            </p:tgtEl>
                                            <p:attrNameLst>
                                              <p:attrName>ppt_x</p:attrName>
                                            </p:attrNameLst>
                                          </p:cBhvr>
                                          <p:tavLst>
                                            <p:tav tm="0">
                                              <p:val>
                                                <p:strVal val="#ppt_x"/>
                                              </p:val>
                                            </p:tav>
                                            <p:tav tm="100000">
                                              <p:val>
                                                <p:strVal val="#ppt_x"/>
                                              </p:val>
                                            </p:tav>
                                          </p:tavLst>
                                        </p:anim>
                                        <p:anim calcmode="lin" valueType="num">
                                          <p:cBhvr additive="base">
                                            <p:cTn id="81" dur="1000" fill="hold"/>
                                            <p:tgtEl>
                                              <p:spTgt spid="140"/>
                                            </p:tgtEl>
                                            <p:attrNameLst>
                                              <p:attrName>ppt_y</p:attrName>
                                            </p:attrNameLst>
                                          </p:cBhvr>
                                          <p:tavLst>
                                            <p:tav tm="0">
                                              <p:val>
                                                <p:strVal val="0-#ppt_h/2"/>
                                              </p:val>
                                            </p:tav>
                                            <p:tav tm="100000">
                                              <p:val>
                                                <p:strVal val="#ppt_y"/>
                                              </p:val>
                                            </p:tav>
                                          </p:tavLst>
                                        </p:anim>
                                      </p:childTnLst>
                                    </p:cTn>
                                  </p:par>
                                  <p:par>
                                    <p:cTn id="82" presetID="2" presetClass="entr" presetSubtype="1" accel="42000" fill="hold" grpId="0" nodeType="withEffect">
                                      <p:stCondLst>
                                        <p:cond delay="0"/>
                                      </p:stCondLst>
                                      <p:childTnLst>
                                        <p:set>
                                          <p:cBhvr>
                                            <p:cTn id="83" dur="1" fill="hold">
                                              <p:stCondLst>
                                                <p:cond delay="0"/>
                                              </p:stCondLst>
                                            </p:cTn>
                                            <p:tgtEl>
                                              <p:spTgt spid="143"/>
                                            </p:tgtEl>
                                            <p:attrNameLst>
                                              <p:attrName>style.visibility</p:attrName>
                                            </p:attrNameLst>
                                          </p:cBhvr>
                                          <p:to>
                                            <p:strVal val="visible"/>
                                          </p:to>
                                        </p:set>
                                        <p:anim calcmode="lin" valueType="num">
                                          <p:cBhvr additive="base">
                                            <p:cTn id="84" dur="1000" fill="hold"/>
                                            <p:tgtEl>
                                              <p:spTgt spid="143"/>
                                            </p:tgtEl>
                                            <p:attrNameLst>
                                              <p:attrName>ppt_x</p:attrName>
                                            </p:attrNameLst>
                                          </p:cBhvr>
                                          <p:tavLst>
                                            <p:tav tm="0">
                                              <p:val>
                                                <p:strVal val="#ppt_x"/>
                                              </p:val>
                                            </p:tav>
                                            <p:tav tm="100000">
                                              <p:val>
                                                <p:strVal val="#ppt_x"/>
                                              </p:val>
                                            </p:tav>
                                          </p:tavLst>
                                        </p:anim>
                                        <p:anim calcmode="lin" valueType="num">
                                          <p:cBhvr additive="base">
                                            <p:cTn id="85" dur="1000" fill="hold"/>
                                            <p:tgtEl>
                                              <p:spTgt spid="143"/>
                                            </p:tgtEl>
                                            <p:attrNameLst>
                                              <p:attrName>ppt_y</p:attrName>
                                            </p:attrNameLst>
                                          </p:cBhvr>
                                          <p:tavLst>
                                            <p:tav tm="0">
                                              <p:val>
                                                <p:strVal val="0-#ppt_h/2"/>
                                              </p:val>
                                            </p:tav>
                                            <p:tav tm="100000">
                                              <p:val>
                                                <p:strVal val="#ppt_y"/>
                                              </p:val>
                                            </p:tav>
                                          </p:tavLst>
                                        </p:anim>
                                      </p:childTnLst>
                                    </p:cTn>
                                  </p:par>
                                </p:childTnLst>
                              </p:cTn>
                            </p:par>
                            <p:par>
                              <p:cTn id="86" fill="hold">
                                <p:stCondLst>
                                  <p:cond delay="8000"/>
                                </p:stCondLst>
                                <p:childTnLst>
                                  <p:par>
                                    <p:cTn id="87" presetID="22" presetClass="entr" presetSubtype="1" fill="hold" nodeType="afterEffect">
                                      <p:stCondLst>
                                        <p:cond delay="0"/>
                                      </p:stCondLst>
                                      <p:childTnLst>
                                        <p:set>
                                          <p:cBhvr>
                                            <p:cTn id="88" dur="1" fill="hold">
                                              <p:stCondLst>
                                                <p:cond delay="0"/>
                                              </p:stCondLst>
                                            </p:cTn>
                                            <p:tgtEl>
                                              <p:spTgt spid="80"/>
                                            </p:tgtEl>
                                            <p:attrNameLst>
                                              <p:attrName>style.visibility</p:attrName>
                                            </p:attrNameLst>
                                          </p:cBhvr>
                                          <p:to>
                                            <p:strVal val="visible"/>
                                          </p:to>
                                        </p:set>
                                        <p:animEffect transition="in" filter="wipe(up)">
                                          <p:cBhvr>
                                            <p:cTn id="89" dur="500"/>
                                            <p:tgtEl>
                                              <p:spTgt spid="80"/>
                                            </p:tgtEl>
                                          </p:cBhvr>
                                        </p:animEffect>
                                      </p:childTnLst>
                                    </p:cTn>
                                  </p:par>
                                </p:childTnLst>
                              </p:cTn>
                            </p:par>
                            <p:par>
                              <p:cTn id="90" fill="hold">
                                <p:stCondLst>
                                  <p:cond delay="8500"/>
                                </p:stCondLst>
                                <p:childTnLst>
                                  <p:par>
                                    <p:cTn id="91" presetID="22" presetClass="entr" presetSubtype="8" fill="hold"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left)">
                                          <p:cBhvr>
                                            <p:cTn id="93" dur="500"/>
                                            <p:tgtEl>
                                              <p:spTgt spid="81"/>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107"/>
                                            </p:tgtEl>
                                            <p:attrNameLst>
                                              <p:attrName>style.visibility</p:attrName>
                                            </p:attrNameLst>
                                          </p:cBhvr>
                                          <p:to>
                                            <p:strVal val="visible"/>
                                          </p:to>
                                        </p:set>
                                        <p:animEffect transition="in" filter="wipe(left)">
                                          <p:cBhvr>
                                            <p:cTn id="9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2" grpId="0"/>
          <p:bldP spid="121" grpId="0"/>
          <p:bldP spid="139" grpId="0"/>
          <p:bldP spid="143"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TextBox 38"/>
          <p:cNvSpPr txBox="1"/>
          <p:nvPr/>
        </p:nvSpPr>
        <p:spPr>
          <a:xfrm>
            <a:off x="2136341" y="699542"/>
            <a:ext cx="2646878" cy="584775"/>
          </a:xfrm>
          <a:prstGeom prst="rect">
            <a:avLst/>
          </a:prstGeom>
          <a:noFill/>
        </p:spPr>
        <p:txBody>
          <a:bodyPr wrap="none" rtlCol="0">
            <a:spAutoFit/>
          </a:bodyPr>
          <a:lstStyle/>
          <a:p>
            <a:r>
              <a:rPr lang="zh-CN" altLang="en-US" sz="3200" b="1" dirty="0" smtClean="0">
                <a:solidFill>
                  <a:srgbClr val="C00000"/>
                </a:solidFill>
                <a:latin typeface="微软雅黑" pitchFamily="34" charset="-122"/>
                <a:ea typeface="微软雅黑" pitchFamily="34" charset="-122"/>
              </a:rPr>
              <a:t>经验不足总结</a:t>
            </a:r>
            <a:endParaRPr lang="zh-CN" altLang="en-US" sz="3200" b="1" dirty="0">
              <a:solidFill>
                <a:srgbClr val="C00000"/>
              </a:solidFill>
              <a:latin typeface="微软雅黑" pitchFamily="34" charset="-122"/>
              <a:ea typeface="微软雅黑" pitchFamily="34" charset="-122"/>
            </a:endParaRPr>
          </a:p>
        </p:txBody>
      </p:sp>
      <p:pic>
        <p:nvPicPr>
          <p:cNvPr id="5" name="图片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99592" y="505863"/>
            <a:ext cx="1236749" cy="1225948"/>
          </a:xfrm>
          <a:prstGeom prst="rect">
            <a:avLst/>
          </a:prstGeom>
        </p:spPr>
      </p:pic>
      <p:sp>
        <p:nvSpPr>
          <p:cNvPr id="24" name="TextBox 23"/>
          <p:cNvSpPr txBox="1"/>
          <p:nvPr/>
        </p:nvSpPr>
        <p:spPr>
          <a:xfrm>
            <a:off x="2219668" y="1273377"/>
            <a:ext cx="984180" cy="338554"/>
          </a:xfrm>
          <a:prstGeom prst="rect">
            <a:avLst/>
          </a:prstGeom>
          <a:noFill/>
        </p:spPr>
        <p:txBody>
          <a:bodyPr wrap="none" rtlCol="0">
            <a:spAutoFit/>
          </a:bodyPr>
          <a:lstStyle/>
          <a:p>
            <a:r>
              <a:rPr lang="en-US" altLang="zh-CN" sz="1600" dirty="0" smtClean="0">
                <a:solidFill>
                  <a:schemeClr val="tx1">
                    <a:lumMod val="75000"/>
                    <a:lumOff val="25000"/>
                  </a:schemeClr>
                </a:solidFill>
                <a:latin typeface="微软雅黑" pitchFamily="34" charset="-122"/>
                <a:ea typeface="微软雅黑" pitchFamily="34" charset="-122"/>
              </a:rPr>
              <a:t>PART 04</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25" name="TextBox 24"/>
          <p:cNvSpPr txBox="1"/>
          <p:nvPr/>
        </p:nvSpPr>
        <p:spPr>
          <a:xfrm>
            <a:off x="2267744" y="1995686"/>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27" name="TextBox 26"/>
          <p:cNvSpPr txBox="1"/>
          <p:nvPr/>
        </p:nvSpPr>
        <p:spPr>
          <a:xfrm>
            <a:off x="4452372" y="1995686"/>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28" name="TextBox 27"/>
          <p:cNvSpPr txBox="1"/>
          <p:nvPr/>
        </p:nvSpPr>
        <p:spPr>
          <a:xfrm>
            <a:off x="2267744" y="2499742"/>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29" name="TextBox 28"/>
          <p:cNvSpPr txBox="1"/>
          <p:nvPr/>
        </p:nvSpPr>
        <p:spPr>
          <a:xfrm>
            <a:off x="4452372" y="2499742"/>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pic>
        <p:nvPicPr>
          <p:cNvPr id="6" name="图片 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275904" y="771550"/>
            <a:ext cx="199331" cy="204647"/>
          </a:xfrm>
          <a:prstGeom prst="rect">
            <a:avLst/>
          </a:prstGeom>
          <a:effectLst>
            <a:outerShdw blurRad="50800" dist="38100" dir="5400000" algn="t" rotWithShape="0">
              <a:prstClr val="black">
                <a:alpha val="40000"/>
              </a:prstClr>
            </a:outerShdw>
          </a:effectLst>
        </p:spPr>
      </p:pic>
      <p:pic>
        <p:nvPicPr>
          <p:cNvPr id="30" name="图片 29"/>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517965" y="1049606"/>
            <a:ext cx="199331" cy="204647"/>
          </a:xfrm>
          <a:prstGeom prst="rect">
            <a:avLst/>
          </a:prstGeom>
          <a:effectLst>
            <a:outerShdw blurRad="50800" dist="38100" dir="5400000" algn="t" rotWithShape="0">
              <a:prstClr val="black">
                <a:alpha val="40000"/>
              </a:prstClr>
            </a:outerShdw>
          </a:effectLst>
        </p:spPr>
      </p:pic>
      <p:pic>
        <p:nvPicPr>
          <p:cNvPr id="31" name="图片 30"/>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17817184">
            <a:off x="1584381" y="873873"/>
            <a:ext cx="199331" cy="204647"/>
          </a:xfrm>
          <a:prstGeom prst="rect">
            <a:avLst/>
          </a:prstGeom>
          <a:effectLst>
            <a:outerShdw blurRad="50800" dist="38100" dir="5400000" algn="t" rotWithShape="0">
              <a:prstClr val="black">
                <a:alpha val="40000"/>
              </a:prstClr>
            </a:outerShdw>
          </a:effectLst>
        </p:spPr>
      </p:pic>
      <p:pic>
        <p:nvPicPr>
          <p:cNvPr id="32" name="图片 31"/>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14757362">
            <a:off x="1457866" y="738654"/>
            <a:ext cx="199331" cy="204647"/>
          </a:xfrm>
          <a:prstGeom prst="rect">
            <a:avLst/>
          </a:prstGeom>
          <a:effectLst>
            <a:outerShdw blurRad="50800" dist="38100" dir="5400000" algn="t" rotWithShape="0">
              <a:prstClr val="black">
                <a:alpha val="40000"/>
              </a:prstClr>
            </a:outerShdw>
          </a:effectLst>
        </p:spPr>
      </p:pic>
      <p:pic>
        <p:nvPicPr>
          <p:cNvPr id="33" name="图片 3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18009965">
            <a:off x="1217330" y="942399"/>
            <a:ext cx="199331" cy="204647"/>
          </a:xfrm>
          <a:prstGeom prst="rect">
            <a:avLst/>
          </a:prstGeom>
          <a:effectLst>
            <a:outerShdw blurRad="50800" dist="38100" dir="5400000" algn="t" rotWithShape="0">
              <a:prstClr val="black">
                <a:alpha val="40000"/>
              </a:prstClr>
            </a:outerShdw>
          </a:effectLst>
        </p:spPr>
      </p:pic>
      <p:pic>
        <p:nvPicPr>
          <p:cNvPr id="34" name="图片 33"/>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14926030">
            <a:off x="1332998" y="1077240"/>
            <a:ext cx="199331" cy="204647"/>
          </a:xfrm>
          <a:prstGeom prst="rect">
            <a:avLst/>
          </a:prstGeom>
          <a:effectLst>
            <a:outerShdw blurRad="50800" dist="38100" dir="5400000" algn="t" rotWithShape="0">
              <a:prstClr val="black">
                <a:alpha val="40000"/>
              </a:prstClr>
            </a:outerShdw>
          </a:effectLst>
        </p:spPr>
      </p:pic>
      <p:sp>
        <p:nvSpPr>
          <p:cNvPr id="35" name="TextBox 34"/>
          <p:cNvSpPr txBox="1"/>
          <p:nvPr/>
        </p:nvSpPr>
        <p:spPr>
          <a:xfrm>
            <a:off x="2267744" y="3075806"/>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36" name="TextBox 35"/>
          <p:cNvSpPr txBox="1"/>
          <p:nvPr/>
        </p:nvSpPr>
        <p:spPr>
          <a:xfrm>
            <a:off x="4452372" y="3075806"/>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spTree>
    <p:custDataLst>
      <p:tags r:id="rId1"/>
    </p:custDataLst>
    <p:extLst>
      <p:ext uri="{BB962C8B-B14F-4D97-AF65-F5344CB8AC3E}">
        <p14:creationId xmlns="" xmlns:p14="http://schemas.microsoft.com/office/powerpoint/2010/main" val="3072562649"/>
      </p:ext>
    </p:extLst>
  </p:cSld>
  <p:clrMapOvr>
    <a:masterClrMapping/>
  </p:clrMapOvr>
  <mc:AlternateContent xmlns:mc="http://schemas.openxmlformats.org/markup-compatibility/2006">
    <mc:Choice xmlns="" xmlns:p14="http://schemas.microsoft.com/office/powerpoint/2010/main" Requires="p14">
      <p:transition spd="slow" p14:dur="1200" advTm="7859">
        <p14:prism/>
      </p:transition>
    </mc:Choice>
    <mc:Fallback>
      <p:transition spd="slow" advTm="785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anim calcmode="lin" valueType="num">
                                      <p:cBhvr>
                                        <p:cTn id="39" dur="500" fill="hold"/>
                                        <p:tgtEl>
                                          <p:spTgt spid="24"/>
                                        </p:tgtEl>
                                        <p:attrNameLst>
                                          <p:attrName>ppt_x</p:attrName>
                                        </p:attrNameLst>
                                      </p:cBhvr>
                                      <p:tavLst>
                                        <p:tav tm="0">
                                          <p:val>
                                            <p:strVal val="#ppt_x"/>
                                          </p:val>
                                        </p:tav>
                                        <p:tav tm="100000">
                                          <p:val>
                                            <p:strVal val="#ppt_x"/>
                                          </p:val>
                                        </p:tav>
                                      </p:tavLst>
                                    </p:anim>
                                    <p:anim calcmode="lin" valueType="num">
                                      <p:cBhvr>
                                        <p:cTn id="40"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2.77778E-6 4.50448E-6 L 0.08194 0.24637 " pathEditMode="relative" rAng="0" ptsTypes="AA">
                                      <p:cBhvr>
                                        <p:cTn id="44" dur="2000" fill="hold"/>
                                        <p:tgtEl>
                                          <p:spTgt spid="6"/>
                                        </p:tgtEl>
                                        <p:attrNameLst>
                                          <p:attrName>ppt_x</p:attrName>
                                          <p:attrName>ppt_y</p:attrName>
                                        </p:attrNameLst>
                                      </p:cBhvr>
                                      <p:rCtr x="4097" y="12319"/>
                                    </p:animMotion>
                                  </p:childTnLst>
                                </p:cTn>
                              </p:par>
                              <p:par>
                                <p:cTn id="45" presetID="42" presetClass="path" presetSubtype="0" accel="50000" decel="50000" fill="hold" nodeType="withEffect">
                                  <p:stCondLst>
                                    <p:cond delay="0"/>
                                  </p:stCondLst>
                                  <p:childTnLst>
                                    <p:animMotion origin="layout" path="M -2.5E-6 -2.01297E-6 L 0.29827 0.25286 " pathEditMode="relative" rAng="0" ptsTypes="AA">
                                      <p:cBhvr>
                                        <p:cTn id="46" dur="2000" fill="hold"/>
                                        <p:tgtEl>
                                          <p:spTgt spid="32"/>
                                        </p:tgtEl>
                                        <p:attrNameLst>
                                          <p:attrName>ppt_x</p:attrName>
                                          <p:attrName>ppt_y</p:attrName>
                                        </p:attrNameLst>
                                      </p:cBhvr>
                                      <p:rCtr x="14913" y="12627"/>
                                    </p:animMotion>
                                  </p:childTnLst>
                                </p:cTn>
                              </p:par>
                              <p:par>
                                <p:cTn id="47" presetID="42" presetClass="path" presetSubtype="0" accel="50000" decel="50000" fill="hold" nodeType="withEffect">
                                  <p:stCondLst>
                                    <p:cond delay="0"/>
                                  </p:stCondLst>
                                  <p:childTnLst>
                                    <p:animMotion origin="layout" path="M 2.77778E-7 2.24452E-6 L 0.08663 0.32232 " pathEditMode="relative" rAng="0" ptsTypes="AA">
                                      <p:cBhvr>
                                        <p:cTn id="48" dur="2000" fill="hold"/>
                                        <p:tgtEl>
                                          <p:spTgt spid="33"/>
                                        </p:tgtEl>
                                        <p:attrNameLst>
                                          <p:attrName>ppt_x</p:attrName>
                                          <p:attrName>ppt_y</p:attrName>
                                        </p:attrNameLst>
                                      </p:cBhvr>
                                      <p:rCtr x="4323" y="16116"/>
                                    </p:animMotion>
                                  </p:childTnLst>
                                </p:cTn>
                              </p:par>
                              <p:par>
                                <p:cTn id="49" presetID="42" presetClass="path" presetSubtype="0" accel="50000" decel="50000" fill="hold" nodeType="withEffect">
                                  <p:stCondLst>
                                    <p:cond delay="0"/>
                                  </p:stCondLst>
                                  <p:childTnLst>
                                    <p:animMotion origin="layout" path="M -1.38889E-6 -4.68046E-6 L 0.28438 0.32449 " pathEditMode="relative" rAng="0" ptsTypes="AA">
                                      <p:cBhvr>
                                        <p:cTn id="50" dur="2000" fill="hold"/>
                                        <p:tgtEl>
                                          <p:spTgt spid="31"/>
                                        </p:tgtEl>
                                        <p:attrNameLst>
                                          <p:attrName>ppt_x</p:attrName>
                                          <p:attrName>ppt_y</p:attrName>
                                        </p:attrNameLst>
                                      </p:cBhvr>
                                      <p:rCtr x="14219" y="16209"/>
                                    </p:animMotion>
                                  </p:childTnLst>
                                </p:cTn>
                              </p:par>
                              <p:par>
                                <p:cTn id="51" presetID="42" presetClass="path" presetSubtype="0" accel="50000" decel="50000" fill="hold" nodeType="withEffect">
                                  <p:stCondLst>
                                    <p:cond delay="0"/>
                                  </p:stCondLst>
                                  <p:childTnLst>
                                    <p:animMotion origin="layout" path="M 2.77778E-6 -1.78759E-6 L 0.07569 0.41093 " pathEditMode="relative" rAng="0" ptsTypes="AA">
                                      <p:cBhvr>
                                        <p:cTn id="52" dur="2000" fill="hold"/>
                                        <p:tgtEl>
                                          <p:spTgt spid="34"/>
                                        </p:tgtEl>
                                        <p:attrNameLst>
                                          <p:attrName>ppt_x</p:attrName>
                                          <p:attrName>ppt_y</p:attrName>
                                        </p:attrNameLst>
                                      </p:cBhvr>
                                      <p:rCtr x="3785" y="20531"/>
                                    </p:animMotion>
                                  </p:childTnLst>
                                </p:cTn>
                              </p:par>
                              <p:par>
                                <p:cTn id="53" presetID="42" presetClass="path" presetSubtype="0" accel="50000" decel="50000" fill="hold" nodeType="withEffect">
                                  <p:stCondLst>
                                    <p:cond delay="0"/>
                                  </p:stCondLst>
                                  <p:childTnLst>
                                    <p:animMotion origin="layout" path="M 2.77778E-7 -4.51683E-6 L 0.29167 0.41649 " pathEditMode="relative" rAng="0" ptsTypes="AA">
                                      <p:cBhvr>
                                        <p:cTn id="54" dur="2000" fill="hold"/>
                                        <p:tgtEl>
                                          <p:spTgt spid="30"/>
                                        </p:tgtEl>
                                        <p:attrNameLst>
                                          <p:attrName>ppt_x</p:attrName>
                                          <p:attrName>ppt_y</p:attrName>
                                        </p:attrNameLst>
                                      </p:cBhvr>
                                      <p:rCtr x="14583" y="20809"/>
                                    </p:animMotion>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left)">
                                      <p:cBhvr>
                                        <p:cTn id="68" dur="500"/>
                                        <p:tgtEl>
                                          <p:spTgt spid="29"/>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left)">
                                      <p:cBhvr>
                                        <p:cTn id="71" dur="500"/>
                                        <p:tgtEl>
                                          <p:spTgt spid="35"/>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left)">
                                      <p:cBhvr>
                                        <p:cTn id="7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4" grpId="0"/>
      <p:bldP spid="25" grpId="0"/>
      <p:bldP spid="27" grpId="0"/>
      <p:bldP spid="28" grpId="0"/>
      <p:bldP spid="29" grpId="0"/>
      <p:bldP spid="35"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TextBox 55"/>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经验不足总结</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57" name="六边形 56"/>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3234346" y="3765343"/>
            <a:ext cx="2952788" cy="915023"/>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7" name="组合 6"/>
          <p:cNvGrpSpPr/>
          <p:nvPr/>
        </p:nvGrpSpPr>
        <p:grpSpPr>
          <a:xfrm>
            <a:off x="717475" y="823226"/>
            <a:ext cx="2923762" cy="3668758"/>
            <a:chOff x="1077516" y="823226"/>
            <a:chExt cx="2923762" cy="3668758"/>
          </a:xfrm>
        </p:grpSpPr>
        <p:sp>
          <p:nvSpPr>
            <p:cNvPr id="83" name="圆角矩形 82"/>
            <p:cNvSpPr/>
            <p:nvPr/>
          </p:nvSpPr>
          <p:spPr>
            <a:xfrm>
              <a:off x="1077516" y="881384"/>
              <a:ext cx="2923762" cy="3610600"/>
            </a:xfrm>
            <a:prstGeom prst="roundRect">
              <a:avLst>
                <a:gd name="adj" fmla="val 4670"/>
              </a:avLst>
            </a:prstGeom>
            <a:solidFill>
              <a:srgbClr val="4BACC6"/>
            </a:solidFill>
            <a:ln w="22225">
              <a:gradFill flip="none" rotWithShape="1">
                <a:gsLst>
                  <a:gs pos="0">
                    <a:schemeClr val="bg1">
                      <a:lumMod val="65000"/>
                    </a:schemeClr>
                  </a:gs>
                  <a:gs pos="100000">
                    <a:schemeClr val="tx1">
                      <a:lumMod val="85000"/>
                      <a:lumOff val="15000"/>
                    </a:schemeClr>
                  </a:gs>
                </a:gsLst>
                <a:lin ang="2700000" scaled="1"/>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4" name="圆角矩形 83"/>
            <p:cNvSpPr/>
            <p:nvPr/>
          </p:nvSpPr>
          <p:spPr>
            <a:xfrm>
              <a:off x="1247545" y="1013405"/>
              <a:ext cx="2583702" cy="3223751"/>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85" name="组合 84"/>
            <p:cNvGrpSpPr/>
            <p:nvPr/>
          </p:nvGrpSpPr>
          <p:grpSpPr>
            <a:xfrm>
              <a:off x="1310453" y="1077159"/>
              <a:ext cx="2457885" cy="165441"/>
              <a:chOff x="2149634" y="1165384"/>
              <a:chExt cx="3485832" cy="234632"/>
            </a:xfrm>
          </p:grpSpPr>
          <p:grpSp>
            <p:nvGrpSpPr>
              <p:cNvPr id="86" name="组合 85"/>
              <p:cNvGrpSpPr/>
              <p:nvPr/>
            </p:nvGrpSpPr>
            <p:grpSpPr>
              <a:xfrm>
                <a:off x="2149634" y="1165384"/>
                <a:ext cx="234632" cy="234632"/>
                <a:chOff x="2483009" y="1114425"/>
                <a:chExt cx="209550" cy="209550"/>
              </a:xfrm>
            </p:grpSpPr>
            <p:sp>
              <p:nvSpPr>
                <p:cNvPr id="114" name="椭圆 113"/>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5" name="椭圆 114"/>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87" name="组合 86"/>
              <p:cNvGrpSpPr/>
              <p:nvPr/>
            </p:nvGrpSpPr>
            <p:grpSpPr>
              <a:xfrm>
                <a:off x="2510879" y="1165384"/>
                <a:ext cx="234632" cy="234632"/>
                <a:chOff x="2483009" y="1114425"/>
                <a:chExt cx="209550" cy="209550"/>
              </a:xfrm>
            </p:grpSpPr>
            <p:sp>
              <p:nvSpPr>
                <p:cNvPr id="112" name="椭圆 111"/>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3" name="椭圆 112"/>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88" name="组合 87"/>
              <p:cNvGrpSpPr/>
              <p:nvPr/>
            </p:nvGrpSpPr>
            <p:grpSpPr>
              <a:xfrm>
                <a:off x="2872123" y="1165384"/>
                <a:ext cx="234632" cy="234632"/>
                <a:chOff x="2483009" y="1114425"/>
                <a:chExt cx="209550" cy="209550"/>
              </a:xfrm>
            </p:grpSpPr>
            <p:sp>
              <p:nvSpPr>
                <p:cNvPr id="110" name="椭圆 109"/>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1" name="椭圆 110"/>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89" name="组合 88"/>
              <p:cNvGrpSpPr/>
              <p:nvPr/>
            </p:nvGrpSpPr>
            <p:grpSpPr>
              <a:xfrm>
                <a:off x="3233367" y="1165384"/>
                <a:ext cx="234632" cy="234632"/>
                <a:chOff x="2483009" y="1114425"/>
                <a:chExt cx="209550" cy="209550"/>
              </a:xfrm>
            </p:grpSpPr>
            <p:sp>
              <p:nvSpPr>
                <p:cNvPr id="108" name="椭圆 107"/>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9" name="椭圆 108"/>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90" name="组合 89"/>
              <p:cNvGrpSpPr/>
              <p:nvPr/>
            </p:nvGrpSpPr>
            <p:grpSpPr>
              <a:xfrm>
                <a:off x="3594612" y="1165384"/>
                <a:ext cx="234632" cy="234632"/>
                <a:chOff x="2483009" y="1114425"/>
                <a:chExt cx="209550" cy="209550"/>
              </a:xfrm>
            </p:grpSpPr>
            <p:sp>
              <p:nvSpPr>
                <p:cNvPr id="106" name="椭圆 105"/>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7" name="椭圆 106"/>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91" name="组合 90"/>
              <p:cNvGrpSpPr/>
              <p:nvPr/>
            </p:nvGrpSpPr>
            <p:grpSpPr>
              <a:xfrm>
                <a:off x="3955856" y="1165384"/>
                <a:ext cx="234632" cy="234632"/>
                <a:chOff x="2483009" y="1114425"/>
                <a:chExt cx="209550" cy="209550"/>
              </a:xfrm>
            </p:grpSpPr>
            <p:sp>
              <p:nvSpPr>
                <p:cNvPr id="104" name="椭圆 103"/>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5" name="椭圆 104"/>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92" name="组合 91"/>
              <p:cNvGrpSpPr/>
              <p:nvPr/>
            </p:nvGrpSpPr>
            <p:grpSpPr>
              <a:xfrm>
                <a:off x="4317101" y="1165384"/>
                <a:ext cx="234632" cy="234632"/>
                <a:chOff x="2483009" y="1114425"/>
                <a:chExt cx="209550" cy="209550"/>
              </a:xfrm>
            </p:grpSpPr>
            <p:sp>
              <p:nvSpPr>
                <p:cNvPr id="102" name="椭圆 101"/>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3" name="椭圆 102"/>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93" name="组合 92"/>
              <p:cNvGrpSpPr/>
              <p:nvPr/>
            </p:nvGrpSpPr>
            <p:grpSpPr>
              <a:xfrm>
                <a:off x="4678345" y="1165384"/>
                <a:ext cx="234632" cy="234632"/>
                <a:chOff x="2483009" y="1114425"/>
                <a:chExt cx="209550" cy="209550"/>
              </a:xfrm>
            </p:grpSpPr>
            <p:sp>
              <p:nvSpPr>
                <p:cNvPr id="100" name="椭圆 99"/>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1" name="椭圆 100"/>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94" name="组合 93"/>
              <p:cNvGrpSpPr/>
              <p:nvPr/>
            </p:nvGrpSpPr>
            <p:grpSpPr>
              <a:xfrm>
                <a:off x="5039590" y="1165384"/>
                <a:ext cx="234632" cy="234632"/>
                <a:chOff x="2483009" y="1114425"/>
                <a:chExt cx="209550" cy="209550"/>
              </a:xfrm>
            </p:grpSpPr>
            <p:sp>
              <p:nvSpPr>
                <p:cNvPr id="98" name="椭圆 97"/>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9" name="椭圆 98"/>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95" name="组合 94"/>
              <p:cNvGrpSpPr/>
              <p:nvPr/>
            </p:nvGrpSpPr>
            <p:grpSpPr>
              <a:xfrm>
                <a:off x="5400834" y="1165384"/>
                <a:ext cx="234632" cy="234632"/>
                <a:chOff x="2483009" y="1114425"/>
                <a:chExt cx="209550" cy="209550"/>
              </a:xfrm>
            </p:grpSpPr>
            <p:sp>
              <p:nvSpPr>
                <p:cNvPr id="96" name="椭圆 95"/>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7" name="椭圆 96"/>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116" name="组合 115"/>
            <p:cNvGrpSpPr/>
            <p:nvPr/>
          </p:nvGrpSpPr>
          <p:grpSpPr>
            <a:xfrm>
              <a:off x="1353081" y="823226"/>
              <a:ext cx="66754" cy="341978"/>
              <a:chOff x="2244442" y="772895"/>
              <a:chExt cx="94671" cy="485002"/>
            </a:xfrm>
          </p:grpSpPr>
          <p:sp>
            <p:nvSpPr>
              <p:cNvPr id="117" name="圆角矩形 116"/>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8" name="圆角矩形 11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19" name="组合 118"/>
            <p:cNvGrpSpPr/>
            <p:nvPr/>
          </p:nvGrpSpPr>
          <p:grpSpPr>
            <a:xfrm>
              <a:off x="1608793" y="823226"/>
              <a:ext cx="66754" cy="341978"/>
              <a:chOff x="2244442" y="772895"/>
              <a:chExt cx="94671" cy="485002"/>
            </a:xfrm>
          </p:grpSpPr>
          <p:sp>
            <p:nvSpPr>
              <p:cNvPr id="120" name="圆角矩形 119"/>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1" name="圆角矩形 12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22" name="组合 121"/>
            <p:cNvGrpSpPr/>
            <p:nvPr/>
          </p:nvGrpSpPr>
          <p:grpSpPr>
            <a:xfrm>
              <a:off x="1864504" y="823226"/>
              <a:ext cx="66754" cy="341978"/>
              <a:chOff x="2244442" y="772895"/>
              <a:chExt cx="94671" cy="485002"/>
            </a:xfrm>
          </p:grpSpPr>
          <p:sp>
            <p:nvSpPr>
              <p:cNvPr id="191" name="圆角矩形 190"/>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2" name="圆角矩形 19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93" name="组合 192"/>
            <p:cNvGrpSpPr/>
            <p:nvPr/>
          </p:nvGrpSpPr>
          <p:grpSpPr>
            <a:xfrm>
              <a:off x="2120214" y="823226"/>
              <a:ext cx="66754" cy="341978"/>
              <a:chOff x="2244442" y="772895"/>
              <a:chExt cx="94671" cy="485002"/>
            </a:xfrm>
          </p:grpSpPr>
          <p:sp>
            <p:nvSpPr>
              <p:cNvPr id="194" name="圆角矩形 193"/>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5" name="圆角矩形 19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96" name="组合 195"/>
            <p:cNvGrpSpPr/>
            <p:nvPr/>
          </p:nvGrpSpPr>
          <p:grpSpPr>
            <a:xfrm>
              <a:off x="2375926" y="823226"/>
              <a:ext cx="66754" cy="341978"/>
              <a:chOff x="2244442" y="772895"/>
              <a:chExt cx="94671" cy="485002"/>
            </a:xfrm>
          </p:grpSpPr>
          <p:sp>
            <p:nvSpPr>
              <p:cNvPr id="197" name="圆角矩形 196"/>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8" name="圆角矩形 19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99" name="组合 198"/>
            <p:cNvGrpSpPr/>
            <p:nvPr/>
          </p:nvGrpSpPr>
          <p:grpSpPr>
            <a:xfrm>
              <a:off x="2631636" y="823226"/>
              <a:ext cx="66754" cy="341978"/>
              <a:chOff x="2244442" y="772895"/>
              <a:chExt cx="94671" cy="485002"/>
            </a:xfrm>
          </p:grpSpPr>
          <p:sp>
            <p:nvSpPr>
              <p:cNvPr id="200" name="圆角矩形 199"/>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1" name="圆角矩形 20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02" name="组合 201"/>
            <p:cNvGrpSpPr/>
            <p:nvPr/>
          </p:nvGrpSpPr>
          <p:grpSpPr>
            <a:xfrm>
              <a:off x="2887348" y="823226"/>
              <a:ext cx="66754" cy="341978"/>
              <a:chOff x="2244442" y="772895"/>
              <a:chExt cx="94671" cy="485002"/>
            </a:xfrm>
          </p:grpSpPr>
          <p:sp>
            <p:nvSpPr>
              <p:cNvPr id="203" name="圆角矩形 202"/>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 name="圆角矩形 20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05" name="组合 204"/>
            <p:cNvGrpSpPr/>
            <p:nvPr/>
          </p:nvGrpSpPr>
          <p:grpSpPr>
            <a:xfrm>
              <a:off x="3143059" y="823226"/>
              <a:ext cx="66754" cy="341978"/>
              <a:chOff x="2244442" y="772895"/>
              <a:chExt cx="94671" cy="485002"/>
            </a:xfrm>
          </p:grpSpPr>
          <p:sp>
            <p:nvSpPr>
              <p:cNvPr id="206" name="圆角矩形 205"/>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7" name="圆角矩形 20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08" name="组合 207"/>
            <p:cNvGrpSpPr/>
            <p:nvPr/>
          </p:nvGrpSpPr>
          <p:grpSpPr>
            <a:xfrm>
              <a:off x="3398770" y="823226"/>
              <a:ext cx="66754" cy="341978"/>
              <a:chOff x="2244442" y="772895"/>
              <a:chExt cx="94671" cy="485002"/>
            </a:xfrm>
          </p:grpSpPr>
          <p:sp>
            <p:nvSpPr>
              <p:cNvPr id="209" name="圆角矩形 208"/>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0" name="圆角矩形 20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11" name="组合 210"/>
            <p:cNvGrpSpPr/>
            <p:nvPr/>
          </p:nvGrpSpPr>
          <p:grpSpPr>
            <a:xfrm>
              <a:off x="3654481" y="823226"/>
              <a:ext cx="66754" cy="341978"/>
              <a:chOff x="2244442" y="772895"/>
              <a:chExt cx="94671" cy="485002"/>
            </a:xfrm>
          </p:grpSpPr>
          <p:sp>
            <p:nvSpPr>
              <p:cNvPr id="212" name="圆角矩形 211"/>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3" name="圆角矩形 21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sp>
        <p:nvSpPr>
          <p:cNvPr id="215" name="梯形 214"/>
          <p:cNvSpPr/>
          <p:nvPr/>
        </p:nvSpPr>
        <p:spPr>
          <a:xfrm rot="16200000">
            <a:off x="2498751" y="1841320"/>
            <a:ext cx="3495150" cy="1564677"/>
          </a:xfrm>
          <a:prstGeom prst="trapezoid">
            <a:avLst>
              <a:gd name="adj" fmla="val 9948"/>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6" name="梯形 215"/>
          <p:cNvSpPr/>
          <p:nvPr/>
        </p:nvSpPr>
        <p:spPr>
          <a:xfrm rot="5400000" flipH="1">
            <a:off x="4063750" y="1840997"/>
            <a:ext cx="3495151" cy="1565322"/>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7" name="梯形 216"/>
          <p:cNvSpPr/>
          <p:nvPr/>
        </p:nvSpPr>
        <p:spPr>
          <a:xfrm rot="16200000">
            <a:off x="5635618" y="1834452"/>
            <a:ext cx="3495151" cy="1578411"/>
          </a:xfrm>
          <a:prstGeom prst="trapezoid">
            <a:avLst>
              <a:gd name="adj" fmla="val 11105"/>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258" name="组合 257"/>
          <p:cNvGrpSpPr/>
          <p:nvPr/>
        </p:nvGrpSpPr>
        <p:grpSpPr>
          <a:xfrm>
            <a:off x="1266878" y="2931790"/>
            <a:ext cx="1838061" cy="946414"/>
            <a:chOff x="7244025" y="2102860"/>
            <a:chExt cx="1780467" cy="1220206"/>
          </a:xfrm>
        </p:grpSpPr>
        <p:sp>
          <p:nvSpPr>
            <p:cNvPr id="259" name="文本框 435"/>
            <p:cNvSpPr txBox="1"/>
            <p:nvPr/>
          </p:nvSpPr>
          <p:spPr>
            <a:xfrm>
              <a:off x="7244025" y="2102860"/>
              <a:ext cx="1780467" cy="4761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lumMod val="50000"/>
                      <a:lumOff val="50000"/>
                    </a:prstClr>
                  </a:solidFill>
                  <a:effectLst/>
                  <a:uLnTx/>
                  <a:uFillTx/>
                  <a:latin typeface="微软雅黑" pitchFamily="34" charset="-122"/>
                  <a:ea typeface="微软雅黑" pitchFamily="34" charset="-122"/>
                </a:rPr>
                <a:t>在此添加标题</a:t>
              </a:r>
            </a:p>
          </p:txBody>
        </p:sp>
        <p:sp>
          <p:nvSpPr>
            <p:cNvPr id="260" name="文本框 436"/>
            <p:cNvSpPr txBox="1"/>
            <p:nvPr/>
          </p:nvSpPr>
          <p:spPr>
            <a:xfrm>
              <a:off x="7292542" y="2579038"/>
              <a:ext cx="1542303" cy="7440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此处输入文件内容此处输入文件内容此处输入文件内容此处输入</a:t>
              </a:r>
              <a:endParaRPr kumimoji="0" lang="zh-CN" altLang="en-US" sz="105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grpSp>
      <p:cxnSp>
        <p:nvCxnSpPr>
          <p:cNvPr id="262" name="直接连接符 26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100813" y="1092199"/>
            <a:ext cx="1679740" cy="1640216"/>
          </a:xfrm>
          <a:prstGeom prst="rect">
            <a:avLst/>
          </a:prstGeom>
        </p:spPr>
      </p:pic>
      <p:pic>
        <p:nvPicPr>
          <p:cNvPr id="4" name="图片 3"/>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875787" y="824358"/>
            <a:ext cx="453500" cy="1459360"/>
          </a:xfrm>
          <a:prstGeom prst="rect">
            <a:avLst/>
          </a:prstGeom>
        </p:spPr>
      </p:pic>
      <p:pic>
        <p:nvPicPr>
          <p:cNvPr id="5" name="图片 4"/>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5478197" y="807424"/>
            <a:ext cx="440558" cy="1476294"/>
          </a:xfrm>
          <a:prstGeom prst="rect">
            <a:avLst/>
          </a:prstGeom>
        </p:spPr>
      </p:pic>
      <p:pic>
        <p:nvPicPr>
          <p:cNvPr id="6" name="图片 5"/>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6963284" y="881384"/>
            <a:ext cx="486453" cy="1459360"/>
          </a:xfrm>
          <a:prstGeom prst="rect">
            <a:avLst/>
          </a:prstGeom>
        </p:spPr>
      </p:pic>
      <p:sp>
        <p:nvSpPr>
          <p:cNvPr id="134" name="文本框 436"/>
          <p:cNvSpPr txBox="1"/>
          <p:nvPr/>
        </p:nvSpPr>
        <p:spPr>
          <a:xfrm>
            <a:off x="3704584" y="2654792"/>
            <a:ext cx="1006156" cy="1223412"/>
          </a:xfrm>
          <a:prstGeom prst="rect">
            <a:avLst/>
          </a:prstGeom>
          <a:noFill/>
        </p:spPr>
        <p:txBody>
          <a:bodyPr wrap="square" rtlCol="0">
            <a:spAutoFit/>
          </a:bodyPr>
          <a:lstStyle/>
          <a:p>
            <a:pPr algn="just">
              <a:defRPr/>
            </a:pPr>
            <a:r>
              <a:rPr kumimoji="0" lang="zh-CN" altLang="en-US" sz="105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此处输入文件内容此处输入文件内容此处输入文件内容此处</a:t>
            </a: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输入文件</a:t>
            </a:r>
            <a:r>
              <a:rPr lang="zh-CN" altLang="en-US" sz="1050" dirty="0" smtClean="0">
                <a:solidFill>
                  <a:prstClr val="black">
                    <a:lumMod val="50000"/>
                    <a:lumOff val="50000"/>
                  </a:prstClr>
                </a:solidFill>
                <a:latin typeface="微软雅黑" panose="020B0503020204020204" pitchFamily="34" charset="-122"/>
                <a:ea typeface="微软雅黑" panose="020B0503020204020204" pitchFamily="34" charset="-122"/>
              </a:rPr>
              <a:t>内容</a:t>
            </a: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此处输入文件</a:t>
            </a:r>
            <a:r>
              <a:rPr lang="zh-CN" altLang="en-US" sz="1050" dirty="0" smtClean="0">
                <a:solidFill>
                  <a:prstClr val="black">
                    <a:lumMod val="50000"/>
                    <a:lumOff val="50000"/>
                  </a:prstClr>
                </a:solidFill>
                <a:latin typeface="微软雅黑" panose="020B0503020204020204" pitchFamily="34" charset="-122"/>
                <a:ea typeface="微软雅黑" panose="020B0503020204020204" pitchFamily="34" charset="-122"/>
              </a:rPr>
              <a:t>内容</a:t>
            </a:r>
            <a:endPar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35" name="文本框 436"/>
          <p:cNvSpPr txBox="1"/>
          <p:nvPr/>
        </p:nvSpPr>
        <p:spPr>
          <a:xfrm>
            <a:off x="5300428" y="2698923"/>
            <a:ext cx="999764" cy="1384995"/>
          </a:xfrm>
          <a:prstGeom prst="rect">
            <a:avLst/>
          </a:prstGeom>
          <a:noFill/>
        </p:spPr>
        <p:txBody>
          <a:bodyPr wrap="square" rtlCol="0">
            <a:spAutoFit/>
          </a:bodyPr>
          <a:lstStyle/>
          <a:p>
            <a:pPr algn="just">
              <a:defRPr/>
            </a:pPr>
            <a:r>
              <a:rPr kumimoji="0" lang="zh-CN" altLang="en-US" sz="105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此处输入文件内容此处输入文件内容此处输入文件内容此处输入</a:t>
            </a: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文件内容此处输入文件内容</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36" name="文本框 436"/>
          <p:cNvSpPr txBox="1"/>
          <p:nvPr/>
        </p:nvSpPr>
        <p:spPr>
          <a:xfrm>
            <a:off x="6808462" y="2698923"/>
            <a:ext cx="1003898" cy="1384995"/>
          </a:xfrm>
          <a:prstGeom prst="rect">
            <a:avLst/>
          </a:prstGeom>
          <a:noFill/>
        </p:spPr>
        <p:txBody>
          <a:bodyPr wrap="square" rtlCol="0">
            <a:spAutoFit/>
          </a:bodyPr>
          <a:lstStyle/>
          <a:p>
            <a:pPr algn="just">
              <a:defRPr/>
            </a:pPr>
            <a:r>
              <a:rPr kumimoji="0" lang="zh-CN" altLang="en-US" sz="105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此处输入文件内容此处输入文件内容此处输入文件内容此处输入</a:t>
            </a: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文件内容此处输入文件内容</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Tree>
    <p:custDataLst>
      <p:tags r:id="rId1"/>
    </p:custDataLst>
    <p:extLst>
      <p:ext uri="{BB962C8B-B14F-4D97-AF65-F5344CB8AC3E}">
        <p14:creationId xmlns="" xmlns:p14="http://schemas.microsoft.com/office/powerpoint/2010/main" val="1001799477"/>
      </p:ext>
    </p:extLst>
  </p:cSld>
  <p:clrMapOvr>
    <a:masterClrMapping/>
  </p:clrMapOvr>
  <p:transition spd="slow" advTm="12562">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8"/>
                                        </p:tgtEl>
                                        <p:attrNameLst>
                                          <p:attrName>style.visibility</p:attrName>
                                        </p:attrNameLst>
                                      </p:cBhvr>
                                      <p:to>
                                        <p:strVal val="visible"/>
                                      </p:to>
                                    </p:set>
                                    <p:animEffect transition="in" filter="fade">
                                      <p:cBhvr>
                                        <p:cTn id="35" dur="1000"/>
                                        <p:tgtEl>
                                          <p:spTgt spid="258"/>
                                        </p:tgtEl>
                                      </p:cBhvr>
                                    </p:animEffect>
                                    <p:anim calcmode="lin" valueType="num">
                                      <p:cBhvr>
                                        <p:cTn id="36" dur="1000" fill="hold"/>
                                        <p:tgtEl>
                                          <p:spTgt spid="258"/>
                                        </p:tgtEl>
                                        <p:attrNameLst>
                                          <p:attrName>ppt_x</p:attrName>
                                        </p:attrNameLst>
                                      </p:cBhvr>
                                      <p:tavLst>
                                        <p:tav tm="0">
                                          <p:val>
                                            <p:strVal val="#ppt_x"/>
                                          </p:val>
                                        </p:tav>
                                        <p:tav tm="100000">
                                          <p:val>
                                            <p:strVal val="#ppt_x"/>
                                          </p:val>
                                        </p:tav>
                                      </p:tavLst>
                                    </p:anim>
                                    <p:anim calcmode="lin" valueType="num">
                                      <p:cBhvr>
                                        <p:cTn id="37" dur="1000" fill="hold"/>
                                        <p:tgtEl>
                                          <p:spTgt spid="25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5"/>
                                        </p:tgtEl>
                                        <p:attrNameLst>
                                          <p:attrName>style.visibility</p:attrName>
                                        </p:attrNameLst>
                                      </p:cBhvr>
                                      <p:to>
                                        <p:strVal val="visible"/>
                                      </p:to>
                                    </p:set>
                                    <p:animEffect transition="in" filter="wipe(left)">
                                      <p:cBhvr>
                                        <p:cTn id="42" dur="500"/>
                                        <p:tgtEl>
                                          <p:spTgt spid="2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10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up)">
                                      <p:cBhvr>
                                        <p:cTn id="52" dur="500"/>
                                        <p:tgtEl>
                                          <p:spTgt spid="13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16"/>
                                        </p:tgtEl>
                                        <p:attrNameLst>
                                          <p:attrName>style.visibility</p:attrName>
                                        </p:attrNameLst>
                                      </p:cBhvr>
                                      <p:to>
                                        <p:strVal val="visible"/>
                                      </p:to>
                                    </p:set>
                                    <p:animEffect transition="in" filter="wipe(left)">
                                      <p:cBhvr>
                                        <p:cTn id="57" dur="500"/>
                                        <p:tgtEl>
                                          <p:spTgt spid="2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up)">
                                      <p:cBhvr>
                                        <p:cTn id="62" dur="10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up)">
                                      <p:cBhvr>
                                        <p:cTn id="67" dur="500"/>
                                        <p:tgtEl>
                                          <p:spTgt spid="13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17"/>
                                        </p:tgtEl>
                                        <p:attrNameLst>
                                          <p:attrName>style.visibility</p:attrName>
                                        </p:attrNameLst>
                                      </p:cBhvr>
                                      <p:to>
                                        <p:strVal val="visible"/>
                                      </p:to>
                                    </p:set>
                                    <p:animEffect transition="in" filter="wipe(left)">
                                      <p:cBhvr>
                                        <p:cTn id="72" dur="500"/>
                                        <p:tgtEl>
                                          <p:spTgt spid="21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wipe(up)">
                                      <p:cBhvr>
                                        <p:cTn id="77" dur="1000"/>
                                        <p:tgtEl>
                                          <p:spTgt spid="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36"/>
                                        </p:tgtEl>
                                        <p:attrNameLst>
                                          <p:attrName>style.visibility</p:attrName>
                                        </p:attrNameLst>
                                      </p:cBhvr>
                                      <p:to>
                                        <p:strVal val="visible"/>
                                      </p:to>
                                    </p:set>
                                    <p:animEffect transition="in" filter="wipe(up)">
                                      <p:cBhvr>
                                        <p:cTn id="82"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215" grpId="0" animBg="1"/>
      <p:bldP spid="216" grpId="0" animBg="1"/>
      <p:bldP spid="217" grpId="0" animBg="1"/>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TextBox 55"/>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经验不足总结</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57" name="六边形 56"/>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2" name="直接连接符 26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3" name="组合 122"/>
          <p:cNvGrpSpPr/>
          <p:nvPr/>
        </p:nvGrpSpPr>
        <p:grpSpPr>
          <a:xfrm>
            <a:off x="2364048" y="2297454"/>
            <a:ext cx="1274904" cy="1274904"/>
            <a:chOff x="4993868" y="2326868"/>
            <a:chExt cx="2204265" cy="2204265"/>
          </a:xfrm>
          <a:effectLst>
            <a:outerShdw blurRad="292100" dist="114300" dir="2700000" algn="tl" rotWithShape="0">
              <a:prstClr val="black">
                <a:alpha val="25000"/>
              </a:prstClr>
            </a:outerShdw>
          </a:effectLst>
        </p:grpSpPr>
        <p:sp>
          <p:nvSpPr>
            <p:cNvPr id="124" name="任意多边形 123"/>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5" name="椭圆 124"/>
            <p:cNvSpPr/>
            <p:nvPr/>
          </p:nvSpPr>
          <p:spPr>
            <a:xfrm>
              <a:off x="5305424" y="2638424"/>
              <a:ext cx="1581149" cy="1581149"/>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6" name="椭圆 125"/>
            <p:cNvSpPr/>
            <p:nvPr/>
          </p:nvSpPr>
          <p:spPr>
            <a:xfrm>
              <a:off x="5370108" y="2708871"/>
              <a:ext cx="1451783" cy="1451783"/>
            </a:xfrm>
            <a:prstGeom prst="ellipse">
              <a:avLst/>
            </a:prstGeom>
            <a:solidFill>
              <a:schemeClr val="accent3">
                <a:lumMod val="60000"/>
                <a:lumOff val="40000"/>
              </a:schemeClr>
            </a:solidFill>
            <a:ln w="19050">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127" name="组合 126"/>
          <p:cNvGrpSpPr/>
          <p:nvPr/>
        </p:nvGrpSpPr>
        <p:grpSpPr>
          <a:xfrm>
            <a:off x="3319874" y="1569903"/>
            <a:ext cx="1274904" cy="1274904"/>
            <a:chOff x="4993868" y="2326868"/>
            <a:chExt cx="2204265" cy="2204265"/>
          </a:xfrm>
          <a:effectLst>
            <a:outerShdw blurRad="292100" dist="114300" dir="2700000" algn="tl" rotWithShape="0">
              <a:prstClr val="black">
                <a:alpha val="25000"/>
              </a:prstClr>
            </a:outerShdw>
          </a:effectLst>
        </p:grpSpPr>
        <p:sp>
          <p:nvSpPr>
            <p:cNvPr id="128" name="任意多边形 127"/>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9" name="椭圆 128"/>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0" name="椭圆 129"/>
            <p:cNvSpPr/>
            <p:nvPr/>
          </p:nvSpPr>
          <p:spPr>
            <a:xfrm>
              <a:off x="5370108" y="2708871"/>
              <a:ext cx="1451783" cy="1451783"/>
            </a:xfrm>
            <a:prstGeom prst="ellipse">
              <a:avLst/>
            </a:prstGeom>
            <a:solidFill>
              <a:schemeClr val="accent4">
                <a:lumMod val="60000"/>
                <a:lumOff val="40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131" name="组合 130"/>
          <p:cNvGrpSpPr/>
          <p:nvPr/>
        </p:nvGrpSpPr>
        <p:grpSpPr>
          <a:xfrm>
            <a:off x="4320504" y="2297454"/>
            <a:ext cx="1274904" cy="1274904"/>
            <a:chOff x="4993868" y="2326868"/>
            <a:chExt cx="2204265" cy="2204265"/>
          </a:xfrm>
          <a:effectLst>
            <a:outerShdw blurRad="292100" dist="114300" dir="2700000" algn="tl" rotWithShape="0">
              <a:prstClr val="black">
                <a:alpha val="25000"/>
              </a:prstClr>
            </a:outerShdw>
          </a:effectLst>
        </p:grpSpPr>
        <p:sp>
          <p:nvSpPr>
            <p:cNvPr id="132" name="任意多边形 131"/>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3" name="椭圆 132"/>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7" name="椭圆 136"/>
            <p:cNvSpPr/>
            <p:nvPr/>
          </p:nvSpPr>
          <p:spPr>
            <a:xfrm>
              <a:off x="5370108" y="2708871"/>
              <a:ext cx="1451783" cy="1451783"/>
            </a:xfrm>
            <a:prstGeom prst="ellipse">
              <a:avLst/>
            </a:prstGeom>
            <a:solidFill>
              <a:schemeClr val="accent5">
                <a:lumMod val="60000"/>
                <a:lumOff val="40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138" name="组合 137"/>
          <p:cNvGrpSpPr/>
          <p:nvPr/>
        </p:nvGrpSpPr>
        <p:grpSpPr>
          <a:xfrm>
            <a:off x="5294326" y="1569903"/>
            <a:ext cx="1274904" cy="1274904"/>
            <a:chOff x="4993868" y="2326868"/>
            <a:chExt cx="2204265" cy="2204265"/>
          </a:xfrm>
          <a:effectLst>
            <a:outerShdw blurRad="292100" dist="114300" dir="2700000" algn="tl" rotWithShape="0">
              <a:prstClr val="black">
                <a:alpha val="25000"/>
              </a:prstClr>
            </a:outerShdw>
          </a:effectLst>
        </p:grpSpPr>
        <p:sp>
          <p:nvSpPr>
            <p:cNvPr id="139" name="任意多边形 138"/>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0" name="椭圆 139"/>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1" name="椭圆 140"/>
            <p:cNvSpPr/>
            <p:nvPr/>
          </p:nvSpPr>
          <p:spPr>
            <a:xfrm>
              <a:off x="5370108" y="2708871"/>
              <a:ext cx="1451783" cy="1451783"/>
            </a:xfrm>
            <a:prstGeom prst="ellipse">
              <a:avLst/>
            </a:prstGeom>
            <a:solidFill>
              <a:schemeClr val="accent6">
                <a:lumMod val="60000"/>
                <a:lumOff val="40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142" name="组合 141"/>
          <p:cNvGrpSpPr/>
          <p:nvPr/>
        </p:nvGrpSpPr>
        <p:grpSpPr>
          <a:xfrm>
            <a:off x="6192699" y="1061412"/>
            <a:ext cx="2066913" cy="1006282"/>
            <a:chOff x="5947699" y="776454"/>
            <a:chExt cx="2684915" cy="1307158"/>
          </a:xfrm>
        </p:grpSpPr>
        <p:grpSp>
          <p:nvGrpSpPr>
            <p:cNvPr id="143" name="组合 142"/>
            <p:cNvGrpSpPr/>
            <p:nvPr/>
          </p:nvGrpSpPr>
          <p:grpSpPr>
            <a:xfrm flipV="1">
              <a:off x="5947699" y="1317986"/>
              <a:ext cx="2684915" cy="333365"/>
              <a:chOff x="5272248" y="4626108"/>
              <a:chExt cx="2684915" cy="333365"/>
            </a:xfrm>
          </p:grpSpPr>
          <p:sp>
            <p:nvSpPr>
              <p:cNvPr id="146" name="椭圆 145"/>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7" name="任意多边形 146"/>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44" name="文本框 82"/>
            <p:cNvSpPr txBox="1"/>
            <p:nvPr/>
          </p:nvSpPr>
          <p:spPr>
            <a:xfrm>
              <a:off x="6209593" y="776454"/>
              <a:ext cx="2415485" cy="4797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b="1" i="0" u="none" strike="noStrike" kern="1200" cap="none" spc="0" normalizeH="0" baseline="0" noProof="0" dirty="0">
                  <a:ln>
                    <a:noFill/>
                  </a:ln>
                  <a:solidFill>
                    <a:srgbClr val="FF9900"/>
                  </a:solidFill>
                  <a:effectLst/>
                  <a:uLnTx/>
                  <a:uFillTx/>
                  <a:latin typeface="微软雅黑" pitchFamily="34" charset="-122"/>
                  <a:ea typeface="微软雅黑" pitchFamily="34" charset="-122"/>
                </a:rPr>
                <a:t>在此添加标题</a:t>
              </a:r>
            </a:p>
          </p:txBody>
        </p:sp>
        <p:sp>
          <p:nvSpPr>
            <p:cNvPr id="145" name="文本框 83"/>
            <p:cNvSpPr txBox="1"/>
            <p:nvPr/>
          </p:nvSpPr>
          <p:spPr>
            <a:xfrm>
              <a:off x="6290682" y="1483910"/>
              <a:ext cx="2341932" cy="599702"/>
            </a:xfrm>
            <a:prstGeom prst="rect">
              <a:avLst/>
            </a:prstGeom>
            <a:noFill/>
          </p:spPr>
          <p:txBody>
            <a:bodyPr wrap="square" rtlCol="0">
              <a:spAutoFit/>
            </a:bodyPr>
            <a:lstStyle/>
            <a:p>
              <a:pPr lvl="0" algn="just">
                <a:defRPr/>
              </a:pPr>
              <a:r>
                <a:rPr lang="zh-CN" altLang="en-US" sz="1200" dirty="0">
                  <a:latin typeface="微软雅黑" panose="020B0503020204020204" pitchFamily="34" charset="-122"/>
                  <a:ea typeface="微软雅黑" panose="020B0503020204020204" pitchFamily="34" charset="-122"/>
                </a:rPr>
                <a:t>输入文字内容输入文字内容输入文字内容</a:t>
              </a:r>
            </a:p>
          </p:txBody>
        </p:sp>
      </p:grpSp>
      <p:grpSp>
        <p:nvGrpSpPr>
          <p:cNvPr id="148" name="组合 147"/>
          <p:cNvGrpSpPr/>
          <p:nvPr/>
        </p:nvGrpSpPr>
        <p:grpSpPr>
          <a:xfrm flipV="1">
            <a:off x="5228837" y="3291829"/>
            <a:ext cx="2367499" cy="893713"/>
            <a:chOff x="5947699" y="645313"/>
            <a:chExt cx="3075376" cy="1160932"/>
          </a:xfrm>
        </p:grpSpPr>
        <p:grpSp>
          <p:nvGrpSpPr>
            <p:cNvPr id="149" name="组合 148"/>
            <p:cNvGrpSpPr/>
            <p:nvPr/>
          </p:nvGrpSpPr>
          <p:grpSpPr>
            <a:xfrm flipV="1">
              <a:off x="5947699" y="1317985"/>
              <a:ext cx="3046736" cy="333366"/>
              <a:chOff x="5272248" y="4626108"/>
              <a:chExt cx="3046736" cy="333366"/>
            </a:xfrm>
          </p:grpSpPr>
          <p:sp>
            <p:nvSpPr>
              <p:cNvPr id="152" name="椭圆 151"/>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3" name="任意多边形 152"/>
              <p:cNvSpPr/>
              <p:nvPr/>
            </p:nvSpPr>
            <p:spPr>
              <a:xfrm>
                <a:off x="5335429" y="4626109"/>
                <a:ext cx="2983555" cy="333365"/>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50" name="文本框 88"/>
            <p:cNvSpPr txBox="1"/>
            <p:nvPr/>
          </p:nvSpPr>
          <p:spPr>
            <a:xfrm flipV="1">
              <a:off x="6852147" y="1326483"/>
              <a:ext cx="2142288" cy="4797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b="1" i="0" u="none" strike="noStrike" kern="1200" cap="none" spc="0" normalizeH="0" baseline="0" noProof="0" dirty="0">
                  <a:ln>
                    <a:noFill/>
                  </a:ln>
                  <a:solidFill>
                    <a:srgbClr val="4BACC6"/>
                  </a:solidFill>
                  <a:effectLst/>
                  <a:uLnTx/>
                  <a:uFillTx/>
                  <a:latin typeface="微软雅黑" pitchFamily="34" charset="-122"/>
                  <a:ea typeface="微软雅黑" pitchFamily="34" charset="-122"/>
                </a:rPr>
                <a:t>在此添加标题</a:t>
              </a:r>
            </a:p>
          </p:txBody>
        </p:sp>
        <p:sp>
          <p:nvSpPr>
            <p:cNvPr id="151" name="文本框 89"/>
            <p:cNvSpPr txBox="1"/>
            <p:nvPr/>
          </p:nvSpPr>
          <p:spPr>
            <a:xfrm flipV="1">
              <a:off x="6681144" y="645313"/>
              <a:ext cx="2341931" cy="599702"/>
            </a:xfrm>
            <a:prstGeom prst="rect">
              <a:avLst/>
            </a:prstGeom>
            <a:noFill/>
          </p:spPr>
          <p:txBody>
            <a:bodyPr wrap="square" rtlCol="0">
              <a:spAutoFit/>
            </a:bodyPr>
            <a:lstStyle/>
            <a:p>
              <a:pPr lvl="0" algn="just">
                <a:defRPr/>
              </a:pPr>
              <a:r>
                <a:rPr lang="zh-CN" altLang="en-US" sz="1200" dirty="0">
                  <a:latin typeface="微软雅黑" panose="020B0503020204020204" pitchFamily="34" charset="-122"/>
                  <a:ea typeface="微软雅黑" panose="020B0503020204020204" pitchFamily="34" charset="-122"/>
                </a:rPr>
                <a:t>输入文字内容输入文字内容输入文字内容</a:t>
              </a:r>
            </a:p>
          </p:txBody>
        </p:sp>
      </p:grpSp>
      <p:grpSp>
        <p:nvGrpSpPr>
          <p:cNvPr id="154" name="组合 153"/>
          <p:cNvGrpSpPr/>
          <p:nvPr/>
        </p:nvGrpSpPr>
        <p:grpSpPr>
          <a:xfrm flipH="1">
            <a:off x="1416897" y="1131590"/>
            <a:ext cx="2276557" cy="899439"/>
            <a:chOff x="5947699" y="865809"/>
            <a:chExt cx="2957243" cy="1168370"/>
          </a:xfrm>
        </p:grpSpPr>
        <p:grpSp>
          <p:nvGrpSpPr>
            <p:cNvPr id="155" name="组合 154"/>
            <p:cNvGrpSpPr/>
            <p:nvPr/>
          </p:nvGrpSpPr>
          <p:grpSpPr>
            <a:xfrm flipV="1">
              <a:off x="5947699" y="1317986"/>
              <a:ext cx="2684915" cy="333364"/>
              <a:chOff x="5272248" y="4626109"/>
              <a:chExt cx="2684915" cy="333364"/>
            </a:xfrm>
          </p:grpSpPr>
          <p:sp>
            <p:nvSpPr>
              <p:cNvPr id="158" name="椭圆 157"/>
              <p:cNvSpPr/>
              <p:nvPr/>
            </p:nvSpPr>
            <p:spPr>
              <a:xfrm>
                <a:off x="5272248" y="4626109"/>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9" name="任意多边形 158"/>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56" name="文本框 94"/>
            <p:cNvSpPr txBox="1"/>
            <p:nvPr/>
          </p:nvSpPr>
          <p:spPr>
            <a:xfrm>
              <a:off x="6838162" y="865809"/>
              <a:ext cx="2066780" cy="4797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b="1" i="0" u="none" strike="noStrike" kern="1200" cap="none" spc="0" normalizeH="0" baseline="0" noProof="0" dirty="0">
                  <a:ln>
                    <a:noFill/>
                  </a:ln>
                  <a:solidFill>
                    <a:srgbClr val="8064A2"/>
                  </a:solidFill>
                  <a:effectLst/>
                  <a:uLnTx/>
                  <a:uFillTx/>
                  <a:latin typeface="微软雅黑" pitchFamily="34" charset="-122"/>
                  <a:ea typeface="微软雅黑" pitchFamily="34" charset="-122"/>
                </a:rPr>
                <a:t>在此添加标题</a:t>
              </a:r>
            </a:p>
          </p:txBody>
        </p:sp>
        <p:sp>
          <p:nvSpPr>
            <p:cNvPr id="157" name="文本框 95"/>
            <p:cNvSpPr txBox="1"/>
            <p:nvPr/>
          </p:nvSpPr>
          <p:spPr>
            <a:xfrm>
              <a:off x="6489606" y="1434477"/>
              <a:ext cx="2341931" cy="59970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accent4">
                      <a:lumMod val="50000"/>
                    </a:schemeClr>
                  </a:solidFill>
                  <a:latin typeface="微软雅黑" panose="020B0503020204020204" pitchFamily="34" charset="-122"/>
                  <a:ea typeface="微软雅黑" panose="020B0503020204020204" pitchFamily="34" charset="-122"/>
                </a:rPr>
                <a:t>输入文字内容输入文字内容输入文字内容</a:t>
              </a:r>
              <a:endParaRPr kumimoji="0" lang="zh-CN" altLang="en-US" sz="1200" b="0" i="0" u="none" strike="noStrike" kern="120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endParaRPr>
            </a:p>
          </p:txBody>
        </p:sp>
      </p:grpSp>
      <p:grpSp>
        <p:nvGrpSpPr>
          <p:cNvPr id="160" name="组合 159"/>
          <p:cNvGrpSpPr/>
          <p:nvPr/>
        </p:nvGrpSpPr>
        <p:grpSpPr>
          <a:xfrm flipH="1" flipV="1">
            <a:off x="952444" y="3430038"/>
            <a:ext cx="2066913" cy="884663"/>
            <a:chOff x="5947699" y="629439"/>
            <a:chExt cx="2684915" cy="1149176"/>
          </a:xfrm>
        </p:grpSpPr>
        <p:grpSp>
          <p:nvGrpSpPr>
            <p:cNvPr id="161" name="组合 160"/>
            <p:cNvGrpSpPr/>
            <p:nvPr/>
          </p:nvGrpSpPr>
          <p:grpSpPr>
            <a:xfrm flipV="1">
              <a:off x="5947699" y="1317986"/>
              <a:ext cx="2684915" cy="333365"/>
              <a:chOff x="5272248" y="4626108"/>
              <a:chExt cx="2684915" cy="333365"/>
            </a:xfrm>
          </p:grpSpPr>
          <p:sp>
            <p:nvSpPr>
              <p:cNvPr id="164" name="椭圆 163"/>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5" name="任意多边形 164"/>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62" name="文本框 106"/>
            <p:cNvSpPr txBox="1"/>
            <p:nvPr/>
          </p:nvSpPr>
          <p:spPr>
            <a:xfrm flipV="1">
              <a:off x="6179143" y="1298855"/>
              <a:ext cx="2360133" cy="479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b="1" i="0" u="none" strike="noStrike" kern="1200" cap="none" spc="0" normalizeH="0" baseline="0" noProof="0" dirty="0">
                  <a:ln>
                    <a:noFill/>
                  </a:ln>
                  <a:solidFill>
                    <a:schemeClr val="accent3">
                      <a:lumMod val="50000"/>
                    </a:schemeClr>
                  </a:solidFill>
                  <a:effectLst/>
                  <a:uLnTx/>
                  <a:uFillTx/>
                  <a:latin typeface="微软雅黑" pitchFamily="34" charset="-122"/>
                  <a:ea typeface="微软雅黑" pitchFamily="34" charset="-122"/>
                </a:rPr>
                <a:t>在此添加标题</a:t>
              </a:r>
            </a:p>
          </p:txBody>
        </p:sp>
        <p:sp>
          <p:nvSpPr>
            <p:cNvPr id="163" name="文本框 107"/>
            <p:cNvSpPr txBox="1"/>
            <p:nvPr/>
          </p:nvSpPr>
          <p:spPr>
            <a:xfrm flipV="1">
              <a:off x="6290682" y="629439"/>
              <a:ext cx="2341932" cy="599702"/>
            </a:xfrm>
            <a:prstGeom prst="rect">
              <a:avLst/>
            </a:prstGeom>
            <a:noFill/>
          </p:spPr>
          <p:txBody>
            <a:bodyPr wrap="square" rtlCol="0">
              <a:spAutoFit/>
            </a:bodyPr>
            <a:lstStyle/>
            <a:p>
              <a:pPr lvl="0" algn="just">
                <a:defRPr/>
              </a:pPr>
              <a:r>
                <a:rPr lang="zh-CN" altLang="en-US" sz="1200" dirty="0">
                  <a:latin typeface="微软雅黑" panose="020B0503020204020204" pitchFamily="34" charset="-122"/>
                  <a:ea typeface="微软雅黑" panose="020B0503020204020204" pitchFamily="34" charset="-122"/>
                </a:rPr>
                <a:t>输入文字内容输入文字内容输入文字内容</a:t>
              </a:r>
            </a:p>
          </p:txBody>
        </p:sp>
      </p:grpSp>
      <p:sp>
        <p:nvSpPr>
          <p:cNvPr id="166" name="Rectangle 40"/>
          <p:cNvSpPr>
            <a:spLocks noChangeArrowheads="1"/>
          </p:cNvSpPr>
          <p:nvPr/>
        </p:nvSpPr>
        <p:spPr bwMode="auto">
          <a:xfrm>
            <a:off x="3096134" y="1417897"/>
            <a:ext cx="159299" cy="12873"/>
          </a:xfrm>
          <a:prstGeom prst="rect">
            <a:avLst/>
          </a:prstGeom>
          <a:solidFill>
            <a:schemeClr val="tx1">
              <a:lumMod val="50000"/>
              <a:lumOff val="50000"/>
              <a:alpha val="4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ustDataLst>
      <p:tags r:id="rId1"/>
    </p:custDataLst>
    <p:extLst>
      <p:ext uri="{BB962C8B-B14F-4D97-AF65-F5344CB8AC3E}">
        <p14:creationId xmlns="" xmlns:p14="http://schemas.microsoft.com/office/powerpoint/2010/main" val="1698040786"/>
      </p:ext>
    </p:extLst>
  </p:cSld>
  <p:clrMapOvr>
    <a:masterClrMapping/>
  </p:clrMapOvr>
  <p:transition spd="slow" advTm="4441">
    <p:cover/>
  </p:transition>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par>
                                    <p:cTn id="18" presetID="2" presetClass="entr" presetSubtype="3" accel="52000" fill="hold" nodeType="withEffect" p14:presetBounceEnd="55000">
                                      <p:stCondLst>
                                        <p:cond delay="0"/>
                                      </p:stCondLst>
                                      <p:childTnLst>
                                        <p:set>
                                          <p:cBhvr>
                                            <p:cTn id="19" dur="1" fill="hold">
                                              <p:stCondLst>
                                                <p:cond delay="0"/>
                                              </p:stCondLst>
                                            </p:cTn>
                                            <p:tgtEl>
                                              <p:spTgt spid="127"/>
                                            </p:tgtEl>
                                            <p:attrNameLst>
                                              <p:attrName>style.visibility</p:attrName>
                                            </p:attrNameLst>
                                          </p:cBhvr>
                                          <p:to>
                                            <p:strVal val="visible"/>
                                          </p:to>
                                        </p:set>
                                        <p:anim calcmode="lin" valueType="num" p14:bounceEnd="55000">
                                          <p:cBhvr additive="base">
                                            <p:cTn id="20" dur="1600" fill="hold"/>
                                            <p:tgtEl>
                                              <p:spTgt spid="127"/>
                                            </p:tgtEl>
                                            <p:attrNameLst>
                                              <p:attrName>ppt_x</p:attrName>
                                            </p:attrNameLst>
                                          </p:cBhvr>
                                          <p:tavLst>
                                            <p:tav tm="0">
                                              <p:val>
                                                <p:strVal val="1+#ppt_w/2"/>
                                              </p:val>
                                            </p:tav>
                                            <p:tav tm="100000">
                                              <p:val>
                                                <p:strVal val="#ppt_x"/>
                                              </p:val>
                                            </p:tav>
                                          </p:tavLst>
                                        </p:anim>
                                        <p:anim calcmode="lin" valueType="num" p14:bounceEnd="55000">
                                          <p:cBhvr additive="base">
                                            <p:cTn id="21" dur="1600" fill="hold"/>
                                            <p:tgtEl>
                                              <p:spTgt spid="127"/>
                                            </p:tgtEl>
                                            <p:attrNameLst>
                                              <p:attrName>ppt_y</p:attrName>
                                            </p:attrNameLst>
                                          </p:cBhvr>
                                          <p:tavLst>
                                            <p:tav tm="0">
                                              <p:val>
                                                <p:strVal val="0-#ppt_h/2"/>
                                              </p:val>
                                            </p:tav>
                                            <p:tav tm="100000">
                                              <p:val>
                                                <p:strVal val="#ppt_y"/>
                                              </p:val>
                                            </p:tav>
                                          </p:tavLst>
                                        </p:anim>
                                      </p:childTnLst>
                                    </p:cTn>
                                  </p:par>
                                  <p:par>
                                    <p:cTn id="22" presetID="2" presetClass="entr" presetSubtype="12" accel="52000" fill="hold" nodeType="withEffect" p14:presetBounceEnd="55000">
                                      <p:stCondLst>
                                        <p:cond delay="0"/>
                                      </p:stCondLst>
                                      <p:childTnLst>
                                        <p:set>
                                          <p:cBhvr>
                                            <p:cTn id="23" dur="1" fill="hold">
                                              <p:stCondLst>
                                                <p:cond delay="0"/>
                                              </p:stCondLst>
                                            </p:cTn>
                                            <p:tgtEl>
                                              <p:spTgt spid="123"/>
                                            </p:tgtEl>
                                            <p:attrNameLst>
                                              <p:attrName>style.visibility</p:attrName>
                                            </p:attrNameLst>
                                          </p:cBhvr>
                                          <p:to>
                                            <p:strVal val="visible"/>
                                          </p:to>
                                        </p:set>
                                        <p:anim calcmode="lin" valueType="num" p14:bounceEnd="55000">
                                          <p:cBhvr additive="base">
                                            <p:cTn id="24" dur="1600" fill="hold"/>
                                            <p:tgtEl>
                                              <p:spTgt spid="123"/>
                                            </p:tgtEl>
                                            <p:attrNameLst>
                                              <p:attrName>ppt_x</p:attrName>
                                            </p:attrNameLst>
                                          </p:cBhvr>
                                          <p:tavLst>
                                            <p:tav tm="0">
                                              <p:val>
                                                <p:strVal val="0-#ppt_w/2"/>
                                              </p:val>
                                            </p:tav>
                                            <p:tav tm="100000">
                                              <p:val>
                                                <p:strVal val="#ppt_x"/>
                                              </p:val>
                                            </p:tav>
                                          </p:tavLst>
                                        </p:anim>
                                        <p:anim calcmode="lin" valueType="num" p14:bounceEnd="55000">
                                          <p:cBhvr additive="base">
                                            <p:cTn id="25" dur="1600" fill="hold"/>
                                            <p:tgtEl>
                                              <p:spTgt spid="123"/>
                                            </p:tgtEl>
                                            <p:attrNameLst>
                                              <p:attrName>ppt_y</p:attrName>
                                            </p:attrNameLst>
                                          </p:cBhvr>
                                          <p:tavLst>
                                            <p:tav tm="0">
                                              <p:val>
                                                <p:strVal val="1+#ppt_h/2"/>
                                              </p:val>
                                            </p:tav>
                                            <p:tav tm="100000">
                                              <p:val>
                                                <p:strVal val="#ppt_y"/>
                                              </p:val>
                                            </p:tav>
                                          </p:tavLst>
                                        </p:anim>
                                      </p:childTnLst>
                                    </p:cTn>
                                  </p:par>
                                  <p:par>
                                    <p:cTn id="26" presetID="2" presetClass="entr" presetSubtype="3" accel="52000" fill="hold" nodeType="withEffect" p14:presetBounceEnd="55000">
                                      <p:stCondLst>
                                        <p:cond delay="0"/>
                                      </p:stCondLst>
                                      <p:childTnLst>
                                        <p:set>
                                          <p:cBhvr>
                                            <p:cTn id="27" dur="1" fill="hold">
                                              <p:stCondLst>
                                                <p:cond delay="0"/>
                                              </p:stCondLst>
                                            </p:cTn>
                                            <p:tgtEl>
                                              <p:spTgt spid="138"/>
                                            </p:tgtEl>
                                            <p:attrNameLst>
                                              <p:attrName>style.visibility</p:attrName>
                                            </p:attrNameLst>
                                          </p:cBhvr>
                                          <p:to>
                                            <p:strVal val="visible"/>
                                          </p:to>
                                        </p:set>
                                        <p:anim calcmode="lin" valueType="num" p14:bounceEnd="55000">
                                          <p:cBhvr additive="base">
                                            <p:cTn id="28" dur="1600" fill="hold"/>
                                            <p:tgtEl>
                                              <p:spTgt spid="138"/>
                                            </p:tgtEl>
                                            <p:attrNameLst>
                                              <p:attrName>ppt_x</p:attrName>
                                            </p:attrNameLst>
                                          </p:cBhvr>
                                          <p:tavLst>
                                            <p:tav tm="0">
                                              <p:val>
                                                <p:strVal val="1+#ppt_w/2"/>
                                              </p:val>
                                            </p:tav>
                                            <p:tav tm="100000">
                                              <p:val>
                                                <p:strVal val="#ppt_x"/>
                                              </p:val>
                                            </p:tav>
                                          </p:tavLst>
                                        </p:anim>
                                        <p:anim calcmode="lin" valueType="num" p14:bounceEnd="55000">
                                          <p:cBhvr additive="base">
                                            <p:cTn id="29" dur="1600" fill="hold"/>
                                            <p:tgtEl>
                                              <p:spTgt spid="138"/>
                                            </p:tgtEl>
                                            <p:attrNameLst>
                                              <p:attrName>ppt_y</p:attrName>
                                            </p:attrNameLst>
                                          </p:cBhvr>
                                          <p:tavLst>
                                            <p:tav tm="0">
                                              <p:val>
                                                <p:strVal val="0-#ppt_h/2"/>
                                              </p:val>
                                            </p:tav>
                                            <p:tav tm="100000">
                                              <p:val>
                                                <p:strVal val="#ppt_y"/>
                                              </p:val>
                                            </p:tav>
                                          </p:tavLst>
                                        </p:anim>
                                      </p:childTnLst>
                                    </p:cTn>
                                  </p:par>
                                  <p:par>
                                    <p:cTn id="30" presetID="2" presetClass="entr" presetSubtype="6" accel="52000" fill="hold" nodeType="withEffect" p14:presetBounceEnd="55000">
                                      <p:stCondLst>
                                        <p:cond delay="0"/>
                                      </p:stCondLst>
                                      <p:childTnLst>
                                        <p:set>
                                          <p:cBhvr>
                                            <p:cTn id="31" dur="1" fill="hold">
                                              <p:stCondLst>
                                                <p:cond delay="0"/>
                                              </p:stCondLst>
                                            </p:cTn>
                                            <p:tgtEl>
                                              <p:spTgt spid="131"/>
                                            </p:tgtEl>
                                            <p:attrNameLst>
                                              <p:attrName>style.visibility</p:attrName>
                                            </p:attrNameLst>
                                          </p:cBhvr>
                                          <p:to>
                                            <p:strVal val="visible"/>
                                          </p:to>
                                        </p:set>
                                        <p:anim calcmode="lin" valueType="num" p14:bounceEnd="55000">
                                          <p:cBhvr additive="base">
                                            <p:cTn id="32" dur="1600" fill="hold"/>
                                            <p:tgtEl>
                                              <p:spTgt spid="131"/>
                                            </p:tgtEl>
                                            <p:attrNameLst>
                                              <p:attrName>ppt_x</p:attrName>
                                            </p:attrNameLst>
                                          </p:cBhvr>
                                          <p:tavLst>
                                            <p:tav tm="0">
                                              <p:val>
                                                <p:strVal val="1+#ppt_w/2"/>
                                              </p:val>
                                            </p:tav>
                                            <p:tav tm="100000">
                                              <p:val>
                                                <p:strVal val="#ppt_x"/>
                                              </p:val>
                                            </p:tav>
                                          </p:tavLst>
                                        </p:anim>
                                        <p:anim calcmode="lin" valueType="num" p14:bounceEnd="55000">
                                          <p:cBhvr additive="base">
                                            <p:cTn id="33" dur="16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4"/>
                                            </p:tgtEl>
                                            <p:attrNameLst>
                                              <p:attrName>style.visibility</p:attrName>
                                            </p:attrNameLst>
                                          </p:cBhvr>
                                          <p:to>
                                            <p:strVal val="visible"/>
                                          </p:to>
                                        </p:set>
                                        <p:animEffect transition="in" filter="fade">
                                          <p:cBhvr>
                                            <p:cTn id="38" dur="500"/>
                                            <p:tgtEl>
                                              <p:spTgt spid="15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6"/>
                                            </p:tgtEl>
                                            <p:attrNameLst>
                                              <p:attrName>style.visibility</p:attrName>
                                            </p:attrNameLst>
                                          </p:cBhvr>
                                          <p:to>
                                            <p:strVal val="visible"/>
                                          </p:to>
                                        </p:set>
                                        <p:animEffect transition="in" filter="fade">
                                          <p:cBhvr>
                                            <p:cTn id="41" dur="500"/>
                                            <p:tgtEl>
                                              <p:spTgt spid="16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0"/>
                                            </p:tgtEl>
                                            <p:attrNameLst>
                                              <p:attrName>style.visibility</p:attrName>
                                            </p:attrNameLst>
                                          </p:cBhvr>
                                          <p:to>
                                            <p:strVal val="visible"/>
                                          </p:to>
                                        </p:set>
                                        <p:animEffect transition="in" filter="fade">
                                          <p:cBhvr>
                                            <p:cTn id="46" dur="500"/>
                                            <p:tgtEl>
                                              <p:spTgt spid="16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42"/>
                                            </p:tgtEl>
                                            <p:attrNameLst>
                                              <p:attrName>style.visibility</p:attrName>
                                            </p:attrNameLst>
                                          </p:cBhvr>
                                          <p:to>
                                            <p:strVal val="visible"/>
                                          </p:to>
                                        </p:set>
                                        <p:animEffect transition="in" filter="fade">
                                          <p:cBhvr>
                                            <p:cTn id="51" dur="500"/>
                                            <p:tgtEl>
                                              <p:spTgt spid="14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fade">
                                          <p:cBhvr>
                                            <p:cTn id="56"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166"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par>
                                    <p:cTn id="18" presetID="2" presetClass="entr" presetSubtype="3" accel="52000" fill="hold" nodeType="withEffect">
                                      <p:stCondLst>
                                        <p:cond delay="0"/>
                                      </p:stCondLst>
                                      <p:childTnLst>
                                        <p:set>
                                          <p:cBhvr>
                                            <p:cTn id="19" dur="1" fill="hold">
                                              <p:stCondLst>
                                                <p:cond delay="0"/>
                                              </p:stCondLst>
                                            </p:cTn>
                                            <p:tgtEl>
                                              <p:spTgt spid="127"/>
                                            </p:tgtEl>
                                            <p:attrNameLst>
                                              <p:attrName>style.visibility</p:attrName>
                                            </p:attrNameLst>
                                          </p:cBhvr>
                                          <p:to>
                                            <p:strVal val="visible"/>
                                          </p:to>
                                        </p:set>
                                        <p:anim calcmode="lin" valueType="num">
                                          <p:cBhvr additive="base">
                                            <p:cTn id="20" dur="1600" fill="hold"/>
                                            <p:tgtEl>
                                              <p:spTgt spid="127"/>
                                            </p:tgtEl>
                                            <p:attrNameLst>
                                              <p:attrName>ppt_x</p:attrName>
                                            </p:attrNameLst>
                                          </p:cBhvr>
                                          <p:tavLst>
                                            <p:tav tm="0">
                                              <p:val>
                                                <p:strVal val="1+#ppt_w/2"/>
                                              </p:val>
                                            </p:tav>
                                            <p:tav tm="100000">
                                              <p:val>
                                                <p:strVal val="#ppt_x"/>
                                              </p:val>
                                            </p:tav>
                                          </p:tavLst>
                                        </p:anim>
                                        <p:anim calcmode="lin" valueType="num">
                                          <p:cBhvr additive="base">
                                            <p:cTn id="21" dur="1600" fill="hold"/>
                                            <p:tgtEl>
                                              <p:spTgt spid="127"/>
                                            </p:tgtEl>
                                            <p:attrNameLst>
                                              <p:attrName>ppt_y</p:attrName>
                                            </p:attrNameLst>
                                          </p:cBhvr>
                                          <p:tavLst>
                                            <p:tav tm="0">
                                              <p:val>
                                                <p:strVal val="0-#ppt_h/2"/>
                                              </p:val>
                                            </p:tav>
                                            <p:tav tm="100000">
                                              <p:val>
                                                <p:strVal val="#ppt_y"/>
                                              </p:val>
                                            </p:tav>
                                          </p:tavLst>
                                        </p:anim>
                                      </p:childTnLst>
                                    </p:cTn>
                                  </p:par>
                                  <p:par>
                                    <p:cTn id="22" presetID="2" presetClass="entr" presetSubtype="12" accel="52000" fill="hold" nodeType="withEffect">
                                      <p:stCondLst>
                                        <p:cond delay="0"/>
                                      </p:stCondLst>
                                      <p:childTnLst>
                                        <p:set>
                                          <p:cBhvr>
                                            <p:cTn id="23" dur="1" fill="hold">
                                              <p:stCondLst>
                                                <p:cond delay="0"/>
                                              </p:stCondLst>
                                            </p:cTn>
                                            <p:tgtEl>
                                              <p:spTgt spid="123"/>
                                            </p:tgtEl>
                                            <p:attrNameLst>
                                              <p:attrName>style.visibility</p:attrName>
                                            </p:attrNameLst>
                                          </p:cBhvr>
                                          <p:to>
                                            <p:strVal val="visible"/>
                                          </p:to>
                                        </p:set>
                                        <p:anim calcmode="lin" valueType="num">
                                          <p:cBhvr additive="base">
                                            <p:cTn id="24" dur="1600" fill="hold"/>
                                            <p:tgtEl>
                                              <p:spTgt spid="123"/>
                                            </p:tgtEl>
                                            <p:attrNameLst>
                                              <p:attrName>ppt_x</p:attrName>
                                            </p:attrNameLst>
                                          </p:cBhvr>
                                          <p:tavLst>
                                            <p:tav tm="0">
                                              <p:val>
                                                <p:strVal val="0-#ppt_w/2"/>
                                              </p:val>
                                            </p:tav>
                                            <p:tav tm="100000">
                                              <p:val>
                                                <p:strVal val="#ppt_x"/>
                                              </p:val>
                                            </p:tav>
                                          </p:tavLst>
                                        </p:anim>
                                        <p:anim calcmode="lin" valueType="num">
                                          <p:cBhvr additive="base">
                                            <p:cTn id="25" dur="1600" fill="hold"/>
                                            <p:tgtEl>
                                              <p:spTgt spid="123"/>
                                            </p:tgtEl>
                                            <p:attrNameLst>
                                              <p:attrName>ppt_y</p:attrName>
                                            </p:attrNameLst>
                                          </p:cBhvr>
                                          <p:tavLst>
                                            <p:tav tm="0">
                                              <p:val>
                                                <p:strVal val="1+#ppt_h/2"/>
                                              </p:val>
                                            </p:tav>
                                            <p:tav tm="100000">
                                              <p:val>
                                                <p:strVal val="#ppt_y"/>
                                              </p:val>
                                            </p:tav>
                                          </p:tavLst>
                                        </p:anim>
                                      </p:childTnLst>
                                    </p:cTn>
                                  </p:par>
                                  <p:par>
                                    <p:cTn id="26" presetID="2" presetClass="entr" presetSubtype="3" accel="52000" fill="hold" nodeType="withEffect">
                                      <p:stCondLst>
                                        <p:cond delay="0"/>
                                      </p:stCondLst>
                                      <p:childTnLst>
                                        <p:set>
                                          <p:cBhvr>
                                            <p:cTn id="27" dur="1" fill="hold">
                                              <p:stCondLst>
                                                <p:cond delay="0"/>
                                              </p:stCondLst>
                                            </p:cTn>
                                            <p:tgtEl>
                                              <p:spTgt spid="138"/>
                                            </p:tgtEl>
                                            <p:attrNameLst>
                                              <p:attrName>style.visibility</p:attrName>
                                            </p:attrNameLst>
                                          </p:cBhvr>
                                          <p:to>
                                            <p:strVal val="visible"/>
                                          </p:to>
                                        </p:set>
                                        <p:anim calcmode="lin" valueType="num">
                                          <p:cBhvr additive="base">
                                            <p:cTn id="28" dur="1600" fill="hold"/>
                                            <p:tgtEl>
                                              <p:spTgt spid="138"/>
                                            </p:tgtEl>
                                            <p:attrNameLst>
                                              <p:attrName>ppt_x</p:attrName>
                                            </p:attrNameLst>
                                          </p:cBhvr>
                                          <p:tavLst>
                                            <p:tav tm="0">
                                              <p:val>
                                                <p:strVal val="1+#ppt_w/2"/>
                                              </p:val>
                                            </p:tav>
                                            <p:tav tm="100000">
                                              <p:val>
                                                <p:strVal val="#ppt_x"/>
                                              </p:val>
                                            </p:tav>
                                          </p:tavLst>
                                        </p:anim>
                                        <p:anim calcmode="lin" valueType="num">
                                          <p:cBhvr additive="base">
                                            <p:cTn id="29" dur="1600" fill="hold"/>
                                            <p:tgtEl>
                                              <p:spTgt spid="138"/>
                                            </p:tgtEl>
                                            <p:attrNameLst>
                                              <p:attrName>ppt_y</p:attrName>
                                            </p:attrNameLst>
                                          </p:cBhvr>
                                          <p:tavLst>
                                            <p:tav tm="0">
                                              <p:val>
                                                <p:strVal val="0-#ppt_h/2"/>
                                              </p:val>
                                            </p:tav>
                                            <p:tav tm="100000">
                                              <p:val>
                                                <p:strVal val="#ppt_y"/>
                                              </p:val>
                                            </p:tav>
                                          </p:tavLst>
                                        </p:anim>
                                      </p:childTnLst>
                                    </p:cTn>
                                  </p:par>
                                  <p:par>
                                    <p:cTn id="30" presetID="2" presetClass="entr" presetSubtype="6" accel="52000" fill="hold" nodeType="withEffect">
                                      <p:stCondLst>
                                        <p:cond delay="0"/>
                                      </p:stCondLst>
                                      <p:childTnLst>
                                        <p:set>
                                          <p:cBhvr>
                                            <p:cTn id="31" dur="1" fill="hold">
                                              <p:stCondLst>
                                                <p:cond delay="0"/>
                                              </p:stCondLst>
                                            </p:cTn>
                                            <p:tgtEl>
                                              <p:spTgt spid="131"/>
                                            </p:tgtEl>
                                            <p:attrNameLst>
                                              <p:attrName>style.visibility</p:attrName>
                                            </p:attrNameLst>
                                          </p:cBhvr>
                                          <p:to>
                                            <p:strVal val="visible"/>
                                          </p:to>
                                        </p:set>
                                        <p:anim calcmode="lin" valueType="num">
                                          <p:cBhvr additive="base">
                                            <p:cTn id="32" dur="1600" fill="hold"/>
                                            <p:tgtEl>
                                              <p:spTgt spid="131"/>
                                            </p:tgtEl>
                                            <p:attrNameLst>
                                              <p:attrName>ppt_x</p:attrName>
                                            </p:attrNameLst>
                                          </p:cBhvr>
                                          <p:tavLst>
                                            <p:tav tm="0">
                                              <p:val>
                                                <p:strVal val="1+#ppt_w/2"/>
                                              </p:val>
                                            </p:tav>
                                            <p:tav tm="100000">
                                              <p:val>
                                                <p:strVal val="#ppt_x"/>
                                              </p:val>
                                            </p:tav>
                                          </p:tavLst>
                                        </p:anim>
                                        <p:anim calcmode="lin" valueType="num">
                                          <p:cBhvr additive="base">
                                            <p:cTn id="33" dur="16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4"/>
                                            </p:tgtEl>
                                            <p:attrNameLst>
                                              <p:attrName>style.visibility</p:attrName>
                                            </p:attrNameLst>
                                          </p:cBhvr>
                                          <p:to>
                                            <p:strVal val="visible"/>
                                          </p:to>
                                        </p:set>
                                        <p:animEffect transition="in" filter="fade">
                                          <p:cBhvr>
                                            <p:cTn id="38" dur="500"/>
                                            <p:tgtEl>
                                              <p:spTgt spid="15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6"/>
                                            </p:tgtEl>
                                            <p:attrNameLst>
                                              <p:attrName>style.visibility</p:attrName>
                                            </p:attrNameLst>
                                          </p:cBhvr>
                                          <p:to>
                                            <p:strVal val="visible"/>
                                          </p:to>
                                        </p:set>
                                        <p:animEffect transition="in" filter="fade">
                                          <p:cBhvr>
                                            <p:cTn id="41" dur="500"/>
                                            <p:tgtEl>
                                              <p:spTgt spid="16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0"/>
                                            </p:tgtEl>
                                            <p:attrNameLst>
                                              <p:attrName>style.visibility</p:attrName>
                                            </p:attrNameLst>
                                          </p:cBhvr>
                                          <p:to>
                                            <p:strVal val="visible"/>
                                          </p:to>
                                        </p:set>
                                        <p:animEffect transition="in" filter="fade">
                                          <p:cBhvr>
                                            <p:cTn id="46" dur="500"/>
                                            <p:tgtEl>
                                              <p:spTgt spid="16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42"/>
                                            </p:tgtEl>
                                            <p:attrNameLst>
                                              <p:attrName>style.visibility</p:attrName>
                                            </p:attrNameLst>
                                          </p:cBhvr>
                                          <p:to>
                                            <p:strVal val="visible"/>
                                          </p:to>
                                        </p:set>
                                        <p:animEffect transition="in" filter="fade">
                                          <p:cBhvr>
                                            <p:cTn id="51" dur="500"/>
                                            <p:tgtEl>
                                              <p:spTgt spid="14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fade">
                                          <p:cBhvr>
                                            <p:cTn id="56"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166"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TextBox 55"/>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经验不足总结</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57" name="六边形 56"/>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2" name="直接连接符 26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10" name="组合 109"/>
          <p:cNvGrpSpPr/>
          <p:nvPr/>
        </p:nvGrpSpPr>
        <p:grpSpPr>
          <a:xfrm>
            <a:off x="2911183" y="1200371"/>
            <a:ext cx="2846358" cy="2846358"/>
            <a:chOff x="304800" y="673100"/>
            <a:chExt cx="4000500" cy="4000500"/>
          </a:xfrm>
          <a:effectLst>
            <a:outerShdw blurRad="444500" dist="2540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2" name="椭圆 1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2639327" y="1059582"/>
            <a:ext cx="902142" cy="902142"/>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038010" y="1039892"/>
            <a:ext cx="902142" cy="902142"/>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392110" y="760410"/>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110018" y="3082464"/>
            <a:ext cx="902142" cy="902142"/>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2639326" y="3082464"/>
            <a:ext cx="902142" cy="902142"/>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3321567" y="1558218"/>
            <a:ext cx="2025590" cy="2025590"/>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 name="TextBox 1"/>
          <p:cNvSpPr txBox="1"/>
          <p:nvPr/>
        </p:nvSpPr>
        <p:spPr>
          <a:xfrm>
            <a:off x="3780364" y="2155513"/>
            <a:ext cx="1107996" cy="830997"/>
          </a:xfrm>
          <a:prstGeom prst="rect">
            <a:avLst/>
          </a:prstGeom>
          <a:noFill/>
        </p:spPr>
        <p:txBody>
          <a:bodyPr wrap="none" rtlCol="0">
            <a:spAutoFit/>
          </a:bodyPr>
          <a:lstStyle/>
          <a:p>
            <a:r>
              <a:rPr lang="zh-CN" altLang="en-US" sz="2400" b="1" dirty="0" smtClean="0">
                <a:solidFill>
                  <a:srgbClr val="C00000"/>
                </a:solidFill>
                <a:latin typeface="微软雅黑" pitchFamily="34" charset="-122"/>
                <a:ea typeface="微软雅黑" pitchFamily="34" charset="-122"/>
              </a:rPr>
              <a:t>此处输</a:t>
            </a:r>
            <a:endParaRPr lang="en-US" altLang="zh-CN" sz="2400" b="1" dirty="0" smtClean="0">
              <a:solidFill>
                <a:srgbClr val="C00000"/>
              </a:solidFill>
              <a:latin typeface="微软雅黑" pitchFamily="34" charset="-122"/>
              <a:ea typeface="微软雅黑" pitchFamily="34" charset="-122"/>
            </a:endParaRPr>
          </a:p>
          <a:p>
            <a:r>
              <a:rPr lang="zh-CN" altLang="en-US" sz="2400" b="1" dirty="0" smtClean="0">
                <a:solidFill>
                  <a:srgbClr val="C00000"/>
                </a:solidFill>
                <a:latin typeface="微软雅黑" pitchFamily="34" charset="-122"/>
                <a:ea typeface="微软雅黑" pitchFamily="34" charset="-122"/>
              </a:rPr>
              <a:t>入标题</a:t>
            </a:r>
            <a:endParaRPr lang="zh-CN" altLang="en-US" sz="2400" b="1" dirty="0">
              <a:solidFill>
                <a:srgbClr val="C00000"/>
              </a:solidFill>
              <a:latin typeface="微软雅黑" pitchFamily="34" charset="-122"/>
              <a:ea typeface="微软雅黑" pitchFamily="34" charset="-122"/>
            </a:endParaRPr>
          </a:p>
        </p:txBody>
      </p:sp>
      <p:sp>
        <p:nvSpPr>
          <p:cNvPr id="34" name="TextBox 33"/>
          <p:cNvSpPr txBox="1"/>
          <p:nvPr/>
        </p:nvSpPr>
        <p:spPr>
          <a:xfrm>
            <a:off x="995255" y="1186928"/>
            <a:ext cx="1488514" cy="338554"/>
          </a:xfrm>
          <a:prstGeom prst="rect">
            <a:avLst/>
          </a:prstGeom>
          <a:noFill/>
        </p:spPr>
        <p:txBody>
          <a:bodyPr wrap="square" rtlCol="0">
            <a:spAutoFit/>
          </a:bodyPr>
          <a:lstStyle/>
          <a:p>
            <a:r>
              <a:rPr lang="zh-CN" altLang="en-US" sz="1600" b="1" dirty="0" smtClean="0">
                <a:solidFill>
                  <a:srgbClr val="C00000"/>
                </a:solidFill>
                <a:latin typeface="微软雅黑" pitchFamily="34" charset="-122"/>
                <a:ea typeface="微软雅黑" pitchFamily="34" charset="-122"/>
              </a:rPr>
              <a:t>此处输入标题</a:t>
            </a:r>
            <a:endParaRPr lang="zh-CN" altLang="en-US" sz="1600" b="1" dirty="0">
              <a:solidFill>
                <a:srgbClr val="C00000"/>
              </a:solidFill>
              <a:latin typeface="微软雅黑" pitchFamily="34" charset="-122"/>
              <a:ea typeface="微软雅黑" pitchFamily="34" charset="-122"/>
            </a:endParaRPr>
          </a:p>
        </p:txBody>
      </p:sp>
      <p:sp>
        <p:nvSpPr>
          <p:cNvPr id="35" name="文本框 436"/>
          <p:cNvSpPr txBox="1"/>
          <p:nvPr/>
        </p:nvSpPr>
        <p:spPr>
          <a:xfrm>
            <a:off x="950839" y="1510652"/>
            <a:ext cx="1592193" cy="5770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此处输入文件内容此处输入文件内容此处输入文件内容此处输入</a:t>
            </a:r>
            <a:endParaRPr kumimoji="0" lang="zh-CN" altLang="en-US" sz="105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4" name="TextBox 3"/>
          <p:cNvSpPr txBox="1"/>
          <p:nvPr/>
        </p:nvSpPr>
        <p:spPr>
          <a:xfrm>
            <a:off x="2851567" y="1152862"/>
            <a:ext cx="470000" cy="646331"/>
          </a:xfrm>
          <a:prstGeom prst="rect">
            <a:avLst/>
          </a:prstGeom>
          <a:noFill/>
        </p:spPr>
        <p:txBody>
          <a:bodyPr wrap="none" rtlCol="0">
            <a:spAutoFit/>
          </a:bodyPr>
          <a:lstStyle/>
          <a:p>
            <a:r>
              <a:rPr lang="en-US" altLang="zh-CN" sz="3600" b="1" dirty="0" smtClean="0">
                <a:solidFill>
                  <a:srgbClr val="C00000"/>
                </a:solidFill>
                <a:latin typeface="微软雅黑" pitchFamily="34" charset="-122"/>
                <a:ea typeface="微软雅黑" pitchFamily="34" charset="-122"/>
              </a:rPr>
              <a:t>1</a:t>
            </a:r>
            <a:endParaRPr lang="zh-CN" altLang="en-US" sz="3600" b="1" dirty="0">
              <a:solidFill>
                <a:srgbClr val="C00000"/>
              </a:solidFill>
              <a:latin typeface="微软雅黑" pitchFamily="34" charset="-122"/>
              <a:ea typeface="微软雅黑" pitchFamily="34" charset="-122"/>
            </a:endParaRPr>
          </a:p>
        </p:txBody>
      </p:sp>
      <p:sp>
        <p:nvSpPr>
          <p:cNvPr id="39" name="TextBox 38"/>
          <p:cNvSpPr txBox="1"/>
          <p:nvPr/>
        </p:nvSpPr>
        <p:spPr>
          <a:xfrm>
            <a:off x="5254080" y="1134853"/>
            <a:ext cx="470000" cy="646331"/>
          </a:xfrm>
          <a:prstGeom prst="rect">
            <a:avLst/>
          </a:prstGeom>
          <a:noFill/>
        </p:spPr>
        <p:txBody>
          <a:bodyPr wrap="none" rtlCol="0">
            <a:spAutoFit/>
          </a:bodyPr>
          <a:lstStyle/>
          <a:p>
            <a:r>
              <a:rPr lang="en-US" altLang="zh-CN" sz="3600" b="1" dirty="0" smtClean="0">
                <a:solidFill>
                  <a:srgbClr val="C00000"/>
                </a:solidFill>
                <a:latin typeface="微软雅黑" pitchFamily="34" charset="-122"/>
                <a:ea typeface="微软雅黑" pitchFamily="34" charset="-122"/>
              </a:rPr>
              <a:t>2</a:t>
            </a:r>
            <a:endParaRPr lang="zh-CN" altLang="en-US" sz="3600" b="1" dirty="0">
              <a:solidFill>
                <a:srgbClr val="C00000"/>
              </a:solidFill>
              <a:latin typeface="微软雅黑" pitchFamily="34" charset="-122"/>
              <a:ea typeface="微软雅黑" pitchFamily="34" charset="-122"/>
            </a:endParaRPr>
          </a:p>
        </p:txBody>
      </p:sp>
      <p:sp>
        <p:nvSpPr>
          <p:cNvPr id="40" name="TextBox 39"/>
          <p:cNvSpPr txBox="1"/>
          <p:nvPr/>
        </p:nvSpPr>
        <p:spPr>
          <a:xfrm>
            <a:off x="2851567" y="3216432"/>
            <a:ext cx="470000" cy="646331"/>
          </a:xfrm>
          <a:prstGeom prst="rect">
            <a:avLst/>
          </a:prstGeom>
          <a:noFill/>
        </p:spPr>
        <p:txBody>
          <a:bodyPr wrap="none" rtlCol="0">
            <a:spAutoFit/>
          </a:bodyPr>
          <a:lstStyle/>
          <a:p>
            <a:r>
              <a:rPr lang="en-US" altLang="zh-CN" sz="3600" b="1" dirty="0" smtClean="0">
                <a:solidFill>
                  <a:srgbClr val="C00000"/>
                </a:solidFill>
                <a:latin typeface="微软雅黑" pitchFamily="34" charset="-122"/>
                <a:ea typeface="微软雅黑" pitchFamily="34" charset="-122"/>
              </a:rPr>
              <a:t>3</a:t>
            </a:r>
            <a:endParaRPr lang="zh-CN" altLang="en-US" sz="3600" b="1" dirty="0">
              <a:solidFill>
                <a:srgbClr val="C00000"/>
              </a:solidFill>
              <a:latin typeface="微软雅黑" pitchFamily="34" charset="-122"/>
              <a:ea typeface="微软雅黑" pitchFamily="34" charset="-122"/>
            </a:endParaRPr>
          </a:p>
        </p:txBody>
      </p:sp>
      <p:sp>
        <p:nvSpPr>
          <p:cNvPr id="41" name="TextBox 40"/>
          <p:cNvSpPr txBox="1"/>
          <p:nvPr/>
        </p:nvSpPr>
        <p:spPr>
          <a:xfrm>
            <a:off x="5302947" y="3245527"/>
            <a:ext cx="470000" cy="646331"/>
          </a:xfrm>
          <a:prstGeom prst="rect">
            <a:avLst/>
          </a:prstGeom>
          <a:noFill/>
        </p:spPr>
        <p:txBody>
          <a:bodyPr wrap="none" rtlCol="0">
            <a:spAutoFit/>
          </a:bodyPr>
          <a:lstStyle/>
          <a:p>
            <a:r>
              <a:rPr lang="en-US" altLang="zh-CN" sz="3600" b="1" dirty="0" smtClean="0">
                <a:solidFill>
                  <a:srgbClr val="C00000"/>
                </a:solidFill>
                <a:latin typeface="微软雅黑" pitchFamily="34" charset="-122"/>
                <a:ea typeface="微软雅黑" pitchFamily="34" charset="-122"/>
              </a:rPr>
              <a:t>4</a:t>
            </a:r>
            <a:endParaRPr lang="zh-CN" altLang="en-US" sz="3600" b="1" dirty="0">
              <a:solidFill>
                <a:srgbClr val="C00000"/>
              </a:solidFill>
              <a:latin typeface="微软雅黑" pitchFamily="34" charset="-122"/>
              <a:ea typeface="微软雅黑" pitchFamily="34" charset="-122"/>
            </a:endParaRPr>
          </a:p>
        </p:txBody>
      </p:sp>
      <p:sp>
        <p:nvSpPr>
          <p:cNvPr id="42" name="TextBox 41"/>
          <p:cNvSpPr txBox="1"/>
          <p:nvPr/>
        </p:nvSpPr>
        <p:spPr>
          <a:xfrm>
            <a:off x="6082255" y="1219664"/>
            <a:ext cx="1488514" cy="338554"/>
          </a:xfrm>
          <a:prstGeom prst="rect">
            <a:avLst/>
          </a:prstGeom>
          <a:noFill/>
        </p:spPr>
        <p:txBody>
          <a:bodyPr wrap="square" rtlCol="0">
            <a:spAutoFit/>
          </a:bodyPr>
          <a:lstStyle/>
          <a:p>
            <a:r>
              <a:rPr lang="zh-CN" altLang="en-US" sz="1600" b="1" dirty="0" smtClean="0">
                <a:solidFill>
                  <a:srgbClr val="C00000"/>
                </a:solidFill>
                <a:latin typeface="微软雅黑" pitchFamily="34" charset="-122"/>
                <a:ea typeface="微软雅黑" pitchFamily="34" charset="-122"/>
              </a:rPr>
              <a:t>此处输入标题</a:t>
            </a:r>
            <a:endParaRPr lang="zh-CN" altLang="en-US" sz="1600" b="1" dirty="0">
              <a:solidFill>
                <a:srgbClr val="C00000"/>
              </a:solidFill>
              <a:latin typeface="微软雅黑" pitchFamily="34" charset="-122"/>
              <a:ea typeface="微软雅黑" pitchFamily="34" charset="-122"/>
            </a:endParaRPr>
          </a:p>
        </p:txBody>
      </p:sp>
      <p:sp>
        <p:nvSpPr>
          <p:cNvPr id="43" name="文本框 436"/>
          <p:cNvSpPr txBox="1"/>
          <p:nvPr/>
        </p:nvSpPr>
        <p:spPr>
          <a:xfrm>
            <a:off x="6037839" y="1543388"/>
            <a:ext cx="1592193" cy="5770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此处输入文件内容此处输入文件内容此处输入文件内容此处输入</a:t>
            </a:r>
            <a:endParaRPr kumimoji="0" lang="zh-CN" altLang="en-US" sz="105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44" name="TextBox 43"/>
          <p:cNvSpPr txBox="1"/>
          <p:nvPr/>
        </p:nvSpPr>
        <p:spPr>
          <a:xfrm>
            <a:off x="960610" y="3201044"/>
            <a:ext cx="1488514" cy="338554"/>
          </a:xfrm>
          <a:prstGeom prst="rect">
            <a:avLst/>
          </a:prstGeom>
          <a:noFill/>
        </p:spPr>
        <p:txBody>
          <a:bodyPr wrap="square" rtlCol="0">
            <a:spAutoFit/>
          </a:bodyPr>
          <a:lstStyle/>
          <a:p>
            <a:r>
              <a:rPr lang="zh-CN" altLang="en-US" sz="1600" b="1" dirty="0" smtClean="0">
                <a:solidFill>
                  <a:srgbClr val="C00000"/>
                </a:solidFill>
                <a:latin typeface="微软雅黑" pitchFamily="34" charset="-122"/>
                <a:ea typeface="微软雅黑" pitchFamily="34" charset="-122"/>
              </a:rPr>
              <a:t>此处输入标题</a:t>
            </a:r>
            <a:endParaRPr lang="zh-CN" altLang="en-US" sz="1600" b="1" dirty="0">
              <a:solidFill>
                <a:srgbClr val="C00000"/>
              </a:solidFill>
              <a:latin typeface="微软雅黑" pitchFamily="34" charset="-122"/>
              <a:ea typeface="微软雅黑" pitchFamily="34" charset="-122"/>
            </a:endParaRPr>
          </a:p>
        </p:txBody>
      </p:sp>
      <p:sp>
        <p:nvSpPr>
          <p:cNvPr id="45" name="文本框 436"/>
          <p:cNvSpPr txBox="1"/>
          <p:nvPr/>
        </p:nvSpPr>
        <p:spPr>
          <a:xfrm>
            <a:off x="916194" y="3524768"/>
            <a:ext cx="1592193" cy="5770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此处输入文件内容此处输入文件内容此处输入文件内容此处输入</a:t>
            </a:r>
            <a:endParaRPr kumimoji="0" lang="zh-CN" altLang="en-US" sz="105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46" name="TextBox 45"/>
          <p:cNvSpPr txBox="1"/>
          <p:nvPr/>
        </p:nvSpPr>
        <p:spPr>
          <a:xfrm>
            <a:off x="6155405" y="3259234"/>
            <a:ext cx="1488514" cy="338554"/>
          </a:xfrm>
          <a:prstGeom prst="rect">
            <a:avLst/>
          </a:prstGeom>
          <a:noFill/>
        </p:spPr>
        <p:txBody>
          <a:bodyPr wrap="square" rtlCol="0">
            <a:spAutoFit/>
          </a:bodyPr>
          <a:lstStyle/>
          <a:p>
            <a:r>
              <a:rPr lang="zh-CN" altLang="en-US" sz="1600" b="1" dirty="0" smtClean="0">
                <a:solidFill>
                  <a:srgbClr val="C00000"/>
                </a:solidFill>
                <a:latin typeface="微软雅黑" pitchFamily="34" charset="-122"/>
                <a:ea typeface="微软雅黑" pitchFamily="34" charset="-122"/>
              </a:rPr>
              <a:t>此处输入标题</a:t>
            </a:r>
            <a:endParaRPr lang="zh-CN" altLang="en-US" sz="1600" b="1" dirty="0">
              <a:solidFill>
                <a:srgbClr val="C00000"/>
              </a:solidFill>
              <a:latin typeface="微软雅黑" pitchFamily="34" charset="-122"/>
              <a:ea typeface="微软雅黑" pitchFamily="34" charset="-122"/>
            </a:endParaRPr>
          </a:p>
        </p:txBody>
      </p:sp>
      <p:sp>
        <p:nvSpPr>
          <p:cNvPr id="47" name="文本框 436"/>
          <p:cNvSpPr txBox="1"/>
          <p:nvPr/>
        </p:nvSpPr>
        <p:spPr>
          <a:xfrm>
            <a:off x="6110989" y="3582958"/>
            <a:ext cx="1592193" cy="5770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此处输入文件内容此处输入文件内容此处输入文件内容此处输入</a:t>
            </a:r>
            <a:endParaRPr kumimoji="0" lang="zh-CN" altLang="en-US" sz="105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Tree>
    <p:custDataLst>
      <p:tags r:id="rId1"/>
    </p:custDataLst>
    <p:extLst>
      <p:ext uri="{BB962C8B-B14F-4D97-AF65-F5344CB8AC3E}">
        <p14:creationId xmlns="" xmlns:p14="http://schemas.microsoft.com/office/powerpoint/2010/main" val="1681427654"/>
      </p:ext>
    </p:extLst>
  </p:cSld>
  <p:clrMapOvr>
    <a:masterClrMapping/>
  </p:clrMapOvr>
  <p:transition spd="slow" advTm="5507">
    <p:cover/>
  </p:transition>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childTnLst>
                              </p:cTn>
                            </p:par>
                            <p:par>
                              <p:cTn id="18" fill="hold">
                                <p:stCondLst>
                                  <p:cond delay="1500"/>
                                </p:stCondLst>
                                <p:childTnLst>
                                  <p:par>
                                    <p:cTn id="19" presetID="2" presetClass="entr" presetSubtype="4" accel="42000" fill="hold" nodeType="afterEffect" p14:presetBounceEnd="44000">
                                      <p:stCondLst>
                                        <p:cond delay="0"/>
                                      </p:stCondLst>
                                      <p:childTnLst>
                                        <p:set>
                                          <p:cBhvr>
                                            <p:cTn id="20" dur="1" fill="hold">
                                              <p:stCondLst>
                                                <p:cond delay="0"/>
                                              </p:stCondLst>
                                            </p:cTn>
                                            <p:tgtEl>
                                              <p:spTgt spid="110"/>
                                            </p:tgtEl>
                                            <p:attrNameLst>
                                              <p:attrName>style.visibility</p:attrName>
                                            </p:attrNameLst>
                                          </p:cBhvr>
                                          <p:to>
                                            <p:strVal val="visible"/>
                                          </p:to>
                                        </p:set>
                                        <p:anim calcmode="lin" valueType="num" p14:bounceEnd="44000">
                                          <p:cBhvr additive="base">
                                            <p:cTn id="21" dur="1000" fill="hold"/>
                                            <p:tgtEl>
                                              <p:spTgt spid="110"/>
                                            </p:tgtEl>
                                            <p:attrNameLst>
                                              <p:attrName>ppt_x</p:attrName>
                                            </p:attrNameLst>
                                          </p:cBhvr>
                                          <p:tavLst>
                                            <p:tav tm="0">
                                              <p:val>
                                                <p:strVal val="#ppt_x"/>
                                              </p:val>
                                            </p:tav>
                                            <p:tav tm="100000">
                                              <p:val>
                                                <p:strVal val="#ppt_x"/>
                                              </p:val>
                                            </p:tav>
                                          </p:tavLst>
                                        </p:anim>
                                        <p:anim calcmode="lin" valueType="num" p14:bounceEnd="44000">
                                          <p:cBhvr additive="base">
                                            <p:cTn id="22" dur="1000" fill="hold"/>
                                            <p:tgtEl>
                                              <p:spTgt spid="110"/>
                                            </p:tgtEl>
                                            <p:attrNameLst>
                                              <p:attrName>ppt_y</p:attrName>
                                            </p:attrNameLst>
                                          </p:cBhvr>
                                          <p:tavLst>
                                            <p:tav tm="0">
                                              <p:val>
                                                <p:strVal val="1+#ppt_h/2"/>
                                              </p:val>
                                            </p:tav>
                                            <p:tav tm="100000">
                                              <p:val>
                                                <p:strVal val="#ppt_y"/>
                                              </p:val>
                                            </p:tav>
                                          </p:tavLst>
                                        </p:anim>
                                      </p:childTnLst>
                                    </p:cTn>
                                  </p:par>
                                  <p:par>
                                    <p:cTn id="23" presetID="2" presetClass="entr" presetSubtype="1" accel="42000" fill="hold" nodeType="withEffect" p14:presetBounceEnd="44000">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14:bounceEnd="44000">
                                          <p:cBhvr additive="base">
                                            <p:cTn id="25" dur="1000" fill="hold"/>
                                            <p:tgtEl>
                                              <p:spTgt spid="30"/>
                                            </p:tgtEl>
                                            <p:attrNameLst>
                                              <p:attrName>ppt_x</p:attrName>
                                            </p:attrNameLst>
                                          </p:cBhvr>
                                          <p:tavLst>
                                            <p:tav tm="0">
                                              <p:val>
                                                <p:strVal val="#ppt_x"/>
                                              </p:val>
                                            </p:tav>
                                            <p:tav tm="100000">
                                              <p:val>
                                                <p:strVal val="#ppt_x"/>
                                              </p:val>
                                            </p:tav>
                                          </p:tavLst>
                                        </p:anim>
                                        <p:anim calcmode="lin" valueType="num" p14:bounceEnd="44000">
                                          <p:cBhvr additive="base">
                                            <p:cTn id="26" dur="10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par>
                              <p:cTn id="32" fill="hold">
                                <p:stCondLst>
                                  <p:cond delay="500"/>
                                </p:stCondLst>
                                <p:childTnLst>
                                  <p:par>
                                    <p:cTn id="33" presetID="2" presetClass="entr" presetSubtype="9" accel="42000" fill="hold" nodeType="afterEffect" p14:presetBounceEnd="44000">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14:bounceEnd="44000">
                                          <p:cBhvr additive="base">
                                            <p:cTn id="35" dur="1000" fill="hold"/>
                                            <p:tgtEl>
                                              <p:spTgt spid="18"/>
                                            </p:tgtEl>
                                            <p:attrNameLst>
                                              <p:attrName>ppt_x</p:attrName>
                                            </p:attrNameLst>
                                          </p:cBhvr>
                                          <p:tavLst>
                                            <p:tav tm="0">
                                              <p:val>
                                                <p:strVal val="0-#ppt_w/2"/>
                                              </p:val>
                                            </p:tav>
                                            <p:tav tm="100000">
                                              <p:val>
                                                <p:strVal val="#ppt_x"/>
                                              </p:val>
                                            </p:tav>
                                          </p:tavLst>
                                        </p:anim>
                                        <p:anim calcmode="lin" valueType="num" p14:bounceEnd="44000">
                                          <p:cBhvr additive="base">
                                            <p:cTn id="36" dur="1000" fill="hold"/>
                                            <p:tgtEl>
                                              <p:spTgt spid="18"/>
                                            </p:tgtEl>
                                            <p:attrNameLst>
                                              <p:attrName>ppt_y</p:attrName>
                                            </p:attrNameLst>
                                          </p:cBhvr>
                                          <p:tavLst>
                                            <p:tav tm="0">
                                              <p:val>
                                                <p:strVal val="0-#ppt_h/2"/>
                                              </p:val>
                                            </p:tav>
                                            <p:tav tm="100000">
                                              <p:val>
                                                <p:strVal val="#ppt_y"/>
                                              </p:val>
                                            </p:tav>
                                          </p:tavLst>
                                        </p:anim>
                                      </p:childTnLst>
                                    </p:cTn>
                                  </p:par>
                                  <p:par>
                                    <p:cTn id="37" presetID="16" presetClass="entr" presetSubtype="21" fill="hold" grpId="0" nodeType="withEffect">
                                      <p:stCondLst>
                                        <p:cond delay="50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par>
                                    <p:cTn id="40" presetID="2" presetClass="entr" presetSubtype="3" accel="42000" fill="hold" nodeType="withEffect" p14:presetBounceEnd="44000">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14:bounceEnd="44000">
                                          <p:cBhvr additive="base">
                                            <p:cTn id="42" dur="1000" fill="hold"/>
                                            <p:tgtEl>
                                              <p:spTgt spid="21"/>
                                            </p:tgtEl>
                                            <p:attrNameLst>
                                              <p:attrName>ppt_x</p:attrName>
                                            </p:attrNameLst>
                                          </p:cBhvr>
                                          <p:tavLst>
                                            <p:tav tm="0">
                                              <p:val>
                                                <p:strVal val="1+#ppt_w/2"/>
                                              </p:val>
                                            </p:tav>
                                            <p:tav tm="100000">
                                              <p:val>
                                                <p:strVal val="#ppt_x"/>
                                              </p:val>
                                            </p:tav>
                                          </p:tavLst>
                                        </p:anim>
                                        <p:anim calcmode="lin" valueType="num" p14:bounceEnd="44000">
                                          <p:cBhvr additive="base">
                                            <p:cTn id="43" dur="1000" fill="hold"/>
                                            <p:tgtEl>
                                              <p:spTgt spid="21"/>
                                            </p:tgtEl>
                                            <p:attrNameLst>
                                              <p:attrName>ppt_y</p:attrName>
                                            </p:attrNameLst>
                                          </p:cBhvr>
                                          <p:tavLst>
                                            <p:tav tm="0">
                                              <p:val>
                                                <p:strVal val="0-#ppt_h/2"/>
                                              </p:val>
                                            </p:tav>
                                            <p:tav tm="100000">
                                              <p:val>
                                                <p:strVal val="#ppt_y"/>
                                              </p:val>
                                            </p:tav>
                                          </p:tavLst>
                                        </p:anim>
                                      </p:childTnLst>
                                    </p:cTn>
                                  </p:par>
                                  <p:par>
                                    <p:cTn id="44" presetID="2" presetClass="entr" presetSubtype="6" accel="42000" fill="hold" nodeType="withEffect" p14:presetBounceEnd="44000">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14:bounceEnd="44000">
                                          <p:cBhvr additive="base">
                                            <p:cTn id="46" dur="1000" fill="hold"/>
                                            <p:tgtEl>
                                              <p:spTgt spid="24"/>
                                            </p:tgtEl>
                                            <p:attrNameLst>
                                              <p:attrName>ppt_x</p:attrName>
                                            </p:attrNameLst>
                                          </p:cBhvr>
                                          <p:tavLst>
                                            <p:tav tm="0">
                                              <p:val>
                                                <p:strVal val="1+#ppt_w/2"/>
                                              </p:val>
                                            </p:tav>
                                            <p:tav tm="100000">
                                              <p:val>
                                                <p:strVal val="#ppt_x"/>
                                              </p:val>
                                            </p:tav>
                                          </p:tavLst>
                                        </p:anim>
                                        <p:anim calcmode="lin" valueType="num" p14:bounceEnd="44000">
                                          <p:cBhvr additive="base">
                                            <p:cTn id="47" dur="10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12" accel="42000" fill="hold" nodeType="withEffect" p14:presetBounceEnd="44000">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14:bounceEnd="44000">
                                          <p:cBhvr additive="base">
                                            <p:cTn id="50" dur="1000" fill="hold"/>
                                            <p:tgtEl>
                                              <p:spTgt spid="27"/>
                                            </p:tgtEl>
                                            <p:attrNameLst>
                                              <p:attrName>ppt_x</p:attrName>
                                            </p:attrNameLst>
                                          </p:cBhvr>
                                          <p:tavLst>
                                            <p:tav tm="0">
                                              <p:val>
                                                <p:strVal val="0-#ppt_w/2"/>
                                              </p:val>
                                            </p:tav>
                                            <p:tav tm="100000">
                                              <p:val>
                                                <p:strVal val="#ppt_x"/>
                                              </p:val>
                                            </p:tav>
                                          </p:tavLst>
                                        </p:anim>
                                        <p:anim calcmode="lin" valueType="num" p14:bounceEnd="44000">
                                          <p:cBhvr additive="base">
                                            <p:cTn id="51" dur="1000" fill="hold"/>
                                            <p:tgtEl>
                                              <p:spTgt spid="27"/>
                                            </p:tgtEl>
                                            <p:attrNameLst>
                                              <p:attrName>ppt_y</p:attrName>
                                            </p:attrNameLst>
                                          </p:cBhvr>
                                          <p:tavLst>
                                            <p:tav tm="0">
                                              <p:val>
                                                <p:strVal val="1+#ppt_h/2"/>
                                              </p:val>
                                            </p:tav>
                                            <p:tav tm="100000">
                                              <p:val>
                                                <p:strVal val="#ppt_y"/>
                                              </p:val>
                                            </p:tav>
                                          </p:tavLst>
                                        </p:anim>
                                      </p:childTnLst>
                                    </p:cTn>
                                  </p:par>
                                  <p:par>
                                    <p:cTn id="52" presetID="42" presetClass="entr" presetSubtype="0" fill="hold" grpId="0" nodeType="withEffect">
                                      <p:stCondLst>
                                        <p:cond delay="50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1000"/>
                                            <p:tgtEl>
                                              <p:spTgt spid="35"/>
                                            </p:tgtEl>
                                          </p:cBhvr>
                                        </p:animEffect>
                                        <p:anim calcmode="lin" valueType="num">
                                          <p:cBhvr>
                                            <p:cTn id="55" dur="1000" fill="hold"/>
                                            <p:tgtEl>
                                              <p:spTgt spid="35"/>
                                            </p:tgtEl>
                                            <p:attrNameLst>
                                              <p:attrName>ppt_x</p:attrName>
                                            </p:attrNameLst>
                                          </p:cBhvr>
                                          <p:tavLst>
                                            <p:tav tm="0">
                                              <p:val>
                                                <p:strVal val="#ppt_x"/>
                                              </p:val>
                                            </p:tav>
                                            <p:tav tm="100000">
                                              <p:val>
                                                <p:strVal val="#ppt_x"/>
                                              </p:val>
                                            </p:tav>
                                          </p:tavLst>
                                        </p:anim>
                                        <p:anim calcmode="lin" valueType="num">
                                          <p:cBhvr>
                                            <p:cTn id="56" dur="1000" fill="hold"/>
                                            <p:tgtEl>
                                              <p:spTgt spid="3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50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1000"/>
                                            <p:tgtEl>
                                              <p:spTgt spid="34"/>
                                            </p:tgtEl>
                                          </p:cBhvr>
                                        </p:animEffect>
                                        <p:anim calcmode="lin" valueType="num">
                                          <p:cBhvr>
                                            <p:cTn id="60" dur="1000" fill="hold"/>
                                            <p:tgtEl>
                                              <p:spTgt spid="34"/>
                                            </p:tgtEl>
                                            <p:attrNameLst>
                                              <p:attrName>ppt_x</p:attrName>
                                            </p:attrNameLst>
                                          </p:cBhvr>
                                          <p:tavLst>
                                            <p:tav tm="0">
                                              <p:val>
                                                <p:strVal val="#ppt_x"/>
                                              </p:val>
                                            </p:tav>
                                            <p:tav tm="100000">
                                              <p:val>
                                                <p:strVal val="#ppt_x"/>
                                              </p:val>
                                            </p:tav>
                                          </p:tavLst>
                                        </p:anim>
                                        <p:anim calcmode="lin" valueType="num">
                                          <p:cBhvr>
                                            <p:cTn id="61" dur="1000" fill="hold"/>
                                            <p:tgtEl>
                                              <p:spTgt spid="34"/>
                                            </p:tgtEl>
                                            <p:attrNameLst>
                                              <p:attrName>ppt_y</p:attrName>
                                            </p:attrNameLst>
                                          </p:cBhvr>
                                          <p:tavLst>
                                            <p:tav tm="0">
                                              <p:val>
                                                <p:strVal val="#ppt_y+.1"/>
                                              </p:val>
                                            </p:tav>
                                            <p:tav tm="100000">
                                              <p:val>
                                                <p:strVal val="#ppt_y"/>
                                              </p:val>
                                            </p:tav>
                                          </p:tavLst>
                                        </p:anim>
                                      </p:childTnLst>
                                    </p:cTn>
                                  </p:par>
                                  <p:par>
                                    <p:cTn id="62" presetID="16" presetClass="entr" presetSubtype="21" fill="hold" grpId="0" nodeType="withEffect">
                                      <p:stCondLst>
                                        <p:cond delay="500"/>
                                      </p:stCondLst>
                                      <p:childTnLst>
                                        <p:set>
                                          <p:cBhvr>
                                            <p:cTn id="63" dur="1" fill="hold">
                                              <p:stCondLst>
                                                <p:cond delay="0"/>
                                              </p:stCondLst>
                                            </p:cTn>
                                            <p:tgtEl>
                                              <p:spTgt spid="39"/>
                                            </p:tgtEl>
                                            <p:attrNameLst>
                                              <p:attrName>style.visibility</p:attrName>
                                            </p:attrNameLst>
                                          </p:cBhvr>
                                          <p:to>
                                            <p:strVal val="visible"/>
                                          </p:to>
                                        </p:set>
                                        <p:animEffect transition="in" filter="barn(inVertical)">
                                          <p:cBhvr>
                                            <p:cTn id="64" dur="500"/>
                                            <p:tgtEl>
                                              <p:spTgt spid="39"/>
                                            </p:tgtEl>
                                          </p:cBhvr>
                                        </p:animEffect>
                                      </p:childTnLst>
                                    </p:cTn>
                                  </p:par>
                                  <p:par>
                                    <p:cTn id="65" presetID="16" presetClass="entr" presetSubtype="21" fill="hold" grpId="0" nodeType="withEffect">
                                      <p:stCondLst>
                                        <p:cond delay="500"/>
                                      </p:stCondLst>
                                      <p:childTnLst>
                                        <p:set>
                                          <p:cBhvr>
                                            <p:cTn id="66" dur="1" fill="hold">
                                              <p:stCondLst>
                                                <p:cond delay="0"/>
                                              </p:stCondLst>
                                            </p:cTn>
                                            <p:tgtEl>
                                              <p:spTgt spid="40"/>
                                            </p:tgtEl>
                                            <p:attrNameLst>
                                              <p:attrName>style.visibility</p:attrName>
                                            </p:attrNameLst>
                                          </p:cBhvr>
                                          <p:to>
                                            <p:strVal val="visible"/>
                                          </p:to>
                                        </p:set>
                                        <p:animEffect transition="in" filter="barn(inVertical)">
                                          <p:cBhvr>
                                            <p:cTn id="67" dur="500"/>
                                            <p:tgtEl>
                                              <p:spTgt spid="40"/>
                                            </p:tgtEl>
                                          </p:cBhvr>
                                        </p:animEffect>
                                      </p:childTnLst>
                                    </p:cTn>
                                  </p:par>
                                  <p:par>
                                    <p:cTn id="68" presetID="16" presetClass="entr" presetSubtype="21" fill="hold" grpId="0" nodeType="withEffect">
                                      <p:stCondLst>
                                        <p:cond delay="500"/>
                                      </p:stCondLst>
                                      <p:childTnLst>
                                        <p:set>
                                          <p:cBhvr>
                                            <p:cTn id="69" dur="1" fill="hold">
                                              <p:stCondLst>
                                                <p:cond delay="0"/>
                                              </p:stCondLst>
                                            </p:cTn>
                                            <p:tgtEl>
                                              <p:spTgt spid="41"/>
                                            </p:tgtEl>
                                            <p:attrNameLst>
                                              <p:attrName>style.visibility</p:attrName>
                                            </p:attrNameLst>
                                          </p:cBhvr>
                                          <p:to>
                                            <p:strVal val="visible"/>
                                          </p:to>
                                        </p:set>
                                        <p:animEffect transition="in" filter="barn(inVertical)">
                                          <p:cBhvr>
                                            <p:cTn id="70" dur="500"/>
                                            <p:tgtEl>
                                              <p:spTgt spid="41"/>
                                            </p:tgtEl>
                                          </p:cBhvr>
                                        </p:animEffect>
                                      </p:childTnLst>
                                    </p:cTn>
                                  </p:par>
                                  <p:par>
                                    <p:cTn id="71" presetID="42" presetClass="entr" presetSubtype="0" fill="hold" grpId="0" nodeType="withEffect">
                                      <p:stCondLst>
                                        <p:cond delay="50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1000"/>
                                            <p:tgtEl>
                                              <p:spTgt spid="43"/>
                                            </p:tgtEl>
                                          </p:cBhvr>
                                        </p:animEffect>
                                        <p:anim calcmode="lin" valueType="num">
                                          <p:cBhvr>
                                            <p:cTn id="74" dur="1000" fill="hold"/>
                                            <p:tgtEl>
                                              <p:spTgt spid="43"/>
                                            </p:tgtEl>
                                            <p:attrNameLst>
                                              <p:attrName>ppt_x</p:attrName>
                                            </p:attrNameLst>
                                          </p:cBhvr>
                                          <p:tavLst>
                                            <p:tav tm="0">
                                              <p:val>
                                                <p:strVal val="#ppt_x"/>
                                              </p:val>
                                            </p:tav>
                                            <p:tav tm="100000">
                                              <p:val>
                                                <p:strVal val="#ppt_x"/>
                                              </p:val>
                                            </p:tav>
                                          </p:tavLst>
                                        </p:anim>
                                        <p:anim calcmode="lin" valueType="num">
                                          <p:cBhvr>
                                            <p:cTn id="75" dur="1000" fill="hold"/>
                                            <p:tgtEl>
                                              <p:spTgt spid="4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50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1000"/>
                                            <p:tgtEl>
                                              <p:spTgt spid="42"/>
                                            </p:tgtEl>
                                          </p:cBhvr>
                                        </p:animEffect>
                                        <p:anim calcmode="lin" valueType="num">
                                          <p:cBhvr>
                                            <p:cTn id="79" dur="1000" fill="hold"/>
                                            <p:tgtEl>
                                              <p:spTgt spid="42"/>
                                            </p:tgtEl>
                                            <p:attrNameLst>
                                              <p:attrName>ppt_x</p:attrName>
                                            </p:attrNameLst>
                                          </p:cBhvr>
                                          <p:tavLst>
                                            <p:tav tm="0">
                                              <p:val>
                                                <p:strVal val="#ppt_x"/>
                                              </p:val>
                                            </p:tav>
                                            <p:tav tm="100000">
                                              <p:val>
                                                <p:strVal val="#ppt_x"/>
                                              </p:val>
                                            </p:tav>
                                          </p:tavLst>
                                        </p:anim>
                                        <p:anim calcmode="lin" valueType="num">
                                          <p:cBhvr>
                                            <p:cTn id="80" dur="1000" fill="hold"/>
                                            <p:tgtEl>
                                              <p:spTgt spid="4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50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500"/>
                                      </p:stCondLst>
                                      <p:childTnLst>
                                        <p:set>
                                          <p:cBhvr>
                                            <p:cTn id="87" dur="1" fill="hold">
                                              <p:stCondLst>
                                                <p:cond delay="0"/>
                                              </p:stCondLst>
                                            </p:cTn>
                                            <p:tgtEl>
                                              <p:spTgt spid="44"/>
                                            </p:tgtEl>
                                            <p:attrNameLst>
                                              <p:attrName>style.visibility</p:attrName>
                                            </p:attrNameLst>
                                          </p:cBhvr>
                                          <p:to>
                                            <p:strVal val="visible"/>
                                          </p:to>
                                        </p:set>
                                        <p:animEffect transition="in" filter="fade">
                                          <p:cBhvr>
                                            <p:cTn id="88" dur="1000"/>
                                            <p:tgtEl>
                                              <p:spTgt spid="44"/>
                                            </p:tgtEl>
                                          </p:cBhvr>
                                        </p:animEffect>
                                        <p:anim calcmode="lin" valueType="num">
                                          <p:cBhvr>
                                            <p:cTn id="89" dur="1000" fill="hold"/>
                                            <p:tgtEl>
                                              <p:spTgt spid="44"/>
                                            </p:tgtEl>
                                            <p:attrNameLst>
                                              <p:attrName>ppt_x</p:attrName>
                                            </p:attrNameLst>
                                          </p:cBhvr>
                                          <p:tavLst>
                                            <p:tav tm="0">
                                              <p:val>
                                                <p:strVal val="#ppt_x"/>
                                              </p:val>
                                            </p:tav>
                                            <p:tav tm="100000">
                                              <p:val>
                                                <p:strVal val="#ppt_x"/>
                                              </p:val>
                                            </p:tav>
                                          </p:tavLst>
                                        </p:anim>
                                        <p:anim calcmode="lin" valueType="num">
                                          <p:cBhvr>
                                            <p:cTn id="90" dur="1000" fill="hold"/>
                                            <p:tgtEl>
                                              <p:spTgt spid="44"/>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500"/>
                                      </p:stCondLst>
                                      <p:childTnLst>
                                        <p:set>
                                          <p:cBhvr>
                                            <p:cTn id="92" dur="1" fill="hold">
                                              <p:stCondLst>
                                                <p:cond delay="0"/>
                                              </p:stCondLst>
                                            </p:cTn>
                                            <p:tgtEl>
                                              <p:spTgt spid="47"/>
                                            </p:tgtEl>
                                            <p:attrNameLst>
                                              <p:attrName>style.visibility</p:attrName>
                                            </p:attrNameLst>
                                          </p:cBhvr>
                                          <p:to>
                                            <p:strVal val="visible"/>
                                          </p:to>
                                        </p:set>
                                        <p:animEffect transition="in" filter="fade">
                                          <p:cBhvr>
                                            <p:cTn id="93" dur="1000"/>
                                            <p:tgtEl>
                                              <p:spTgt spid="47"/>
                                            </p:tgtEl>
                                          </p:cBhvr>
                                        </p:animEffect>
                                        <p:anim calcmode="lin" valueType="num">
                                          <p:cBhvr>
                                            <p:cTn id="94" dur="1000" fill="hold"/>
                                            <p:tgtEl>
                                              <p:spTgt spid="47"/>
                                            </p:tgtEl>
                                            <p:attrNameLst>
                                              <p:attrName>ppt_x</p:attrName>
                                            </p:attrNameLst>
                                          </p:cBhvr>
                                          <p:tavLst>
                                            <p:tav tm="0">
                                              <p:val>
                                                <p:strVal val="#ppt_x"/>
                                              </p:val>
                                            </p:tav>
                                            <p:tav tm="100000">
                                              <p:val>
                                                <p:strVal val="#ppt_x"/>
                                              </p:val>
                                            </p:tav>
                                          </p:tavLst>
                                        </p:anim>
                                        <p:anim calcmode="lin" valueType="num">
                                          <p:cBhvr>
                                            <p:cTn id="95" dur="1000" fill="hold"/>
                                            <p:tgtEl>
                                              <p:spTgt spid="4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50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1000"/>
                                            <p:tgtEl>
                                              <p:spTgt spid="46"/>
                                            </p:tgtEl>
                                          </p:cBhvr>
                                        </p:animEffect>
                                        <p:anim calcmode="lin" valueType="num">
                                          <p:cBhvr>
                                            <p:cTn id="99" dur="1000" fill="hold"/>
                                            <p:tgtEl>
                                              <p:spTgt spid="46"/>
                                            </p:tgtEl>
                                            <p:attrNameLst>
                                              <p:attrName>ppt_x</p:attrName>
                                            </p:attrNameLst>
                                          </p:cBhvr>
                                          <p:tavLst>
                                            <p:tav tm="0">
                                              <p:val>
                                                <p:strVal val="#ppt_x"/>
                                              </p:val>
                                            </p:tav>
                                            <p:tav tm="100000">
                                              <p:val>
                                                <p:strVal val="#ppt_x"/>
                                              </p:val>
                                            </p:tav>
                                          </p:tavLst>
                                        </p:anim>
                                        <p:anim calcmode="lin" valueType="num">
                                          <p:cBhvr>
                                            <p:cTn id="10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2" grpId="0"/>
          <p:bldP spid="34" grpId="0"/>
          <p:bldP spid="35" grpId="0"/>
          <p:bldP spid="4" grpId="0"/>
          <p:bldP spid="39" grpId="0"/>
          <p:bldP spid="40" grpId="0"/>
          <p:bldP spid="41" grpId="0"/>
          <p:bldP spid="42" grpId="0"/>
          <p:bldP spid="43" grpId="0"/>
          <p:bldP spid="44" grpId="0"/>
          <p:bldP spid="45" grpId="0"/>
          <p:bldP spid="46" grpId="0"/>
          <p:bldP spid="47"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childTnLst>
                              </p:cTn>
                            </p:par>
                            <p:par>
                              <p:cTn id="18" fill="hold">
                                <p:stCondLst>
                                  <p:cond delay="1500"/>
                                </p:stCondLst>
                                <p:childTnLst>
                                  <p:par>
                                    <p:cTn id="19" presetID="2" presetClass="entr" presetSubtype="4" accel="42000"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 calcmode="lin" valueType="num">
                                          <p:cBhvr additive="base">
                                            <p:cTn id="21" dur="1000" fill="hold"/>
                                            <p:tgtEl>
                                              <p:spTgt spid="110"/>
                                            </p:tgtEl>
                                            <p:attrNameLst>
                                              <p:attrName>ppt_x</p:attrName>
                                            </p:attrNameLst>
                                          </p:cBhvr>
                                          <p:tavLst>
                                            <p:tav tm="0">
                                              <p:val>
                                                <p:strVal val="#ppt_x"/>
                                              </p:val>
                                            </p:tav>
                                            <p:tav tm="100000">
                                              <p:val>
                                                <p:strVal val="#ppt_x"/>
                                              </p:val>
                                            </p:tav>
                                          </p:tavLst>
                                        </p:anim>
                                        <p:anim calcmode="lin" valueType="num">
                                          <p:cBhvr additive="base">
                                            <p:cTn id="22" dur="1000" fill="hold"/>
                                            <p:tgtEl>
                                              <p:spTgt spid="110"/>
                                            </p:tgtEl>
                                            <p:attrNameLst>
                                              <p:attrName>ppt_y</p:attrName>
                                            </p:attrNameLst>
                                          </p:cBhvr>
                                          <p:tavLst>
                                            <p:tav tm="0">
                                              <p:val>
                                                <p:strVal val="1+#ppt_h/2"/>
                                              </p:val>
                                            </p:tav>
                                            <p:tav tm="100000">
                                              <p:val>
                                                <p:strVal val="#ppt_y"/>
                                              </p:val>
                                            </p:tav>
                                          </p:tavLst>
                                        </p:anim>
                                      </p:childTnLst>
                                    </p:cTn>
                                  </p:par>
                                  <p:par>
                                    <p:cTn id="23" presetID="2" presetClass="entr" presetSubtype="1" accel="4200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ppt_x"/>
                                              </p:val>
                                            </p:tav>
                                            <p:tav tm="100000">
                                              <p:val>
                                                <p:strVal val="#ppt_x"/>
                                              </p:val>
                                            </p:tav>
                                          </p:tavLst>
                                        </p:anim>
                                        <p:anim calcmode="lin" valueType="num">
                                          <p:cBhvr additive="base">
                                            <p:cTn id="26" dur="10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par>
                              <p:cTn id="32" fill="hold">
                                <p:stCondLst>
                                  <p:cond delay="500"/>
                                </p:stCondLst>
                                <p:childTnLst>
                                  <p:par>
                                    <p:cTn id="33" presetID="2" presetClass="entr" presetSubtype="9" accel="4200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0-#ppt_w/2"/>
                                              </p:val>
                                            </p:tav>
                                            <p:tav tm="100000">
                                              <p:val>
                                                <p:strVal val="#ppt_x"/>
                                              </p:val>
                                            </p:tav>
                                          </p:tavLst>
                                        </p:anim>
                                        <p:anim calcmode="lin" valueType="num">
                                          <p:cBhvr additive="base">
                                            <p:cTn id="36" dur="1000" fill="hold"/>
                                            <p:tgtEl>
                                              <p:spTgt spid="18"/>
                                            </p:tgtEl>
                                            <p:attrNameLst>
                                              <p:attrName>ppt_y</p:attrName>
                                            </p:attrNameLst>
                                          </p:cBhvr>
                                          <p:tavLst>
                                            <p:tav tm="0">
                                              <p:val>
                                                <p:strVal val="0-#ppt_h/2"/>
                                              </p:val>
                                            </p:tav>
                                            <p:tav tm="100000">
                                              <p:val>
                                                <p:strVal val="#ppt_y"/>
                                              </p:val>
                                            </p:tav>
                                          </p:tavLst>
                                        </p:anim>
                                      </p:childTnLst>
                                    </p:cTn>
                                  </p:par>
                                  <p:par>
                                    <p:cTn id="37" presetID="16" presetClass="entr" presetSubtype="21" fill="hold" grpId="0" nodeType="withEffect">
                                      <p:stCondLst>
                                        <p:cond delay="50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par>
                                    <p:cTn id="40" presetID="2" presetClass="entr" presetSubtype="3" accel="4200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1000" fill="hold"/>
                                            <p:tgtEl>
                                              <p:spTgt spid="21"/>
                                            </p:tgtEl>
                                            <p:attrNameLst>
                                              <p:attrName>ppt_x</p:attrName>
                                            </p:attrNameLst>
                                          </p:cBhvr>
                                          <p:tavLst>
                                            <p:tav tm="0">
                                              <p:val>
                                                <p:strVal val="1+#ppt_w/2"/>
                                              </p:val>
                                            </p:tav>
                                            <p:tav tm="100000">
                                              <p:val>
                                                <p:strVal val="#ppt_x"/>
                                              </p:val>
                                            </p:tav>
                                          </p:tavLst>
                                        </p:anim>
                                        <p:anim calcmode="lin" valueType="num">
                                          <p:cBhvr additive="base">
                                            <p:cTn id="43" dur="1000" fill="hold"/>
                                            <p:tgtEl>
                                              <p:spTgt spid="21"/>
                                            </p:tgtEl>
                                            <p:attrNameLst>
                                              <p:attrName>ppt_y</p:attrName>
                                            </p:attrNameLst>
                                          </p:cBhvr>
                                          <p:tavLst>
                                            <p:tav tm="0">
                                              <p:val>
                                                <p:strVal val="0-#ppt_h/2"/>
                                              </p:val>
                                            </p:tav>
                                            <p:tav tm="100000">
                                              <p:val>
                                                <p:strVal val="#ppt_y"/>
                                              </p:val>
                                            </p:tav>
                                          </p:tavLst>
                                        </p:anim>
                                      </p:childTnLst>
                                    </p:cTn>
                                  </p:par>
                                  <p:par>
                                    <p:cTn id="44" presetID="2" presetClass="entr" presetSubtype="6" accel="4200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1000" fill="hold"/>
                                            <p:tgtEl>
                                              <p:spTgt spid="24"/>
                                            </p:tgtEl>
                                            <p:attrNameLst>
                                              <p:attrName>ppt_x</p:attrName>
                                            </p:attrNameLst>
                                          </p:cBhvr>
                                          <p:tavLst>
                                            <p:tav tm="0">
                                              <p:val>
                                                <p:strVal val="1+#ppt_w/2"/>
                                              </p:val>
                                            </p:tav>
                                            <p:tav tm="100000">
                                              <p:val>
                                                <p:strVal val="#ppt_x"/>
                                              </p:val>
                                            </p:tav>
                                          </p:tavLst>
                                        </p:anim>
                                        <p:anim calcmode="lin" valueType="num">
                                          <p:cBhvr additive="base">
                                            <p:cTn id="47" dur="10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12" accel="4200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1000" fill="hold"/>
                                            <p:tgtEl>
                                              <p:spTgt spid="27"/>
                                            </p:tgtEl>
                                            <p:attrNameLst>
                                              <p:attrName>ppt_x</p:attrName>
                                            </p:attrNameLst>
                                          </p:cBhvr>
                                          <p:tavLst>
                                            <p:tav tm="0">
                                              <p:val>
                                                <p:strVal val="0-#ppt_w/2"/>
                                              </p:val>
                                            </p:tav>
                                            <p:tav tm="100000">
                                              <p:val>
                                                <p:strVal val="#ppt_x"/>
                                              </p:val>
                                            </p:tav>
                                          </p:tavLst>
                                        </p:anim>
                                        <p:anim calcmode="lin" valueType="num">
                                          <p:cBhvr additive="base">
                                            <p:cTn id="51" dur="1000" fill="hold"/>
                                            <p:tgtEl>
                                              <p:spTgt spid="27"/>
                                            </p:tgtEl>
                                            <p:attrNameLst>
                                              <p:attrName>ppt_y</p:attrName>
                                            </p:attrNameLst>
                                          </p:cBhvr>
                                          <p:tavLst>
                                            <p:tav tm="0">
                                              <p:val>
                                                <p:strVal val="1+#ppt_h/2"/>
                                              </p:val>
                                            </p:tav>
                                            <p:tav tm="100000">
                                              <p:val>
                                                <p:strVal val="#ppt_y"/>
                                              </p:val>
                                            </p:tav>
                                          </p:tavLst>
                                        </p:anim>
                                      </p:childTnLst>
                                    </p:cTn>
                                  </p:par>
                                  <p:par>
                                    <p:cTn id="52" presetID="42" presetClass="entr" presetSubtype="0" fill="hold" grpId="0" nodeType="withEffect">
                                      <p:stCondLst>
                                        <p:cond delay="50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1000"/>
                                            <p:tgtEl>
                                              <p:spTgt spid="35"/>
                                            </p:tgtEl>
                                          </p:cBhvr>
                                        </p:animEffect>
                                        <p:anim calcmode="lin" valueType="num">
                                          <p:cBhvr>
                                            <p:cTn id="55" dur="1000" fill="hold"/>
                                            <p:tgtEl>
                                              <p:spTgt spid="35"/>
                                            </p:tgtEl>
                                            <p:attrNameLst>
                                              <p:attrName>ppt_x</p:attrName>
                                            </p:attrNameLst>
                                          </p:cBhvr>
                                          <p:tavLst>
                                            <p:tav tm="0">
                                              <p:val>
                                                <p:strVal val="#ppt_x"/>
                                              </p:val>
                                            </p:tav>
                                            <p:tav tm="100000">
                                              <p:val>
                                                <p:strVal val="#ppt_x"/>
                                              </p:val>
                                            </p:tav>
                                          </p:tavLst>
                                        </p:anim>
                                        <p:anim calcmode="lin" valueType="num">
                                          <p:cBhvr>
                                            <p:cTn id="56" dur="1000" fill="hold"/>
                                            <p:tgtEl>
                                              <p:spTgt spid="3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50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1000"/>
                                            <p:tgtEl>
                                              <p:spTgt spid="34"/>
                                            </p:tgtEl>
                                          </p:cBhvr>
                                        </p:animEffect>
                                        <p:anim calcmode="lin" valueType="num">
                                          <p:cBhvr>
                                            <p:cTn id="60" dur="1000" fill="hold"/>
                                            <p:tgtEl>
                                              <p:spTgt spid="34"/>
                                            </p:tgtEl>
                                            <p:attrNameLst>
                                              <p:attrName>ppt_x</p:attrName>
                                            </p:attrNameLst>
                                          </p:cBhvr>
                                          <p:tavLst>
                                            <p:tav tm="0">
                                              <p:val>
                                                <p:strVal val="#ppt_x"/>
                                              </p:val>
                                            </p:tav>
                                            <p:tav tm="100000">
                                              <p:val>
                                                <p:strVal val="#ppt_x"/>
                                              </p:val>
                                            </p:tav>
                                          </p:tavLst>
                                        </p:anim>
                                        <p:anim calcmode="lin" valueType="num">
                                          <p:cBhvr>
                                            <p:cTn id="61" dur="1000" fill="hold"/>
                                            <p:tgtEl>
                                              <p:spTgt spid="34"/>
                                            </p:tgtEl>
                                            <p:attrNameLst>
                                              <p:attrName>ppt_y</p:attrName>
                                            </p:attrNameLst>
                                          </p:cBhvr>
                                          <p:tavLst>
                                            <p:tav tm="0">
                                              <p:val>
                                                <p:strVal val="#ppt_y+.1"/>
                                              </p:val>
                                            </p:tav>
                                            <p:tav tm="100000">
                                              <p:val>
                                                <p:strVal val="#ppt_y"/>
                                              </p:val>
                                            </p:tav>
                                          </p:tavLst>
                                        </p:anim>
                                      </p:childTnLst>
                                    </p:cTn>
                                  </p:par>
                                  <p:par>
                                    <p:cTn id="62" presetID="16" presetClass="entr" presetSubtype="21" fill="hold" grpId="0" nodeType="withEffect">
                                      <p:stCondLst>
                                        <p:cond delay="500"/>
                                      </p:stCondLst>
                                      <p:childTnLst>
                                        <p:set>
                                          <p:cBhvr>
                                            <p:cTn id="63" dur="1" fill="hold">
                                              <p:stCondLst>
                                                <p:cond delay="0"/>
                                              </p:stCondLst>
                                            </p:cTn>
                                            <p:tgtEl>
                                              <p:spTgt spid="39"/>
                                            </p:tgtEl>
                                            <p:attrNameLst>
                                              <p:attrName>style.visibility</p:attrName>
                                            </p:attrNameLst>
                                          </p:cBhvr>
                                          <p:to>
                                            <p:strVal val="visible"/>
                                          </p:to>
                                        </p:set>
                                        <p:animEffect transition="in" filter="barn(inVertical)">
                                          <p:cBhvr>
                                            <p:cTn id="64" dur="500"/>
                                            <p:tgtEl>
                                              <p:spTgt spid="39"/>
                                            </p:tgtEl>
                                          </p:cBhvr>
                                        </p:animEffect>
                                      </p:childTnLst>
                                    </p:cTn>
                                  </p:par>
                                  <p:par>
                                    <p:cTn id="65" presetID="16" presetClass="entr" presetSubtype="21" fill="hold" grpId="0" nodeType="withEffect">
                                      <p:stCondLst>
                                        <p:cond delay="500"/>
                                      </p:stCondLst>
                                      <p:childTnLst>
                                        <p:set>
                                          <p:cBhvr>
                                            <p:cTn id="66" dur="1" fill="hold">
                                              <p:stCondLst>
                                                <p:cond delay="0"/>
                                              </p:stCondLst>
                                            </p:cTn>
                                            <p:tgtEl>
                                              <p:spTgt spid="40"/>
                                            </p:tgtEl>
                                            <p:attrNameLst>
                                              <p:attrName>style.visibility</p:attrName>
                                            </p:attrNameLst>
                                          </p:cBhvr>
                                          <p:to>
                                            <p:strVal val="visible"/>
                                          </p:to>
                                        </p:set>
                                        <p:animEffect transition="in" filter="barn(inVertical)">
                                          <p:cBhvr>
                                            <p:cTn id="67" dur="500"/>
                                            <p:tgtEl>
                                              <p:spTgt spid="40"/>
                                            </p:tgtEl>
                                          </p:cBhvr>
                                        </p:animEffect>
                                      </p:childTnLst>
                                    </p:cTn>
                                  </p:par>
                                  <p:par>
                                    <p:cTn id="68" presetID="16" presetClass="entr" presetSubtype="21" fill="hold" grpId="0" nodeType="withEffect">
                                      <p:stCondLst>
                                        <p:cond delay="500"/>
                                      </p:stCondLst>
                                      <p:childTnLst>
                                        <p:set>
                                          <p:cBhvr>
                                            <p:cTn id="69" dur="1" fill="hold">
                                              <p:stCondLst>
                                                <p:cond delay="0"/>
                                              </p:stCondLst>
                                            </p:cTn>
                                            <p:tgtEl>
                                              <p:spTgt spid="41"/>
                                            </p:tgtEl>
                                            <p:attrNameLst>
                                              <p:attrName>style.visibility</p:attrName>
                                            </p:attrNameLst>
                                          </p:cBhvr>
                                          <p:to>
                                            <p:strVal val="visible"/>
                                          </p:to>
                                        </p:set>
                                        <p:animEffect transition="in" filter="barn(inVertical)">
                                          <p:cBhvr>
                                            <p:cTn id="70" dur="500"/>
                                            <p:tgtEl>
                                              <p:spTgt spid="41"/>
                                            </p:tgtEl>
                                          </p:cBhvr>
                                        </p:animEffect>
                                      </p:childTnLst>
                                    </p:cTn>
                                  </p:par>
                                  <p:par>
                                    <p:cTn id="71" presetID="42" presetClass="entr" presetSubtype="0" fill="hold" grpId="0" nodeType="withEffect">
                                      <p:stCondLst>
                                        <p:cond delay="50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1000"/>
                                            <p:tgtEl>
                                              <p:spTgt spid="43"/>
                                            </p:tgtEl>
                                          </p:cBhvr>
                                        </p:animEffect>
                                        <p:anim calcmode="lin" valueType="num">
                                          <p:cBhvr>
                                            <p:cTn id="74" dur="1000" fill="hold"/>
                                            <p:tgtEl>
                                              <p:spTgt spid="43"/>
                                            </p:tgtEl>
                                            <p:attrNameLst>
                                              <p:attrName>ppt_x</p:attrName>
                                            </p:attrNameLst>
                                          </p:cBhvr>
                                          <p:tavLst>
                                            <p:tav tm="0">
                                              <p:val>
                                                <p:strVal val="#ppt_x"/>
                                              </p:val>
                                            </p:tav>
                                            <p:tav tm="100000">
                                              <p:val>
                                                <p:strVal val="#ppt_x"/>
                                              </p:val>
                                            </p:tav>
                                          </p:tavLst>
                                        </p:anim>
                                        <p:anim calcmode="lin" valueType="num">
                                          <p:cBhvr>
                                            <p:cTn id="75" dur="1000" fill="hold"/>
                                            <p:tgtEl>
                                              <p:spTgt spid="4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50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1000"/>
                                            <p:tgtEl>
                                              <p:spTgt spid="42"/>
                                            </p:tgtEl>
                                          </p:cBhvr>
                                        </p:animEffect>
                                        <p:anim calcmode="lin" valueType="num">
                                          <p:cBhvr>
                                            <p:cTn id="79" dur="1000" fill="hold"/>
                                            <p:tgtEl>
                                              <p:spTgt spid="42"/>
                                            </p:tgtEl>
                                            <p:attrNameLst>
                                              <p:attrName>ppt_x</p:attrName>
                                            </p:attrNameLst>
                                          </p:cBhvr>
                                          <p:tavLst>
                                            <p:tav tm="0">
                                              <p:val>
                                                <p:strVal val="#ppt_x"/>
                                              </p:val>
                                            </p:tav>
                                            <p:tav tm="100000">
                                              <p:val>
                                                <p:strVal val="#ppt_x"/>
                                              </p:val>
                                            </p:tav>
                                          </p:tavLst>
                                        </p:anim>
                                        <p:anim calcmode="lin" valueType="num">
                                          <p:cBhvr>
                                            <p:cTn id="80" dur="1000" fill="hold"/>
                                            <p:tgtEl>
                                              <p:spTgt spid="4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50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500"/>
                                      </p:stCondLst>
                                      <p:childTnLst>
                                        <p:set>
                                          <p:cBhvr>
                                            <p:cTn id="87" dur="1" fill="hold">
                                              <p:stCondLst>
                                                <p:cond delay="0"/>
                                              </p:stCondLst>
                                            </p:cTn>
                                            <p:tgtEl>
                                              <p:spTgt spid="44"/>
                                            </p:tgtEl>
                                            <p:attrNameLst>
                                              <p:attrName>style.visibility</p:attrName>
                                            </p:attrNameLst>
                                          </p:cBhvr>
                                          <p:to>
                                            <p:strVal val="visible"/>
                                          </p:to>
                                        </p:set>
                                        <p:animEffect transition="in" filter="fade">
                                          <p:cBhvr>
                                            <p:cTn id="88" dur="1000"/>
                                            <p:tgtEl>
                                              <p:spTgt spid="44"/>
                                            </p:tgtEl>
                                          </p:cBhvr>
                                        </p:animEffect>
                                        <p:anim calcmode="lin" valueType="num">
                                          <p:cBhvr>
                                            <p:cTn id="89" dur="1000" fill="hold"/>
                                            <p:tgtEl>
                                              <p:spTgt spid="44"/>
                                            </p:tgtEl>
                                            <p:attrNameLst>
                                              <p:attrName>ppt_x</p:attrName>
                                            </p:attrNameLst>
                                          </p:cBhvr>
                                          <p:tavLst>
                                            <p:tav tm="0">
                                              <p:val>
                                                <p:strVal val="#ppt_x"/>
                                              </p:val>
                                            </p:tav>
                                            <p:tav tm="100000">
                                              <p:val>
                                                <p:strVal val="#ppt_x"/>
                                              </p:val>
                                            </p:tav>
                                          </p:tavLst>
                                        </p:anim>
                                        <p:anim calcmode="lin" valueType="num">
                                          <p:cBhvr>
                                            <p:cTn id="90" dur="1000" fill="hold"/>
                                            <p:tgtEl>
                                              <p:spTgt spid="44"/>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500"/>
                                      </p:stCondLst>
                                      <p:childTnLst>
                                        <p:set>
                                          <p:cBhvr>
                                            <p:cTn id="92" dur="1" fill="hold">
                                              <p:stCondLst>
                                                <p:cond delay="0"/>
                                              </p:stCondLst>
                                            </p:cTn>
                                            <p:tgtEl>
                                              <p:spTgt spid="47"/>
                                            </p:tgtEl>
                                            <p:attrNameLst>
                                              <p:attrName>style.visibility</p:attrName>
                                            </p:attrNameLst>
                                          </p:cBhvr>
                                          <p:to>
                                            <p:strVal val="visible"/>
                                          </p:to>
                                        </p:set>
                                        <p:animEffect transition="in" filter="fade">
                                          <p:cBhvr>
                                            <p:cTn id="93" dur="1000"/>
                                            <p:tgtEl>
                                              <p:spTgt spid="47"/>
                                            </p:tgtEl>
                                          </p:cBhvr>
                                        </p:animEffect>
                                        <p:anim calcmode="lin" valueType="num">
                                          <p:cBhvr>
                                            <p:cTn id="94" dur="1000" fill="hold"/>
                                            <p:tgtEl>
                                              <p:spTgt spid="47"/>
                                            </p:tgtEl>
                                            <p:attrNameLst>
                                              <p:attrName>ppt_x</p:attrName>
                                            </p:attrNameLst>
                                          </p:cBhvr>
                                          <p:tavLst>
                                            <p:tav tm="0">
                                              <p:val>
                                                <p:strVal val="#ppt_x"/>
                                              </p:val>
                                            </p:tav>
                                            <p:tav tm="100000">
                                              <p:val>
                                                <p:strVal val="#ppt_x"/>
                                              </p:val>
                                            </p:tav>
                                          </p:tavLst>
                                        </p:anim>
                                        <p:anim calcmode="lin" valueType="num">
                                          <p:cBhvr>
                                            <p:cTn id="95" dur="1000" fill="hold"/>
                                            <p:tgtEl>
                                              <p:spTgt spid="4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50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1000"/>
                                            <p:tgtEl>
                                              <p:spTgt spid="46"/>
                                            </p:tgtEl>
                                          </p:cBhvr>
                                        </p:animEffect>
                                        <p:anim calcmode="lin" valueType="num">
                                          <p:cBhvr>
                                            <p:cTn id="99" dur="1000" fill="hold"/>
                                            <p:tgtEl>
                                              <p:spTgt spid="46"/>
                                            </p:tgtEl>
                                            <p:attrNameLst>
                                              <p:attrName>ppt_x</p:attrName>
                                            </p:attrNameLst>
                                          </p:cBhvr>
                                          <p:tavLst>
                                            <p:tav tm="0">
                                              <p:val>
                                                <p:strVal val="#ppt_x"/>
                                              </p:val>
                                            </p:tav>
                                            <p:tav tm="100000">
                                              <p:val>
                                                <p:strVal val="#ppt_x"/>
                                              </p:val>
                                            </p:tav>
                                          </p:tavLst>
                                        </p:anim>
                                        <p:anim calcmode="lin" valueType="num">
                                          <p:cBhvr>
                                            <p:cTn id="10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2" grpId="0"/>
          <p:bldP spid="34" grpId="0"/>
          <p:bldP spid="35" grpId="0"/>
          <p:bldP spid="4" grpId="0"/>
          <p:bldP spid="39" grpId="0"/>
          <p:bldP spid="40" grpId="0"/>
          <p:bldP spid="41" grpId="0"/>
          <p:bldP spid="42" grpId="0"/>
          <p:bldP spid="43" grpId="0"/>
          <p:bldP spid="44" grpId="0"/>
          <p:bldP spid="45" grpId="0"/>
          <p:bldP spid="46" grpId="0"/>
          <p:bldP spid="47"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TextBox 55"/>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经验不足总结</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57" name="六边形 56"/>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2" name="直接连接符 26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9" name="圆角矩形 128"/>
          <p:cNvSpPr/>
          <p:nvPr/>
        </p:nvSpPr>
        <p:spPr>
          <a:xfrm>
            <a:off x="788551" y="1046961"/>
            <a:ext cx="1682012" cy="3469005"/>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0" name="圆角矩形 129"/>
          <p:cNvSpPr/>
          <p:nvPr/>
        </p:nvSpPr>
        <p:spPr>
          <a:xfrm>
            <a:off x="2673964" y="1046961"/>
            <a:ext cx="1682012" cy="3469005"/>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1" name="圆角矩形 130"/>
          <p:cNvSpPr/>
          <p:nvPr/>
        </p:nvSpPr>
        <p:spPr>
          <a:xfrm>
            <a:off x="4592352" y="1046961"/>
            <a:ext cx="1682012" cy="3469005"/>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
          <p:cNvGrpSpPr/>
          <p:nvPr/>
        </p:nvGrpSpPr>
        <p:grpSpPr>
          <a:xfrm>
            <a:off x="2310586" y="1342245"/>
            <a:ext cx="517111" cy="2704928"/>
            <a:chOff x="1904366" y="1342245"/>
            <a:chExt cx="691913" cy="2704928"/>
          </a:xfrm>
        </p:grpSpPr>
        <p:grpSp>
          <p:nvGrpSpPr>
            <p:cNvPr id="132" name="组合 131"/>
            <p:cNvGrpSpPr/>
            <p:nvPr/>
          </p:nvGrpSpPr>
          <p:grpSpPr>
            <a:xfrm>
              <a:off x="1904366" y="1342245"/>
              <a:ext cx="691913" cy="118004"/>
              <a:chOff x="4111386" y="2043778"/>
              <a:chExt cx="926499" cy="158012"/>
            </a:xfrm>
          </p:grpSpPr>
          <p:grpSp>
            <p:nvGrpSpPr>
              <p:cNvPr id="282" name="组合 281"/>
              <p:cNvGrpSpPr/>
              <p:nvPr/>
            </p:nvGrpSpPr>
            <p:grpSpPr>
              <a:xfrm>
                <a:off x="4879875" y="2043778"/>
                <a:ext cx="158010" cy="158012"/>
                <a:chOff x="4486616" y="3001075"/>
                <a:chExt cx="274695" cy="274699"/>
              </a:xfrm>
            </p:grpSpPr>
            <p:sp>
              <p:nvSpPr>
                <p:cNvPr id="288" name="椭圆 28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9" name="椭圆 28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283" name="组合 282"/>
              <p:cNvGrpSpPr/>
              <p:nvPr/>
            </p:nvGrpSpPr>
            <p:grpSpPr>
              <a:xfrm>
                <a:off x="4111386" y="2043778"/>
                <a:ext cx="158010" cy="158012"/>
                <a:chOff x="4486616" y="3001075"/>
                <a:chExt cx="274695" cy="274699"/>
              </a:xfrm>
            </p:grpSpPr>
            <p:sp>
              <p:nvSpPr>
                <p:cNvPr id="286" name="椭圆 28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7" name="椭圆 28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84" name="圆角矩形 283"/>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5" name="圆角矩形 284"/>
              <p:cNvSpPr/>
              <p:nvPr/>
            </p:nvSpPr>
            <p:spPr>
              <a:xfrm rot="16200000" flipH="1" flipV="1">
                <a:off x="4563172" y="1728246"/>
                <a:ext cx="22410"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134" name="组合 133"/>
            <p:cNvGrpSpPr/>
            <p:nvPr/>
          </p:nvGrpSpPr>
          <p:grpSpPr>
            <a:xfrm>
              <a:off x="1904366" y="3929169"/>
              <a:ext cx="691913" cy="118004"/>
              <a:chOff x="4111386" y="2043778"/>
              <a:chExt cx="926499" cy="158012"/>
            </a:xfrm>
          </p:grpSpPr>
          <p:grpSp>
            <p:nvGrpSpPr>
              <p:cNvPr id="266" name="组合 265"/>
              <p:cNvGrpSpPr/>
              <p:nvPr/>
            </p:nvGrpSpPr>
            <p:grpSpPr>
              <a:xfrm>
                <a:off x="4879875" y="2043778"/>
                <a:ext cx="158010" cy="158012"/>
                <a:chOff x="4486616" y="3001075"/>
                <a:chExt cx="274695" cy="274699"/>
              </a:xfrm>
            </p:grpSpPr>
            <p:sp>
              <p:nvSpPr>
                <p:cNvPr id="272" name="椭圆 27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3" name="椭圆 27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267" name="组合 266"/>
              <p:cNvGrpSpPr/>
              <p:nvPr/>
            </p:nvGrpSpPr>
            <p:grpSpPr>
              <a:xfrm>
                <a:off x="4111386" y="2043778"/>
                <a:ext cx="158010" cy="158012"/>
                <a:chOff x="4486616" y="3001075"/>
                <a:chExt cx="274695" cy="274699"/>
              </a:xfrm>
            </p:grpSpPr>
            <p:sp>
              <p:nvSpPr>
                <p:cNvPr id="270" name="椭圆 269"/>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1" name="椭圆 270"/>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68" name="圆角矩形 267"/>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9" name="圆角矩形 268"/>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117" name="圆角矩形 116"/>
          <p:cNvSpPr/>
          <p:nvPr/>
        </p:nvSpPr>
        <p:spPr>
          <a:xfrm>
            <a:off x="6490388" y="1046961"/>
            <a:ext cx="1682012" cy="3469005"/>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92" name="组合 191"/>
          <p:cNvGrpSpPr/>
          <p:nvPr/>
        </p:nvGrpSpPr>
        <p:grpSpPr>
          <a:xfrm>
            <a:off x="4245085" y="1429779"/>
            <a:ext cx="517111" cy="2704928"/>
            <a:chOff x="1904366" y="1342245"/>
            <a:chExt cx="691913" cy="2704928"/>
          </a:xfrm>
        </p:grpSpPr>
        <p:grpSp>
          <p:nvGrpSpPr>
            <p:cNvPr id="193" name="组合 192"/>
            <p:cNvGrpSpPr/>
            <p:nvPr/>
          </p:nvGrpSpPr>
          <p:grpSpPr>
            <a:xfrm>
              <a:off x="1904366" y="1342245"/>
              <a:ext cx="691913" cy="118004"/>
              <a:chOff x="4111386" y="2043778"/>
              <a:chExt cx="926499" cy="158012"/>
            </a:xfrm>
          </p:grpSpPr>
          <p:grpSp>
            <p:nvGrpSpPr>
              <p:cNvPr id="203" name="组合 202"/>
              <p:cNvGrpSpPr/>
              <p:nvPr/>
            </p:nvGrpSpPr>
            <p:grpSpPr>
              <a:xfrm>
                <a:off x="4879875" y="2043778"/>
                <a:ext cx="158010" cy="158012"/>
                <a:chOff x="4486616" y="3001075"/>
                <a:chExt cx="274695" cy="274699"/>
              </a:xfrm>
            </p:grpSpPr>
            <p:sp>
              <p:nvSpPr>
                <p:cNvPr id="209" name="椭圆 20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0" name="椭圆 20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204" name="组合 203"/>
              <p:cNvGrpSpPr/>
              <p:nvPr/>
            </p:nvGrpSpPr>
            <p:grpSpPr>
              <a:xfrm>
                <a:off x="4111386" y="2043778"/>
                <a:ext cx="158010" cy="158012"/>
                <a:chOff x="4486616" y="3001075"/>
                <a:chExt cx="274695" cy="274699"/>
              </a:xfrm>
            </p:grpSpPr>
            <p:sp>
              <p:nvSpPr>
                <p:cNvPr id="207" name="椭圆 206"/>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08" name="椭圆 207"/>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05" name="圆角矩形 204"/>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06" name="圆角矩形 205"/>
              <p:cNvSpPr/>
              <p:nvPr/>
            </p:nvSpPr>
            <p:spPr>
              <a:xfrm rot="16200000" flipH="1" flipV="1">
                <a:off x="4563172" y="1728246"/>
                <a:ext cx="22410"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194" name="组合 193"/>
            <p:cNvGrpSpPr/>
            <p:nvPr/>
          </p:nvGrpSpPr>
          <p:grpSpPr>
            <a:xfrm>
              <a:off x="1904366" y="3929169"/>
              <a:ext cx="691913" cy="118004"/>
              <a:chOff x="4111386" y="2043778"/>
              <a:chExt cx="926499" cy="158012"/>
            </a:xfrm>
          </p:grpSpPr>
          <p:grpSp>
            <p:nvGrpSpPr>
              <p:cNvPr id="195" name="组合 194"/>
              <p:cNvGrpSpPr/>
              <p:nvPr/>
            </p:nvGrpSpPr>
            <p:grpSpPr>
              <a:xfrm>
                <a:off x="4879875" y="2043778"/>
                <a:ext cx="158010" cy="158012"/>
                <a:chOff x="4486616" y="3001075"/>
                <a:chExt cx="274695" cy="274699"/>
              </a:xfrm>
            </p:grpSpPr>
            <p:sp>
              <p:nvSpPr>
                <p:cNvPr id="201" name="椭圆 20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02" name="椭圆 201"/>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196" name="组合 195"/>
              <p:cNvGrpSpPr/>
              <p:nvPr/>
            </p:nvGrpSpPr>
            <p:grpSpPr>
              <a:xfrm>
                <a:off x="4111386" y="2043778"/>
                <a:ext cx="158010" cy="158012"/>
                <a:chOff x="4486616" y="3001075"/>
                <a:chExt cx="274695" cy="274699"/>
              </a:xfrm>
            </p:grpSpPr>
            <p:sp>
              <p:nvSpPr>
                <p:cNvPr id="199" name="椭圆 19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00" name="椭圆 19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197" name="圆角矩形 196"/>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98" name="圆角矩形 197"/>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211" name="组合 210"/>
          <p:cNvGrpSpPr/>
          <p:nvPr/>
        </p:nvGrpSpPr>
        <p:grpSpPr>
          <a:xfrm>
            <a:off x="6132921" y="1460250"/>
            <a:ext cx="517111" cy="2704928"/>
            <a:chOff x="1904366" y="1342245"/>
            <a:chExt cx="691913" cy="2704928"/>
          </a:xfrm>
        </p:grpSpPr>
        <p:grpSp>
          <p:nvGrpSpPr>
            <p:cNvPr id="212" name="组合 211"/>
            <p:cNvGrpSpPr/>
            <p:nvPr/>
          </p:nvGrpSpPr>
          <p:grpSpPr>
            <a:xfrm>
              <a:off x="1904366" y="1342245"/>
              <a:ext cx="691913" cy="118004"/>
              <a:chOff x="4111386" y="2043778"/>
              <a:chExt cx="926499" cy="158012"/>
            </a:xfrm>
          </p:grpSpPr>
          <p:grpSp>
            <p:nvGrpSpPr>
              <p:cNvPr id="222" name="组合 221"/>
              <p:cNvGrpSpPr/>
              <p:nvPr/>
            </p:nvGrpSpPr>
            <p:grpSpPr>
              <a:xfrm>
                <a:off x="4879875" y="2043778"/>
                <a:ext cx="158010" cy="158012"/>
                <a:chOff x="4486616" y="3001075"/>
                <a:chExt cx="274695" cy="274699"/>
              </a:xfrm>
            </p:grpSpPr>
            <p:sp>
              <p:nvSpPr>
                <p:cNvPr id="228" name="椭圆 22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29" name="椭圆 22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223" name="组合 222"/>
              <p:cNvGrpSpPr/>
              <p:nvPr/>
            </p:nvGrpSpPr>
            <p:grpSpPr>
              <a:xfrm>
                <a:off x="4111386" y="2043778"/>
                <a:ext cx="158010" cy="158012"/>
                <a:chOff x="4486616" y="3001075"/>
                <a:chExt cx="274695" cy="274699"/>
              </a:xfrm>
            </p:grpSpPr>
            <p:sp>
              <p:nvSpPr>
                <p:cNvPr id="226" name="椭圆 22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27" name="椭圆 22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24" name="圆角矩形 223"/>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25" name="圆角矩形 224"/>
              <p:cNvSpPr/>
              <p:nvPr/>
            </p:nvSpPr>
            <p:spPr>
              <a:xfrm rot="16200000" flipH="1" flipV="1">
                <a:off x="4563172" y="1728246"/>
                <a:ext cx="22410"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213" name="组合 212"/>
            <p:cNvGrpSpPr/>
            <p:nvPr/>
          </p:nvGrpSpPr>
          <p:grpSpPr>
            <a:xfrm>
              <a:off x="1904366" y="3929169"/>
              <a:ext cx="691913" cy="118004"/>
              <a:chOff x="4111386" y="2043778"/>
              <a:chExt cx="926499" cy="158012"/>
            </a:xfrm>
          </p:grpSpPr>
          <p:grpSp>
            <p:nvGrpSpPr>
              <p:cNvPr id="214" name="组合 213"/>
              <p:cNvGrpSpPr/>
              <p:nvPr/>
            </p:nvGrpSpPr>
            <p:grpSpPr>
              <a:xfrm>
                <a:off x="4879875" y="2043778"/>
                <a:ext cx="158010" cy="158012"/>
                <a:chOff x="4486616" y="3001075"/>
                <a:chExt cx="274695" cy="274699"/>
              </a:xfrm>
            </p:grpSpPr>
            <p:sp>
              <p:nvSpPr>
                <p:cNvPr id="220" name="椭圆 219"/>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21" name="椭圆 220"/>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215" name="组合 214"/>
              <p:cNvGrpSpPr/>
              <p:nvPr/>
            </p:nvGrpSpPr>
            <p:grpSpPr>
              <a:xfrm>
                <a:off x="4111386" y="2043778"/>
                <a:ext cx="158010" cy="158012"/>
                <a:chOff x="4486616" y="3001075"/>
                <a:chExt cx="274695" cy="274699"/>
              </a:xfrm>
            </p:grpSpPr>
            <p:sp>
              <p:nvSpPr>
                <p:cNvPr id="218" name="椭圆 21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9" name="椭圆 21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16" name="圆角矩形 215"/>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7" name="圆角矩形 216"/>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4" name="组合 3"/>
          <p:cNvGrpSpPr/>
          <p:nvPr/>
        </p:nvGrpSpPr>
        <p:grpSpPr>
          <a:xfrm>
            <a:off x="911460" y="1262226"/>
            <a:ext cx="1436195" cy="3106435"/>
            <a:chOff x="911460" y="1262226"/>
            <a:chExt cx="1436195" cy="3106435"/>
          </a:xfrm>
        </p:grpSpPr>
        <p:grpSp>
          <p:nvGrpSpPr>
            <p:cNvPr id="136" name="组合 135"/>
            <p:cNvGrpSpPr/>
            <p:nvPr/>
          </p:nvGrpSpPr>
          <p:grpSpPr>
            <a:xfrm>
              <a:off x="976224" y="1262226"/>
              <a:ext cx="1306666" cy="445724"/>
              <a:chOff x="2198560" y="1644530"/>
              <a:chExt cx="1749680" cy="596843"/>
            </a:xfrm>
          </p:grpSpPr>
          <p:pic>
            <p:nvPicPr>
              <p:cNvPr id="184" name="图片 183"/>
              <p:cNvPicPr>
                <a:picLocks noChangeAspect="1"/>
              </p:cNvPicPr>
              <p:nvPr/>
            </p:nvPicPr>
            <p:blipFill rotWithShape="1">
              <a:blip r:embed="rId4">
                <a:grayscl/>
                <a:extLst/>
              </a:blip>
              <a:srcRect b="72279"/>
              <a:stretch/>
            </p:blipFill>
            <p:spPr>
              <a:xfrm flipH="1">
                <a:off x="2198560" y="1644530"/>
                <a:ext cx="1749680" cy="92018"/>
              </a:xfrm>
              <a:prstGeom prst="rect">
                <a:avLst/>
              </a:prstGeom>
            </p:spPr>
          </p:pic>
          <p:pic>
            <p:nvPicPr>
              <p:cNvPr id="185" name="图片 184"/>
              <p:cNvPicPr>
                <a:picLocks noChangeAspect="1"/>
              </p:cNvPicPr>
              <p:nvPr/>
            </p:nvPicPr>
            <p:blipFill rotWithShape="1">
              <a:blip r:embed="rId4">
                <a:grayscl/>
                <a:extLst/>
              </a:blip>
              <a:srcRect b="72279"/>
              <a:stretch/>
            </p:blipFill>
            <p:spPr>
              <a:xfrm flipH="1" flipV="1">
                <a:off x="2198560" y="2149355"/>
                <a:ext cx="1749680" cy="92018"/>
              </a:xfrm>
              <a:prstGeom prst="rect">
                <a:avLst/>
              </a:prstGeom>
            </p:spPr>
          </p:pic>
        </p:grpSp>
        <p:pic>
          <p:nvPicPr>
            <p:cNvPr id="182" name="图片 181"/>
            <p:cNvPicPr>
              <a:picLocks noChangeAspect="1"/>
            </p:cNvPicPr>
            <p:nvPr/>
          </p:nvPicPr>
          <p:blipFill rotWithShape="1">
            <a:blip r:embed="rId4">
              <a:grayscl/>
              <a:extLst/>
            </a:blip>
            <a:srcRect b="72279"/>
            <a:stretch/>
          </p:blipFill>
          <p:spPr>
            <a:xfrm flipH="1">
              <a:off x="976224" y="3601449"/>
              <a:ext cx="1306666" cy="68719"/>
            </a:xfrm>
            <a:prstGeom prst="rect">
              <a:avLst/>
            </a:prstGeom>
          </p:spPr>
        </p:pic>
        <p:pic>
          <p:nvPicPr>
            <p:cNvPr id="183" name="图片 182"/>
            <p:cNvPicPr>
              <a:picLocks noChangeAspect="1"/>
            </p:cNvPicPr>
            <p:nvPr/>
          </p:nvPicPr>
          <p:blipFill rotWithShape="1">
            <a:blip r:embed="rId4">
              <a:grayscl/>
              <a:extLst/>
            </a:blip>
            <a:srcRect b="72279"/>
            <a:stretch/>
          </p:blipFill>
          <p:spPr>
            <a:xfrm flipH="1" flipV="1">
              <a:off x="961078" y="4299942"/>
              <a:ext cx="1306666" cy="68719"/>
            </a:xfrm>
            <a:prstGeom prst="rect">
              <a:avLst/>
            </a:prstGeom>
          </p:spPr>
        </p:pic>
        <p:grpSp>
          <p:nvGrpSpPr>
            <p:cNvPr id="138" name="组合 137"/>
            <p:cNvGrpSpPr/>
            <p:nvPr/>
          </p:nvGrpSpPr>
          <p:grpSpPr>
            <a:xfrm>
              <a:off x="932395" y="1782408"/>
              <a:ext cx="1399126" cy="1725446"/>
              <a:chOff x="1947258" y="3466616"/>
              <a:chExt cx="2252284" cy="853540"/>
            </a:xfrm>
          </p:grpSpPr>
          <p:sp>
            <p:nvSpPr>
              <p:cNvPr id="179" name="矩形 178"/>
              <p:cNvSpPr/>
              <p:nvPr/>
            </p:nvSpPr>
            <p:spPr>
              <a:xfrm>
                <a:off x="1947258" y="3471751"/>
                <a:ext cx="2252284" cy="8430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0" name="矩形 179"/>
              <p:cNvSpPr/>
              <p:nvPr/>
            </p:nvSpPr>
            <p:spPr>
              <a:xfrm>
                <a:off x="1947258" y="3466616"/>
                <a:ext cx="2252284" cy="189695"/>
              </a:xfrm>
              <a:prstGeom prst="rect">
                <a:avLst/>
              </a:prstGeom>
              <a:gradFill>
                <a:gsLst>
                  <a:gs pos="65000">
                    <a:schemeClr val="tx1">
                      <a:alpha val="3000"/>
                    </a:schemeClr>
                  </a:gs>
                  <a:gs pos="0">
                    <a:schemeClr val="tx1">
                      <a:alpha val="31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1" name="矩形 180"/>
              <p:cNvSpPr/>
              <p:nvPr/>
            </p:nvSpPr>
            <p:spPr>
              <a:xfrm>
                <a:off x="1947258" y="4130461"/>
                <a:ext cx="2252284" cy="189695"/>
              </a:xfrm>
              <a:prstGeom prst="rect">
                <a:avLst/>
              </a:prstGeom>
              <a:gradFill>
                <a:gsLst>
                  <a:gs pos="45000">
                    <a:schemeClr val="tx1">
                      <a:alpha val="3000"/>
                    </a:schemeClr>
                  </a:gs>
                  <a:gs pos="100000">
                    <a:schemeClr val="tx1">
                      <a:alpha val="3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148" name="文本框 113"/>
            <p:cNvSpPr txBox="1"/>
            <p:nvPr/>
          </p:nvSpPr>
          <p:spPr>
            <a:xfrm>
              <a:off x="911460" y="1345736"/>
              <a:ext cx="143619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chemeClr val="accent2">
                      <a:lumMod val="75000"/>
                    </a:schemeClr>
                  </a:solidFill>
                  <a:effectLst/>
                  <a:uLnTx/>
                  <a:uFillTx/>
                  <a:latin typeface="微软雅黑" pitchFamily="34" charset="-122"/>
                  <a:ea typeface="微软雅黑" pitchFamily="34" charset="-122"/>
                </a:rPr>
                <a:t>在此添加标题</a:t>
              </a:r>
            </a:p>
          </p:txBody>
        </p:sp>
        <p:sp>
          <p:nvSpPr>
            <p:cNvPr id="151" name="文本框 116"/>
            <p:cNvSpPr txBox="1"/>
            <p:nvPr/>
          </p:nvSpPr>
          <p:spPr>
            <a:xfrm>
              <a:off x="1047306" y="1872986"/>
              <a:ext cx="1164502" cy="1569660"/>
            </a:xfrm>
            <a:prstGeom prst="rect">
              <a:avLst/>
            </a:prstGeom>
            <a:noFill/>
          </p:spPr>
          <p:txBody>
            <a:bodyPr wrap="square" rtlCol="0">
              <a:spAutoFit/>
            </a:bodyPr>
            <a:lstStyle/>
            <a:p>
              <a:pPr lvl="0">
                <a:defRPr/>
              </a:pPr>
              <a:r>
                <a:rPr lang="zh-CN" altLang="en-US" sz="1200" dirty="0">
                  <a:solidFill>
                    <a:schemeClr val="bg1"/>
                  </a:solidFill>
                  <a:latin typeface="微软雅黑" panose="020B0503020204020204" pitchFamily="34" charset="-122"/>
                  <a:ea typeface="微软雅黑" panose="020B0503020204020204" pitchFamily="34" charset="-122"/>
                </a:rPr>
                <a:t>此处输入文件内容此处输入文件内容此处输入文件内容此处输入此处输入文件内容此处输入文件内容此处</a:t>
              </a:r>
              <a:r>
                <a:rPr lang="zh-CN" altLang="en-US" sz="1200" dirty="0" smtClean="0">
                  <a:solidFill>
                    <a:schemeClr val="bg1"/>
                  </a:solidFill>
                  <a:latin typeface="微软雅黑" panose="020B0503020204020204" pitchFamily="34" charset="-122"/>
                  <a:ea typeface="微软雅黑" panose="020B0503020204020204" pitchFamily="34" charset="-122"/>
                </a:rPr>
                <a:t>输入</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30" name="Freeform 27"/>
            <p:cNvSpPr>
              <a:spLocks noEditPoints="1"/>
            </p:cNvSpPr>
            <p:nvPr/>
          </p:nvSpPr>
          <p:spPr bwMode="auto">
            <a:xfrm>
              <a:off x="1353125" y="3693599"/>
              <a:ext cx="557666" cy="492600"/>
            </a:xfrm>
            <a:custGeom>
              <a:avLst/>
              <a:gdLst>
                <a:gd name="T0" fmla="*/ 284 w 683"/>
                <a:gd name="T1" fmla="*/ 381 h 601"/>
                <a:gd name="T2" fmla="*/ 595 w 683"/>
                <a:gd name="T3" fmla="*/ 392 h 601"/>
                <a:gd name="T4" fmla="*/ 589 w 683"/>
                <a:gd name="T5" fmla="*/ 359 h 601"/>
                <a:gd name="T6" fmla="*/ 285 w 683"/>
                <a:gd name="T7" fmla="*/ 371 h 601"/>
                <a:gd name="T8" fmla="*/ 589 w 683"/>
                <a:gd name="T9" fmla="*/ 359 h 601"/>
                <a:gd name="T10" fmla="*/ 282 w 683"/>
                <a:gd name="T11" fmla="*/ 338 h 601"/>
                <a:gd name="T12" fmla="*/ 591 w 683"/>
                <a:gd name="T13" fmla="*/ 349 h 601"/>
                <a:gd name="T14" fmla="*/ 269 w 683"/>
                <a:gd name="T15" fmla="*/ 324 h 601"/>
                <a:gd name="T16" fmla="*/ 607 w 683"/>
                <a:gd name="T17" fmla="*/ 408 h 601"/>
                <a:gd name="T18" fmla="*/ 261 w 683"/>
                <a:gd name="T19" fmla="*/ 432 h 601"/>
                <a:gd name="T20" fmla="*/ 242 w 683"/>
                <a:gd name="T21" fmla="*/ 316 h 601"/>
                <a:gd name="T22" fmla="*/ 607 w 683"/>
                <a:gd name="T23" fmla="*/ 300 h 601"/>
                <a:gd name="T24" fmla="*/ 269 w 683"/>
                <a:gd name="T25" fmla="*/ 324 h 601"/>
                <a:gd name="T26" fmla="*/ 345 w 683"/>
                <a:gd name="T27" fmla="*/ 39 h 601"/>
                <a:gd name="T28" fmla="*/ 335 w 683"/>
                <a:gd name="T29" fmla="*/ 3 h 601"/>
                <a:gd name="T30" fmla="*/ 350 w 683"/>
                <a:gd name="T31" fmla="*/ 1 h 601"/>
                <a:gd name="T32" fmla="*/ 411 w 683"/>
                <a:gd name="T33" fmla="*/ 39 h 601"/>
                <a:gd name="T34" fmla="*/ 367 w 683"/>
                <a:gd name="T35" fmla="*/ 56 h 601"/>
                <a:gd name="T36" fmla="*/ 366 w 683"/>
                <a:gd name="T37" fmla="*/ 105 h 601"/>
                <a:gd name="T38" fmla="*/ 353 w 683"/>
                <a:gd name="T39" fmla="*/ 218 h 601"/>
                <a:gd name="T40" fmla="*/ 380 w 683"/>
                <a:gd name="T41" fmla="*/ 107 h 601"/>
                <a:gd name="T42" fmla="*/ 486 w 683"/>
                <a:gd name="T43" fmla="*/ 87 h 601"/>
                <a:gd name="T44" fmla="*/ 441 w 683"/>
                <a:gd name="T45" fmla="*/ 285 h 601"/>
                <a:gd name="T46" fmla="*/ 406 w 683"/>
                <a:gd name="T47" fmla="*/ 285 h 601"/>
                <a:gd name="T48" fmla="*/ 361 w 683"/>
                <a:gd name="T49" fmla="*/ 87 h 601"/>
                <a:gd name="T50" fmla="*/ 430 w 683"/>
                <a:gd name="T51" fmla="*/ 30 h 601"/>
                <a:gd name="T52" fmla="*/ 429 w 683"/>
                <a:gd name="T53" fmla="*/ 88 h 601"/>
                <a:gd name="T54" fmla="*/ 237 w 683"/>
                <a:gd name="T55" fmla="*/ 540 h 601"/>
                <a:gd name="T56" fmla="*/ 637 w 683"/>
                <a:gd name="T57" fmla="*/ 553 h 601"/>
                <a:gd name="T58" fmla="*/ 237 w 683"/>
                <a:gd name="T59" fmla="*/ 540 h 601"/>
                <a:gd name="T60" fmla="*/ 634 w 683"/>
                <a:gd name="T61" fmla="*/ 515 h 601"/>
                <a:gd name="T62" fmla="*/ 239 w 683"/>
                <a:gd name="T63" fmla="*/ 528 h 601"/>
                <a:gd name="T64" fmla="*/ 231 w 683"/>
                <a:gd name="T65" fmla="*/ 491 h 601"/>
                <a:gd name="T66" fmla="*/ 635 w 683"/>
                <a:gd name="T67" fmla="*/ 504 h 601"/>
                <a:gd name="T68" fmla="*/ 231 w 683"/>
                <a:gd name="T69" fmla="*/ 491 h 601"/>
                <a:gd name="T70" fmla="*/ 652 w 683"/>
                <a:gd name="T71" fmla="*/ 570 h 601"/>
                <a:gd name="T72" fmla="*/ 219 w 683"/>
                <a:gd name="T73" fmla="*/ 598 h 601"/>
                <a:gd name="T74" fmla="*/ 683 w 683"/>
                <a:gd name="T75" fmla="*/ 580 h 601"/>
                <a:gd name="T76" fmla="*/ 662 w 683"/>
                <a:gd name="T77" fmla="*/ 447 h 601"/>
                <a:gd name="T78" fmla="*/ 219 w 683"/>
                <a:gd name="T79" fmla="*/ 475 h 601"/>
                <a:gd name="T80" fmla="*/ 223 w 683"/>
                <a:gd name="T81" fmla="*/ 189 h 601"/>
                <a:gd name="T82" fmla="*/ 103 w 683"/>
                <a:gd name="T83" fmla="*/ 549 h 601"/>
                <a:gd name="T84" fmla="*/ 223 w 683"/>
                <a:gd name="T85" fmla="*/ 189 h 601"/>
                <a:gd name="T86" fmla="*/ 72 w 683"/>
                <a:gd name="T87" fmla="*/ 534 h 601"/>
                <a:gd name="T88" fmla="*/ 213 w 683"/>
                <a:gd name="T89" fmla="*/ 187 h 601"/>
                <a:gd name="T90" fmla="*/ 183 w 683"/>
                <a:gd name="T91" fmla="*/ 168 h 601"/>
                <a:gd name="T92" fmla="*/ 62 w 683"/>
                <a:gd name="T93" fmla="*/ 531 h 601"/>
                <a:gd name="T94" fmla="*/ 183 w 683"/>
                <a:gd name="T95" fmla="*/ 168 h 601"/>
                <a:gd name="T96" fmla="*/ 114 w 683"/>
                <a:gd name="T97" fmla="*/ 568 h 601"/>
                <a:gd name="T98" fmla="*/ 280 w 683"/>
                <a:gd name="T99" fmla="*/ 192 h 601"/>
                <a:gd name="T100" fmla="*/ 112 w 683"/>
                <a:gd name="T101" fmla="*/ 597 h 601"/>
                <a:gd name="T102" fmla="*/ 4 w 683"/>
                <a:gd name="T103" fmla="*/ 536 h 601"/>
                <a:gd name="T104" fmla="*/ 173 w 683"/>
                <a:gd name="T105" fmla="*/ 15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3" h="601">
                  <a:moveTo>
                    <a:pt x="591" y="381"/>
                  </a:moveTo>
                  <a:lnTo>
                    <a:pt x="284" y="381"/>
                  </a:lnTo>
                  <a:cubicBezTo>
                    <a:pt x="284" y="385"/>
                    <a:pt x="283" y="389"/>
                    <a:pt x="282" y="392"/>
                  </a:cubicBezTo>
                  <a:lnTo>
                    <a:pt x="595" y="392"/>
                  </a:lnTo>
                  <a:cubicBezTo>
                    <a:pt x="593" y="389"/>
                    <a:pt x="592" y="385"/>
                    <a:pt x="591" y="381"/>
                  </a:cubicBezTo>
                  <a:close/>
                  <a:moveTo>
                    <a:pt x="589" y="359"/>
                  </a:moveTo>
                  <a:lnTo>
                    <a:pt x="285" y="359"/>
                  </a:lnTo>
                  <a:cubicBezTo>
                    <a:pt x="285" y="363"/>
                    <a:pt x="285" y="367"/>
                    <a:pt x="285" y="371"/>
                  </a:cubicBezTo>
                  <a:lnTo>
                    <a:pt x="589" y="371"/>
                  </a:lnTo>
                  <a:cubicBezTo>
                    <a:pt x="588" y="367"/>
                    <a:pt x="588" y="363"/>
                    <a:pt x="589" y="359"/>
                  </a:cubicBezTo>
                  <a:close/>
                  <a:moveTo>
                    <a:pt x="595" y="338"/>
                  </a:moveTo>
                  <a:lnTo>
                    <a:pt x="282" y="338"/>
                  </a:lnTo>
                  <a:cubicBezTo>
                    <a:pt x="283" y="342"/>
                    <a:pt x="284" y="345"/>
                    <a:pt x="284" y="349"/>
                  </a:cubicBezTo>
                  <a:lnTo>
                    <a:pt x="591" y="349"/>
                  </a:lnTo>
                  <a:cubicBezTo>
                    <a:pt x="592" y="345"/>
                    <a:pt x="593" y="341"/>
                    <a:pt x="595" y="338"/>
                  </a:cubicBezTo>
                  <a:close/>
                  <a:moveTo>
                    <a:pt x="269" y="324"/>
                  </a:moveTo>
                  <a:lnTo>
                    <a:pt x="269" y="408"/>
                  </a:lnTo>
                  <a:lnTo>
                    <a:pt x="607" y="408"/>
                  </a:lnTo>
                  <a:lnTo>
                    <a:pt x="607" y="432"/>
                  </a:lnTo>
                  <a:lnTo>
                    <a:pt x="261" y="432"/>
                  </a:lnTo>
                  <a:cubicBezTo>
                    <a:pt x="251" y="432"/>
                    <a:pt x="242" y="425"/>
                    <a:pt x="242" y="416"/>
                  </a:cubicBezTo>
                  <a:lnTo>
                    <a:pt x="242" y="316"/>
                  </a:lnTo>
                  <a:cubicBezTo>
                    <a:pt x="242" y="307"/>
                    <a:pt x="251" y="300"/>
                    <a:pt x="261" y="300"/>
                  </a:cubicBezTo>
                  <a:lnTo>
                    <a:pt x="607" y="300"/>
                  </a:lnTo>
                  <a:lnTo>
                    <a:pt x="607" y="324"/>
                  </a:lnTo>
                  <a:lnTo>
                    <a:pt x="269" y="324"/>
                  </a:lnTo>
                  <a:close/>
                  <a:moveTo>
                    <a:pt x="367" y="56"/>
                  </a:moveTo>
                  <a:cubicBezTo>
                    <a:pt x="354" y="55"/>
                    <a:pt x="348" y="48"/>
                    <a:pt x="345" y="39"/>
                  </a:cubicBezTo>
                  <a:cubicBezTo>
                    <a:pt x="342" y="31"/>
                    <a:pt x="343" y="26"/>
                    <a:pt x="343" y="18"/>
                  </a:cubicBezTo>
                  <a:cubicBezTo>
                    <a:pt x="342" y="8"/>
                    <a:pt x="336" y="5"/>
                    <a:pt x="335" y="3"/>
                  </a:cubicBezTo>
                  <a:cubicBezTo>
                    <a:pt x="335" y="2"/>
                    <a:pt x="337" y="1"/>
                    <a:pt x="341" y="1"/>
                  </a:cubicBezTo>
                  <a:cubicBezTo>
                    <a:pt x="344" y="1"/>
                    <a:pt x="347" y="0"/>
                    <a:pt x="350" y="1"/>
                  </a:cubicBezTo>
                  <a:cubicBezTo>
                    <a:pt x="356" y="1"/>
                    <a:pt x="365" y="2"/>
                    <a:pt x="366" y="2"/>
                  </a:cubicBezTo>
                  <a:cubicBezTo>
                    <a:pt x="385" y="6"/>
                    <a:pt x="409" y="16"/>
                    <a:pt x="411" y="39"/>
                  </a:cubicBezTo>
                  <a:cubicBezTo>
                    <a:pt x="413" y="49"/>
                    <a:pt x="412" y="61"/>
                    <a:pt x="402" y="65"/>
                  </a:cubicBezTo>
                  <a:cubicBezTo>
                    <a:pt x="395" y="55"/>
                    <a:pt x="378" y="57"/>
                    <a:pt x="367" y="56"/>
                  </a:cubicBezTo>
                  <a:close/>
                  <a:moveTo>
                    <a:pt x="394" y="102"/>
                  </a:moveTo>
                  <a:cubicBezTo>
                    <a:pt x="385" y="99"/>
                    <a:pt x="378" y="99"/>
                    <a:pt x="366" y="105"/>
                  </a:cubicBezTo>
                  <a:cubicBezTo>
                    <a:pt x="342" y="116"/>
                    <a:pt x="331" y="144"/>
                    <a:pt x="333" y="169"/>
                  </a:cubicBezTo>
                  <a:cubicBezTo>
                    <a:pt x="334" y="186"/>
                    <a:pt x="341" y="205"/>
                    <a:pt x="353" y="218"/>
                  </a:cubicBezTo>
                  <a:cubicBezTo>
                    <a:pt x="349" y="207"/>
                    <a:pt x="346" y="195"/>
                    <a:pt x="345" y="184"/>
                  </a:cubicBezTo>
                  <a:cubicBezTo>
                    <a:pt x="343" y="154"/>
                    <a:pt x="354" y="121"/>
                    <a:pt x="380" y="107"/>
                  </a:cubicBezTo>
                  <a:cubicBezTo>
                    <a:pt x="385" y="105"/>
                    <a:pt x="390" y="103"/>
                    <a:pt x="394" y="102"/>
                  </a:cubicBezTo>
                  <a:close/>
                  <a:moveTo>
                    <a:pt x="486" y="87"/>
                  </a:moveTo>
                  <a:cubicBezTo>
                    <a:pt x="519" y="102"/>
                    <a:pt x="539" y="139"/>
                    <a:pt x="537" y="182"/>
                  </a:cubicBezTo>
                  <a:cubicBezTo>
                    <a:pt x="533" y="239"/>
                    <a:pt x="490" y="285"/>
                    <a:pt x="441" y="285"/>
                  </a:cubicBezTo>
                  <a:cubicBezTo>
                    <a:pt x="435" y="285"/>
                    <a:pt x="429" y="280"/>
                    <a:pt x="424" y="278"/>
                  </a:cubicBezTo>
                  <a:cubicBezTo>
                    <a:pt x="418" y="280"/>
                    <a:pt x="412" y="285"/>
                    <a:pt x="406" y="285"/>
                  </a:cubicBezTo>
                  <a:cubicBezTo>
                    <a:pt x="357" y="285"/>
                    <a:pt x="315" y="239"/>
                    <a:pt x="311" y="182"/>
                  </a:cubicBezTo>
                  <a:cubicBezTo>
                    <a:pt x="308" y="139"/>
                    <a:pt x="329" y="102"/>
                    <a:pt x="361" y="87"/>
                  </a:cubicBezTo>
                  <a:cubicBezTo>
                    <a:pt x="385" y="75"/>
                    <a:pt x="397" y="79"/>
                    <a:pt x="417" y="88"/>
                  </a:cubicBezTo>
                  <a:cubicBezTo>
                    <a:pt x="415" y="72"/>
                    <a:pt x="414" y="48"/>
                    <a:pt x="430" y="30"/>
                  </a:cubicBezTo>
                  <a:cubicBezTo>
                    <a:pt x="434" y="28"/>
                    <a:pt x="443" y="32"/>
                    <a:pt x="443" y="40"/>
                  </a:cubicBezTo>
                  <a:cubicBezTo>
                    <a:pt x="430" y="55"/>
                    <a:pt x="429" y="76"/>
                    <a:pt x="429" y="88"/>
                  </a:cubicBezTo>
                  <a:cubicBezTo>
                    <a:pt x="450" y="79"/>
                    <a:pt x="462" y="75"/>
                    <a:pt x="486" y="87"/>
                  </a:cubicBezTo>
                  <a:close/>
                  <a:moveTo>
                    <a:pt x="237" y="540"/>
                  </a:moveTo>
                  <a:lnTo>
                    <a:pt x="635" y="540"/>
                  </a:lnTo>
                  <a:cubicBezTo>
                    <a:pt x="635" y="544"/>
                    <a:pt x="636" y="549"/>
                    <a:pt x="637" y="553"/>
                  </a:cubicBezTo>
                  <a:lnTo>
                    <a:pt x="231" y="553"/>
                  </a:lnTo>
                  <a:cubicBezTo>
                    <a:pt x="234" y="549"/>
                    <a:pt x="236" y="545"/>
                    <a:pt x="237" y="540"/>
                  </a:cubicBezTo>
                  <a:close/>
                  <a:moveTo>
                    <a:pt x="239" y="515"/>
                  </a:moveTo>
                  <a:lnTo>
                    <a:pt x="634" y="515"/>
                  </a:lnTo>
                  <a:cubicBezTo>
                    <a:pt x="634" y="520"/>
                    <a:pt x="634" y="524"/>
                    <a:pt x="634" y="528"/>
                  </a:cubicBezTo>
                  <a:lnTo>
                    <a:pt x="239" y="528"/>
                  </a:lnTo>
                  <a:cubicBezTo>
                    <a:pt x="240" y="524"/>
                    <a:pt x="240" y="520"/>
                    <a:pt x="239" y="515"/>
                  </a:cubicBezTo>
                  <a:close/>
                  <a:moveTo>
                    <a:pt x="231" y="491"/>
                  </a:moveTo>
                  <a:lnTo>
                    <a:pt x="637" y="491"/>
                  </a:lnTo>
                  <a:cubicBezTo>
                    <a:pt x="636" y="495"/>
                    <a:pt x="635" y="499"/>
                    <a:pt x="635" y="504"/>
                  </a:cubicBezTo>
                  <a:lnTo>
                    <a:pt x="237" y="504"/>
                  </a:lnTo>
                  <a:cubicBezTo>
                    <a:pt x="236" y="499"/>
                    <a:pt x="234" y="495"/>
                    <a:pt x="231" y="491"/>
                  </a:cubicBezTo>
                  <a:close/>
                  <a:moveTo>
                    <a:pt x="652" y="475"/>
                  </a:moveTo>
                  <a:lnTo>
                    <a:pt x="652" y="570"/>
                  </a:lnTo>
                  <a:lnTo>
                    <a:pt x="219" y="570"/>
                  </a:lnTo>
                  <a:lnTo>
                    <a:pt x="219" y="598"/>
                  </a:lnTo>
                  <a:lnTo>
                    <a:pt x="662" y="598"/>
                  </a:lnTo>
                  <a:cubicBezTo>
                    <a:pt x="674" y="598"/>
                    <a:pt x="683" y="590"/>
                    <a:pt x="683" y="580"/>
                  </a:cubicBezTo>
                  <a:lnTo>
                    <a:pt x="683" y="465"/>
                  </a:lnTo>
                  <a:cubicBezTo>
                    <a:pt x="683" y="455"/>
                    <a:pt x="674" y="447"/>
                    <a:pt x="662" y="447"/>
                  </a:cubicBezTo>
                  <a:lnTo>
                    <a:pt x="219" y="447"/>
                  </a:lnTo>
                  <a:lnTo>
                    <a:pt x="219" y="475"/>
                  </a:lnTo>
                  <a:lnTo>
                    <a:pt x="652" y="475"/>
                  </a:lnTo>
                  <a:close/>
                  <a:moveTo>
                    <a:pt x="223" y="189"/>
                  </a:moveTo>
                  <a:lnTo>
                    <a:pt x="93" y="543"/>
                  </a:lnTo>
                  <a:cubicBezTo>
                    <a:pt x="97" y="545"/>
                    <a:pt x="100" y="547"/>
                    <a:pt x="103" y="549"/>
                  </a:cubicBezTo>
                  <a:lnTo>
                    <a:pt x="236" y="188"/>
                  </a:lnTo>
                  <a:cubicBezTo>
                    <a:pt x="232" y="189"/>
                    <a:pt x="228" y="189"/>
                    <a:pt x="223" y="189"/>
                  </a:cubicBezTo>
                  <a:close/>
                  <a:moveTo>
                    <a:pt x="201" y="183"/>
                  </a:moveTo>
                  <a:lnTo>
                    <a:pt x="72" y="534"/>
                  </a:lnTo>
                  <a:cubicBezTo>
                    <a:pt x="76" y="535"/>
                    <a:pt x="79" y="537"/>
                    <a:pt x="83" y="538"/>
                  </a:cubicBezTo>
                  <a:lnTo>
                    <a:pt x="213" y="187"/>
                  </a:lnTo>
                  <a:cubicBezTo>
                    <a:pt x="209" y="186"/>
                    <a:pt x="205" y="185"/>
                    <a:pt x="201" y="183"/>
                  </a:cubicBezTo>
                  <a:close/>
                  <a:moveTo>
                    <a:pt x="183" y="168"/>
                  </a:moveTo>
                  <a:lnTo>
                    <a:pt x="50" y="529"/>
                  </a:lnTo>
                  <a:cubicBezTo>
                    <a:pt x="53" y="530"/>
                    <a:pt x="57" y="531"/>
                    <a:pt x="62" y="531"/>
                  </a:cubicBezTo>
                  <a:lnTo>
                    <a:pt x="192" y="177"/>
                  </a:lnTo>
                  <a:cubicBezTo>
                    <a:pt x="189" y="175"/>
                    <a:pt x="185" y="172"/>
                    <a:pt x="183" y="168"/>
                  </a:cubicBezTo>
                  <a:close/>
                  <a:moveTo>
                    <a:pt x="31" y="537"/>
                  </a:moveTo>
                  <a:lnTo>
                    <a:pt x="114" y="568"/>
                  </a:lnTo>
                  <a:lnTo>
                    <a:pt x="256" y="183"/>
                  </a:lnTo>
                  <a:lnTo>
                    <a:pt x="280" y="192"/>
                  </a:lnTo>
                  <a:lnTo>
                    <a:pt x="135" y="585"/>
                  </a:lnTo>
                  <a:cubicBezTo>
                    <a:pt x="131" y="595"/>
                    <a:pt x="121" y="601"/>
                    <a:pt x="112" y="597"/>
                  </a:cubicBezTo>
                  <a:lnTo>
                    <a:pt x="13" y="561"/>
                  </a:lnTo>
                  <a:cubicBezTo>
                    <a:pt x="4" y="558"/>
                    <a:pt x="0" y="547"/>
                    <a:pt x="4" y="536"/>
                  </a:cubicBezTo>
                  <a:lnTo>
                    <a:pt x="149" y="144"/>
                  </a:lnTo>
                  <a:lnTo>
                    <a:pt x="173" y="152"/>
                  </a:lnTo>
                  <a:lnTo>
                    <a:pt x="31" y="537"/>
                  </a:lnTo>
                  <a:close/>
                </a:path>
              </a:pathLst>
            </a:custGeom>
            <a:solidFill>
              <a:schemeClr val="accent2">
                <a:lumMod val="75000"/>
              </a:schemeClr>
            </a:solidFill>
            <a:ln>
              <a:noFill/>
            </a:ln>
            <a:extLst/>
          </p:spPr>
          <p:txBody>
            <a:bodyPr vert="horz" wrap="square" lIns="68562" tIns="34281" rIns="68562" bIns="34281" numCol="1" anchor="t" anchorCtr="0" compatLnSpc="1">
              <a:prstTxWarp prst="textNoShape">
                <a:avLst/>
              </a:prstTxWarp>
            </a:bodyPr>
            <a:lstStyle/>
            <a:p>
              <a:endParaRPr lang="zh-CN" altLang="en-US"/>
            </a:p>
          </p:txBody>
        </p:sp>
      </p:grpSp>
      <p:grpSp>
        <p:nvGrpSpPr>
          <p:cNvPr id="5" name="组合 4"/>
          <p:cNvGrpSpPr/>
          <p:nvPr/>
        </p:nvGrpSpPr>
        <p:grpSpPr>
          <a:xfrm>
            <a:off x="2806455" y="1262226"/>
            <a:ext cx="1436195" cy="3106435"/>
            <a:chOff x="2806455" y="1262226"/>
            <a:chExt cx="1436195" cy="3106435"/>
          </a:xfrm>
        </p:grpSpPr>
        <p:grpSp>
          <p:nvGrpSpPr>
            <p:cNvPr id="141" name="组合 140"/>
            <p:cNvGrpSpPr/>
            <p:nvPr/>
          </p:nvGrpSpPr>
          <p:grpSpPr>
            <a:xfrm>
              <a:off x="2872402" y="1262226"/>
              <a:ext cx="1306666" cy="445724"/>
              <a:chOff x="2198560" y="1644530"/>
              <a:chExt cx="1749680" cy="596843"/>
            </a:xfrm>
          </p:grpSpPr>
          <p:pic>
            <p:nvPicPr>
              <p:cNvPr id="171" name="图片 170"/>
              <p:cNvPicPr>
                <a:picLocks noChangeAspect="1"/>
              </p:cNvPicPr>
              <p:nvPr/>
            </p:nvPicPr>
            <p:blipFill rotWithShape="1">
              <a:blip r:embed="rId4">
                <a:grayscl/>
                <a:extLst/>
              </a:blip>
              <a:srcRect b="72279"/>
              <a:stretch/>
            </p:blipFill>
            <p:spPr>
              <a:xfrm flipH="1">
                <a:off x="2198560" y="1644530"/>
                <a:ext cx="1749680" cy="92018"/>
              </a:xfrm>
              <a:prstGeom prst="rect">
                <a:avLst/>
              </a:prstGeom>
            </p:spPr>
          </p:pic>
          <p:pic>
            <p:nvPicPr>
              <p:cNvPr id="172" name="图片 171"/>
              <p:cNvPicPr>
                <a:picLocks noChangeAspect="1"/>
              </p:cNvPicPr>
              <p:nvPr/>
            </p:nvPicPr>
            <p:blipFill rotWithShape="1">
              <a:blip r:embed="rId4">
                <a:grayscl/>
                <a:extLst/>
              </a:blip>
              <a:srcRect b="72279"/>
              <a:stretch/>
            </p:blipFill>
            <p:spPr>
              <a:xfrm flipH="1" flipV="1">
                <a:off x="2198560" y="2149355"/>
                <a:ext cx="1749680" cy="92018"/>
              </a:xfrm>
              <a:prstGeom prst="rect">
                <a:avLst/>
              </a:prstGeom>
            </p:spPr>
          </p:pic>
        </p:grpSp>
        <p:sp>
          <p:nvSpPr>
            <p:cNvPr id="149" name="文本框 114"/>
            <p:cNvSpPr txBox="1"/>
            <p:nvPr/>
          </p:nvSpPr>
          <p:spPr>
            <a:xfrm>
              <a:off x="2806455" y="1345736"/>
              <a:ext cx="143619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chemeClr val="accent5">
                      <a:lumMod val="75000"/>
                    </a:schemeClr>
                  </a:solidFill>
                  <a:effectLst/>
                  <a:uLnTx/>
                  <a:uFillTx/>
                  <a:latin typeface="微软雅黑" pitchFamily="34" charset="-122"/>
                  <a:ea typeface="微软雅黑" pitchFamily="34" charset="-122"/>
                </a:rPr>
                <a:t>在此添加标题</a:t>
              </a:r>
            </a:p>
          </p:txBody>
        </p:sp>
        <p:grpSp>
          <p:nvGrpSpPr>
            <p:cNvPr id="97" name="组合 96"/>
            <p:cNvGrpSpPr/>
            <p:nvPr/>
          </p:nvGrpSpPr>
          <p:grpSpPr>
            <a:xfrm>
              <a:off x="2815407" y="1782407"/>
              <a:ext cx="1399126" cy="1714677"/>
              <a:chOff x="1947258" y="3466616"/>
              <a:chExt cx="2252284" cy="853540"/>
            </a:xfrm>
          </p:grpSpPr>
          <p:sp>
            <p:nvSpPr>
              <p:cNvPr id="98" name="矩形 97"/>
              <p:cNvSpPr/>
              <p:nvPr/>
            </p:nvSpPr>
            <p:spPr>
              <a:xfrm>
                <a:off x="1947258" y="3471751"/>
                <a:ext cx="2252284" cy="84307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9" name="矩形 98"/>
              <p:cNvSpPr/>
              <p:nvPr/>
            </p:nvSpPr>
            <p:spPr>
              <a:xfrm>
                <a:off x="1947258" y="3466616"/>
                <a:ext cx="2252284" cy="189695"/>
              </a:xfrm>
              <a:prstGeom prst="rect">
                <a:avLst/>
              </a:prstGeom>
              <a:gradFill>
                <a:gsLst>
                  <a:gs pos="65000">
                    <a:schemeClr val="tx1">
                      <a:alpha val="3000"/>
                    </a:schemeClr>
                  </a:gs>
                  <a:gs pos="0">
                    <a:schemeClr val="tx1">
                      <a:alpha val="31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0" name="矩形 99"/>
              <p:cNvSpPr/>
              <p:nvPr/>
            </p:nvSpPr>
            <p:spPr>
              <a:xfrm>
                <a:off x="1947258" y="4130461"/>
                <a:ext cx="2252284" cy="189695"/>
              </a:xfrm>
              <a:prstGeom prst="rect">
                <a:avLst/>
              </a:prstGeom>
              <a:gradFill>
                <a:gsLst>
                  <a:gs pos="45000">
                    <a:schemeClr val="tx1">
                      <a:alpha val="3000"/>
                    </a:schemeClr>
                  </a:gs>
                  <a:gs pos="100000">
                    <a:schemeClr val="tx1">
                      <a:alpha val="3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234" name="图片 233"/>
            <p:cNvPicPr>
              <a:picLocks noChangeAspect="1"/>
            </p:cNvPicPr>
            <p:nvPr/>
          </p:nvPicPr>
          <p:blipFill rotWithShape="1">
            <a:blip r:embed="rId4">
              <a:grayscl/>
              <a:extLst/>
            </a:blip>
            <a:srcRect b="72279"/>
            <a:stretch/>
          </p:blipFill>
          <p:spPr>
            <a:xfrm flipH="1">
              <a:off x="2840865" y="3601449"/>
              <a:ext cx="1306666" cy="68719"/>
            </a:xfrm>
            <a:prstGeom prst="rect">
              <a:avLst/>
            </a:prstGeom>
          </p:spPr>
        </p:pic>
        <p:pic>
          <p:nvPicPr>
            <p:cNvPr id="235" name="图片 234"/>
            <p:cNvPicPr>
              <a:picLocks noChangeAspect="1"/>
            </p:cNvPicPr>
            <p:nvPr/>
          </p:nvPicPr>
          <p:blipFill rotWithShape="1">
            <a:blip r:embed="rId4">
              <a:grayscl/>
              <a:extLst/>
            </a:blip>
            <a:srcRect b="72279"/>
            <a:stretch/>
          </p:blipFill>
          <p:spPr>
            <a:xfrm flipH="1" flipV="1">
              <a:off x="2825719" y="4299942"/>
              <a:ext cx="1306666" cy="68719"/>
            </a:xfrm>
            <a:prstGeom prst="rect">
              <a:avLst/>
            </a:prstGeom>
          </p:spPr>
        </p:pic>
        <p:sp>
          <p:nvSpPr>
            <p:cNvPr id="237" name="Freeform 8"/>
            <p:cNvSpPr>
              <a:spLocks noEditPoints="1"/>
            </p:cNvSpPr>
            <p:nvPr/>
          </p:nvSpPr>
          <p:spPr bwMode="auto">
            <a:xfrm>
              <a:off x="3214061" y="3720410"/>
              <a:ext cx="529981" cy="522275"/>
            </a:xfrm>
            <a:custGeom>
              <a:avLst/>
              <a:gdLst>
                <a:gd name="T0" fmla="*/ 170 w 648"/>
                <a:gd name="T1" fmla="*/ 280 h 639"/>
                <a:gd name="T2" fmla="*/ 226 w 648"/>
                <a:gd name="T3" fmla="*/ 183 h 639"/>
                <a:gd name="T4" fmla="*/ 240 w 648"/>
                <a:gd name="T5" fmla="*/ 167 h 639"/>
                <a:gd name="T6" fmla="*/ 366 w 648"/>
                <a:gd name="T7" fmla="*/ 177 h 639"/>
                <a:gd name="T8" fmla="*/ 359 w 648"/>
                <a:gd name="T9" fmla="*/ 162 h 639"/>
                <a:gd name="T10" fmla="*/ 388 w 648"/>
                <a:gd name="T11" fmla="*/ 153 h 639"/>
                <a:gd name="T12" fmla="*/ 408 w 648"/>
                <a:gd name="T13" fmla="*/ 154 h 639"/>
                <a:gd name="T14" fmla="*/ 402 w 648"/>
                <a:gd name="T15" fmla="*/ 183 h 639"/>
                <a:gd name="T16" fmla="*/ 391 w 648"/>
                <a:gd name="T17" fmla="*/ 199 h 639"/>
                <a:gd name="T18" fmla="*/ 319 w 648"/>
                <a:gd name="T19" fmla="*/ 265 h 639"/>
                <a:gd name="T20" fmla="*/ 318 w 648"/>
                <a:gd name="T21" fmla="*/ 266 h 639"/>
                <a:gd name="T22" fmla="*/ 616 w 648"/>
                <a:gd name="T23" fmla="*/ 615 h 639"/>
                <a:gd name="T24" fmla="*/ 497 w 648"/>
                <a:gd name="T25" fmla="*/ 615 h 639"/>
                <a:gd name="T26" fmla="*/ 272 w 648"/>
                <a:gd name="T27" fmla="*/ 546 h 639"/>
                <a:gd name="T28" fmla="*/ 272 w 648"/>
                <a:gd name="T29" fmla="*/ 0 h 639"/>
                <a:gd name="T30" fmla="*/ 515 w 648"/>
                <a:gd name="T31" fmla="*/ 397 h 639"/>
                <a:gd name="T32" fmla="*/ 616 w 648"/>
                <a:gd name="T33" fmla="*/ 615 h 639"/>
                <a:gd name="T34" fmla="*/ 272 w 648"/>
                <a:gd name="T35" fmla="*/ 511 h 639"/>
                <a:gd name="T36" fmla="*/ 272 w 648"/>
                <a:gd name="T37" fmla="*/ 35 h 639"/>
                <a:gd name="T38" fmla="*/ 272 w 648"/>
                <a:gd name="T39" fmla="*/ 511 h 639"/>
                <a:gd name="T40" fmla="*/ 445 w 648"/>
                <a:gd name="T41" fmla="*/ 391 h 639"/>
                <a:gd name="T42" fmla="*/ 409 w 648"/>
                <a:gd name="T43" fmla="*/ 401 h 639"/>
                <a:gd name="T44" fmla="*/ 338 w 648"/>
                <a:gd name="T45" fmla="*/ 401 h 639"/>
                <a:gd name="T46" fmla="*/ 266 w 648"/>
                <a:gd name="T47" fmla="*/ 401 h 639"/>
                <a:gd name="T48" fmla="*/ 194 w 648"/>
                <a:gd name="T49" fmla="*/ 401 h 639"/>
                <a:gd name="T50" fmla="*/ 111 w 648"/>
                <a:gd name="T51" fmla="*/ 401 h 639"/>
                <a:gd name="T52" fmla="*/ 100 w 648"/>
                <a:gd name="T53" fmla="*/ 391 h 639"/>
                <a:gd name="T54" fmla="*/ 111 w 648"/>
                <a:gd name="T55" fmla="*/ 145 h 639"/>
                <a:gd name="T56" fmla="*/ 122 w 648"/>
                <a:gd name="T57" fmla="*/ 380 h 639"/>
                <a:gd name="T58" fmla="*/ 152 w 648"/>
                <a:gd name="T59" fmla="*/ 331 h 639"/>
                <a:gd name="T60" fmla="*/ 183 w 648"/>
                <a:gd name="T61" fmla="*/ 320 h 639"/>
                <a:gd name="T62" fmla="*/ 194 w 648"/>
                <a:gd name="T63" fmla="*/ 380 h 639"/>
                <a:gd name="T64" fmla="*/ 224 w 648"/>
                <a:gd name="T65" fmla="*/ 256 h 639"/>
                <a:gd name="T66" fmla="*/ 255 w 648"/>
                <a:gd name="T67" fmla="*/ 245 h 639"/>
                <a:gd name="T68" fmla="*/ 266 w 648"/>
                <a:gd name="T69" fmla="*/ 380 h 639"/>
                <a:gd name="T70" fmla="*/ 296 w 648"/>
                <a:gd name="T71" fmla="*/ 292 h 639"/>
                <a:gd name="T72" fmla="*/ 327 w 648"/>
                <a:gd name="T73" fmla="*/ 282 h 639"/>
                <a:gd name="T74" fmla="*/ 338 w 648"/>
                <a:gd name="T75" fmla="*/ 380 h 639"/>
                <a:gd name="T76" fmla="*/ 368 w 648"/>
                <a:gd name="T77" fmla="*/ 231 h 639"/>
                <a:gd name="T78" fmla="*/ 399 w 648"/>
                <a:gd name="T79" fmla="*/ 220 h 639"/>
                <a:gd name="T80" fmla="*/ 409 w 648"/>
                <a:gd name="T81" fmla="*/ 38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8" h="639">
                  <a:moveTo>
                    <a:pt x="242" y="199"/>
                  </a:moveTo>
                  <a:lnTo>
                    <a:pt x="170" y="280"/>
                  </a:lnTo>
                  <a:lnTo>
                    <a:pt x="153" y="266"/>
                  </a:lnTo>
                  <a:lnTo>
                    <a:pt x="226" y="183"/>
                  </a:lnTo>
                  <a:lnTo>
                    <a:pt x="226" y="183"/>
                  </a:lnTo>
                  <a:lnTo>
                    <a:pt x="240" y="167"/>
                  </a:lnTo>
                  <a:lnTo>
                    <a:pt x="316" y="234"/>
                  </a:lnTo>
                  <a:lnTo>
                    <a:pt x="366" y="177"/>
                  </a:lnTo>
                  <a:lnTo>
                    <a:pt x="357" y="169"/>
                  </a:lnTo>
                  <a:cubicBezTo>
                    <a:pt x="354" y="167"/>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2"/>
                    <a:pt x="391" y="199"/>
                  </a:cubicBezTo>
                  <a:lnTo>
                    <a:pt x="383" y="192"/>
                  </a:lnTo>
                  <a:lnTo>
                    <a:pt x="319" y="265"/>
                  </a:lnTo>
                  <a:lnTo>
                    <a:pt x="319" y="265"/>
                  </a:lnTo>
                  <a:lnTo>
                    <a:pt x="318" y="266"/>
                  </a:lnTo>
                  <a:lnTo>
                    <a:pt x="242" y="199"/>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3"/>
                    <a:pt x="122" y="0"/>
                    <a:pt x="272" y="0"/>
                  </a:cubicBezTo>
                  <a:cubicBezTo>
                    <a:pt x="423" y="0"/>
                    <a:pt x="545" y="123"/>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lnTo>
                    <a:pt x="111" y="401"/>
                  </a:lnTo>
                  <a:cubicBezTo>
                    <a:pt x="105" y="401"/>
                    <a:pt x="100" y="397"/>
                    <a:pt x="100" y="391"/>
                  </a:cubicBezTo>
                  <a:lnTo>
                    <a:pt x="100" y="155"/>
                  </a:lnTo>
                  <a:cubicBezTo>
                    <a:pt x="100" y="150"/>
                    <a:pt x="105" y="145"/>
                    <a:pt x="111" y="145"/>
                  </a:cubicBezTo>
                  <a:cubicBezTo>
                    <a:pt x="117" y="145"/>
                    <a:pt x="121" y="150"/>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0" y="282"/>
                    <a:pt x="307" y="282"/>
                  </a:cubicBezTo>
                  <a:lnTo>
                    <a:pt x="327" y="282"/>
                  </a:lnTo>
                  <a:cubicBezTo>
                    <a:pt x="333" y="282"/>
                    <a:pt x="338" y="286"/>
                    <a:pt x="338" y="292"/>
                  </a:cubicBezTo>
                  <a:lnTo>
                    <a:pt x="338" y="380"/>
                  </a:lnTo>
                  <a:lnTo>
                    <a:pt x="368" y="380"/>
                  </a:lnTo>
                  <a:lnTo>
                    <a:pt x="368" y="231"/>
                  </a:lnTo>
                  <a:cubicBezTo>
                    <a:pt x="368" y="225"/>
                    <a:pt x="372" y="220"/>
                    <a:pt x="378" y="220"/>
                  </a:cubicBezTo>
                  <a:lnTo>
                    <a:pt x="399" y="220"/>
                  </a:lnTo>
                  <a:cubicBezTo>
                    <a:pt x="405" y="220"/>
                    <a:pt x="409" y="225"/>
                    <a:pt x="409" y="231"/>
                  </a:cubicBezTo>
                  <a:lnTo>
                    <a:pt x="409" y="380"/>
                  </a:lnTo>
                  <a:lnTo>
                    <a:pt x="434" y="380"/>
                  </a:lnTo>
                  <a:close/>
                </a:path>
              </a:pathLst>
            </a:custGeom>
            <a:solidFill>
              <a:schemeClr val="accent5">
                <a:lumMod val="75000"/>
              </a:schemeClr>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246" name="文本框 116"/>
            <p:cNvSpPr txBox="1"/>
            <p:nvPr/>
          </p:nvSpPr>
          <p:spPr>
            <a:xfrm>
              <a:off x="2975450" y="1860106"/>
              <a:ext cx="1164502" cy="1569660"/>
            </a:xfrm>
            <a:prstGeom prst="rect">
              <a:avLst/>
            </a:prstGeom>
            <a:noFill/>
          </p:spPr>
          <p:txBody>
            <a:bodyPr wrap="square" rtlCol="0">
              <a:spAutoFit/>
            </a:bodyPr>
            <a:lstStyle/>
            <a:p>
              <a:pPr lvl="0">
                <a:defRPr/>
              </a:pPr>
              <a:r>
                <a:rPr lang="zh-CN" altLang="en-US" sz="1200" dirty="0">
                  <a:solidFill>
                    <a:schemeClr val="bg1"/>
                  </a:solidFill>
                  <a:latin typeface="微软雅黑" panose="020B0503020204020204" pitchFamily="34" charset="-122"/>
                  <a:ea typeface="微软雅黑" panose="020B0503020204020204" pitchFamily="34" charset="-122"/>
                </a:rPr>
                <a:t>此处输入文件内容此处输入文件内容此处输入文件内容此处输入此处输入文件内容此处输入文件内容此处</a:t>
              </a:r>
              <a:r>
                <a:rPr lang="zh-CN" altLang="en-US" sz="1200" dirty="0" smtClean="0">
                  <a:solidFill>
                    <a:schemeClr val="bg1"/>
                  </a:solidFill>
                  <a:latin typeface="微软雅黑" panose="020B0503020204020204" pitchFamily="34" charset="-122"/>
                  <a:ea typeface="微软雅黑" panose="020B0503020204020204" pitchFamily="34" charset="-122"/>
                </a:rPr>
                <a:t>输入</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4705892" y="1262226"/>
            <a:ext cx="1436195" cy="3129866"/>
            <a:chOff x="4705892" y="1262226"/>
            <a:chExt cx="1436195" cy="3129866"/>
          </a:xfrm>
        </p:grpSpPr>
        <p:grpSp>
          <p:nvGrpSpPr>
            <p:cNvPr id="143" name="组合 142"/>
            <p:cNvGrpSpPr/>
            <p:nvPr/>
          </p:nvGrpSpPr>
          <p:grpSpPr>
            <a:xfrm>
              <a:off x="4770656" y="1262226"/>
              <a:ext cx="1306666" cy="445724"/>
              <a:chOff x="2198560" y="1644530"/>
              <a:chExt cx="1749680" cy="596843"/>
            </a:xfrm>
          </p:grpSpPr>
          <p:pic>
            <p:nvPicPr>
              <p:cNvPr id="167" name="图片 166"/>
              <p:cNvPicPr>
                <a:picLocks noChangeAspect="1"/>
              </p:cNvPicPr>
              <p:nvPr/>
            </p:nvPicPr>
            <p:blipFill rotWithShape="1">
              <a:blip r:embed="rId4">
                <a:grayscl/>
                <a:extLst/>
              </a:blip>
              <a:srcRect b="72279"/>
              <a:stretch/>
            </p:blipFill>
            <p:spPr>
              <a:xfrm flipH="1">
                <a:off x="2198560" y="1644530"/>
                <a:ext cx="1749680" cy="92018"/>
              </a:xfrm>
              <a:prstGeom prst="rect">
                <a:avLst/>
              </a:prstGeom>
            </p:spPr>
          </p:pic>
          <p:pic>
            <p:nvPicPr>
              <p:cNvPr id="168" name="图片 167"/>
              <p:cNvPicPr>
                <a:picLocks noChangeAspect="1"/>
              </p:cNvPicPr>
              <p:nvPr/>
            </p:nvPicPr>
            <p:blipFill rotWithShape="1">
              <a:blip r:embed="rId4">
                <a:grayscl/>
                <a:extLst/>
              </a:blip>
              <a:srcRect b="72279"/>
              <a:stretch/>
            </p:blipFill>
            <p:spPr>
              <a:xfrm flipH="1" flipV="1">
                <a:off x="2198560" y="2149355"/>
                <a:ext cx="1749680" cy="92018"/>
              </a:xfrm>
              <a:prstGeom prst="rect">
                <a:avLst/>
              </a:prstGeom>
            </p:spPr>
          </p:pic>
        </p:grpSp>
        <p:sp>
          <p:nvSpPr>
            <p:cNvPr id="150" name="文本框 115"/>
            <p:cNvSpPr txBox="1"/>
            <p:nvPr/>
          </p:nvSpPr>
          <p:spPr>
            <a:xfrm>
              <a:off x="4705892" y="1345736"/>
              <a:ext cx="143619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chemeClr val="accent6">
                      <a:lumMod val="75000"/>
                    </a:schemeClr>
                  </a:solidFill>
                  <a:effectLst/>
                  <a:uLnTx/>
                  <a:uFillTx/>
                  <a:latin typeface="微软雅黑" pitchFamily="34" charset="-122"/>
                  <a:ea typeface="微软雅黑" pitchFamily="34" charset="-122"/>
                </a:rPr>
                <a:t>在此添加标题</a:t>
              </a:r>
            </a:p>
          </p:txBody>
        </p:sp>
        <p:grpSp>
          <p:nvGrpSpPr>
            <p:cNvPr id="101" name="组合 100"/>
            <p:cNvGrpSpPr/>
            <p:nvPr/>
          </p:nvGrpSpPr>
          <p:grpSpPr>
            <a:xfrm>
              <a:off x="4733795" y="1782407"/>
              <a:ext cx="1399126" cy="1714677"/>
              <a:chOff x="1947258" y="3466616"/>
              <a:chExt cx="2252284" cy="853540"/>
            </a:xfrm>
          </p:grpSpPr>
          <p:sp>
            <p:nvSpPr>
              <p:cNvPr id="102" name="矩形 101"/>
              <p:cNvSpPr/>
              <p:nvPr/>
            </p:nvSpPr>
            <p:spPr>
              <a:xfrm>
                <a:off x="1947258" y="3471751"/>
                <a:ext cx="2252284" cy="84307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3" name="矩形 102"/>
              <p:cNvSpPr/>
              <p:nvPr/>
            </p:nvSpPr>
            <p:spPr>
              <a:xfrm>
                <a:off x="1947258" y="3466616"/>
                <a:ext cx="2252284" cy="189695"/>
              </a:xfrm>
              <a:prstGeom prst="rect">
                <a:avLst/>
              </a:prstGeom>
              <a:gradFill>
                <a:gsLst>
                  <a:gs pos="65000">
                    <a:schemeClr val="tx1">
                      <a:alpha val="3000"/>
                    </a:schemeClr>
                  </a:gs>
                  <a:gs pos="0">
                    <a:schemeClr val="tx1">
                      <a:alpha val="31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4" name="矩形 103"/>
              <p:cNvSpPr/>
              <p:nvPr/>
            </p:nvSpPr>
            <p:spPr>
              <a:xfrm>
                <a:off x="1947258" y="4130461"/>
                <a:ext cx="2252284" cy="189695"/>
              </a:xfrm>
              <a:prstGeom prst="rect">
                <a:avLst/>
              </a:prstGeom>
              <a:gradFill>
                <a:gsLst>
                  <a:gs pos="45000">
                    <a:schemeClr val="tx1">
                      <a:alpha val="3000"/>
                    </a:schemeClr>
                  </a:gs>
                  <a:gs pos="100000">
                    <a:schemeClr val="tx1">
                      <a:alpha val="3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238" name="图片 237"/>
            <p:cNvPicPr>
              <a:picLocks noChangeAspect="1"/>
            </p:cNvPicPr>
            <p:nvPr/>
          </p:nvPicPr>
          <p:blipFill rotWithShape="1">
            <a:blip r:embed="rId4">
              <a:grayscl/>
              <a:extLst/>
            </a:blip>
            <a:srcRect b="72279"/>
            <a:stretch/>
          </p:blipFill>
          <p:spPr>
            <a:xfrm flipH="1">
              <a:off x="4803170" y="3624880"/>
              <a:ext cx="1306666" cy="68719"/>
            </a:xfrm>
            <a:prstGeom prst="rect">
              <a:avLst/>
            </a:prstGeom>
          </p:spPr>
        </p:pic>
        <p:pic>
          <p:nvPicPr>
            <p:cNvPr id="239" name="图片 238"/>
            <p:cNvPicPr>
              <a:picLocks noChangeAspect="1"/>
            </p:cNvPicPr>
            <p:nvPr/>
          </p:nvPicPr>
          <p:blipFill rotWithShape="1">
            <a:blip r:embed="rId4">
              <a:grayscl/>
              <a:extLst/>
            </a:blip>
            <a:srcRect b="72279"/>
            <a:stretch/>
          </p:blipFill>
          <p:spPr>
            <a:xfrm flipH="1" flipV="1">
              <a:off x="4788024" y="4323373"/>
              <a:ext cx="1306666" cy="68719"/>
            </a:xfrm>
            <a:prstGeom prst="rect">
              <a:avLst/>
            </a:prstGeom>
          </p:spPr>
        </p:pic>
        <p:sp>
          <p:nvSpPr>
            <p:cNvPr id="244" name="Freeform 12"/>
            <p:cNvSpPr>
              <a:spLocks noEditPoints="1"/>
            </p:cNvSpPr>
            <p:nvPr/>
          </p:nvSpPr>
          <p:spPr bwMode="auto">
            <a:xfrm>
              <a:off x="5141085" y="3750085"/>
              <a:ext cx="630835" cy="492600"/>
            </a:xfrm>
            <a:custGeom>
              <a:avLst/>
              <a:gdLst>
                <a:gd name="T0" fmla="*/ 451 w 771"/>
                <a:gd name="T1" fmla="*/ 411 h 602"/>
                <a:gd name="T2" fmla="*/ 457 w 771"/>
                <a:gd name="T3" fmla="*/ 396 h 602"/>
                <a:gd name="T4" fmla="*/ 459 w 771"/>
                <a:gd name="T5" fmla="*/ 388 h 602"/>
                <a:gd name="T6" fmla="*/ 463 w 771"/>
                <a:gd name="T7" fmla="*/ 372 h 602"/>
                <a:gd name="T8" fmla="*/ 464 w 771"/>
                <a:gd name="T9" fmla="*/ 365 h 602"/>
                <a:gd name="T10" fmla="*/ 466 w 771"/>
                <a:gd name="T11" fmla="*/ 341 h 602"/>
                <a:gd name="T12" fmla="*/ 233 w 771"/>
                <a:gd name="T13" fmla="*/ 139 h 602"/>
                <a:gd name="T14" fmla="*/ 201 w 771"/>
                <a:gd name="T15" fmla="*/ 141 h 602"/>
                <a:gd name="T16" fmla="*/ 201 w 771"/>
                <a:gd name="T17" fmla="*/ 141 h 602"/>
                <a:gd name="T18" fmla="*/ 0 w 771"/>
                <a:gd name="T19" fmla="*/ 341 h 602"/>
                <a:gd name="T20" fmla="*/ 61 w 771"/>
                <a:gd name="T21" fmla="*/ 477 h 602"/>
                <a:gd name="T22" fmla="*/ 37 w 771"/>
                <a:gd name="T23" fmla="*/ 602 h 602"/>
                <a:gd name="T24" fmla="*/ 129 w 771"/>
                <a:gd name="T25" fmla="*/ 522 h 602"/>
                <a:gd name="T26" fmla="*/ 233 w 771"/>
                <a:gd name="T27" fmla="*/ 544 h 602"/>
                <a:gd name="T28" fmla="*/ 363 w 771"/>
                <a:gd name="T29" fmla="*/ 509 h 602"/>
                <a:gd name="T30" fmla="*/ 363 w 771"/>
                <a:gd name="T31" fmla="*/ 509 h 602"/>
                <a:gd name="T32" fmla="*/ 383 w 771"/>
                <a:gd name="T33" fmla="*/ 496 h 602"/>
                <a:gd name="T34" fmla="*/ 389 w 771"/>
                <a:gd name="T35" fmla="*/ 491 h 602"/>
                <a:gd name="T36" fmla="*/ 402 w 771"/>
                <a:gd name="T37" fmla="*/ 480 h 602"/>
                <a:gd name="T38" fmla="*/ 408 w 771"/>
                <a:gd name="T39" fmla="*/ 474 h 602"/>
                <a:gd name="T40" fmla="*/ 419 w 771"/>
                <a:gd name="T41" fmla="*/ 462 h 602"/>
                <a:gd name="T42" fmla="*/ 424 w 771"/>
                <a:gd name="T43" fmla="*/ 457 h 602"/>
                <a:gd name="T44" fmla="*/ 448 w 771"/>
                <a:gd name="T45" fmla="*/ 417 h 602"/>
                <a:gd name="T46" fmla="*/ 451 w 771"/>
                <a:gd name="T47" fmla="*/ 411 h 602"/>
                <a:gd name="T48" fmla="*/ 771 w 771"/>
                <a:gd name="T49" fmla="*/ 263 h 602"/>
                <a:gd name="T50" fmla="*/ 771 w 771"/>
                <a:gd name="T51" fmla="*/ 263 h 602"/>
                <a:gd name="T52" fmla="*/ 469 w 771"/>
                <a:gd name="T53" fmla="*/ 0 h 602"/>
                <a:gd name="T54" fmla="*/ 243 w 771"/>
                <a:gd name="T55" fmla="*/ 89 h 602"/>
                <a:gd name="T56" fmla="*/ 508 w 771"/>
                <a:gd name="T57" fmla="*/ 341 h 602"/>
                <a:gd name="T58" fmla="*/ 424 w 771"/>
                <a:gd name="T59" fmla="*/ 523 h 602"/>
                <a:gd name="T60" fmla="*/ 469 w 771"/>
                <a:gd name="T61" fmla="*/ 526 h 602"/>
                <a:gd name="T62" fmla="*/ 603 w 771"/>
                <a:gd name="T63" fmla="*/ 498 h 602"/>
                <a:gd name="T64" fmla="*/ 722 w 771"/>
                <a:gd name="T65" fmla="*/ 602 h 602"/>
                <a:gd name="T66" fmla="*/ 692 w 771"/>
                <a:gd name="T67" fmla="*/ 440 h 602"/>
                <a:gd name="T68" fmla="*/ 771 w 771"/>
                <a:gd name="T69" fmla="*/ 26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1" h="602">
                  <a:moveTo>
                    <a:pt x="451" y="411"/>
                  </a:moveTo>
                  <a:cubicBezTo>
                    <a:pt x="453" y="406"/>
                    <a:pt x="455" y="401"/>
                    <a:pt x="457" y="396"/>
                  </a:cubicBezTo>
                  <a:cubicBezTo>
                    <a:pt x="458" y="393"/>
                    <a:pt x="458" y="391"/>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lnTo>
                    <a:pt x="201" y="141"/>
                  </a:ln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6"/>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5"/>
                    <a:pt x="442" y="431"/>
                    <a:pt x="448" y="417"/>
                  </a:cubicBezTo>
                  <a:cubicBezTo>
                    <a:pt x="449" y="415"/>
                    <a:pt x="450" y="413"/>
                    <a:pt x="451" y="411"/>
                  </a:cubicBezTo>
                  <a:close/>
                  <a:moveTo>
                    <a:pt x="771" y="263"/>
                  </a:moveTo>
                  <a:lnTo>
                    <a:pt x="771" y="263"/>
                  </a:lnTo>
                  <a:cubicBezTo>
                    <a:pt x="771" y="118"/>
                    <a:pt x="635" y="0"/>
                    <a:pt x="469" y="0"/>
                  </a:cubicBezTo>
                  <a:cubicBezTo>
                    <a:pt x="379" y="0"/>
                    <a:pt x="299" y="35"/>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solidFill>
              <a:schemeClr val="accent6">
                <a:lumMod val="75000"/>
              </a:schemeClr>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247" name="文本框 116"/>
            <p:cNvSpPr txBox="1"/>
            <p:nvPr/>
          </p:nvSpPr>
          <p:spPr>
            <a:xfrm>
              <a:off x="4860032" y="1866186"/>
              <a:ext cx="1164502" cy="1569660"/>
            </a:xfrm>
            <a:prstGeom prst="rect">
              <a:avLst/>
            </a:prstGeom>
            <a:noFill/>
          </p:spPr>
          <p:txBody>
            <a:bodyPr wrap="square" rtlCol="0">
              <a:spAutoFit/>
            </a:bodyPr>
            <a:lstStyle/>
            <a:p>
              <a:pPr lvl="0">
                <a:defRPr/>
              </a:pPr>
              <a:r>
                <a:rPr lang="zh-CN" altLang="en-US" sz="1200" dirty="0">
                  <a:solidFill>
                    <a:schemeClr val="bg1"/>
                  </a:solidFill>
                  <a:latin typeface="微软雅黑" panose="020B0503020204020204" pitchFamily="34" charset="-122"/>
                  <a:ea typeface="微软雅黑" panose="020B0503020204020204" pitchFamily="34" charset="-122"/>
                </a:rPr>
                <a:t>此处输入文件内容此处输入文件内容此处输入文件内容此处输入此处输入文件内容此处输入文件内容此处</a:t>
              </a:r>
              <a:r>
                <a:rPr lang="zh-CN" altLang="en-US" sz="1200" dirty="0" smtClean="0">
                  <a:solidFill>
                    <a:schemeClr val="bg1"/>
                  </a:solidFill>
                  <a:latin typeface="微软雅黑" panose="020B0503020204020204" pitchFamily="34" charset="-122"/>
                  <a:ea typeface="微软雅黑" panose="020B0503020204020204" pitchFamily="34" charset="-122"/>
                </a:rPr>
                <a:t>输入</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6603928" y="1262226"/>
            <a:ext cx="1436195" cy="3129866"/>
            <a:chOff x="6603928" y="1262226"/>
            <a:chExt cx="1436195" cy="3129866"/>
          </a:xfrm>
        </p:grpSpPr>
        <p:grpSp>
          <p:nvGrpSpPr>
            <p:cNvPr id="118" name="组合 117"/>
            <p:cNvGrpSpPr/>
            <p:nvPr/>
          </p:nvGrpSpPr>
          <p:grpSpPr>
            <a:xfrm>
              <a:off x="6668692" y="1262226"/>
              <a:ext cx="1306666" cy="445724"/>
              <a:chOff x="2198560" y="1644530"/>
              <a:chExt cx="1749680" cy="596843"/>
            </a:xfrm>
          </p:grpSpPr>
          <p:pic>
            <p:nvPicPr>
              <p:cNvPr id="119" name="图片 118"/>
              <p:cNvPicPr>
                <a:picLocks noChangeAspect="1"/>
              </p:cNvPicPr>
              <p:nvPr/>
            </p:nvPicPr>
            <p:blipFill rotWithShape="1">
              <a:blip r:embed="rId4">
                <a:grayscl/>
                <a:extLst/>
              </a:blip>
              <a:srcRect b="72279"/>
              <a:stretch/>
            </p:blipFill>
            <p:spPr>
              <a:xfrm flipH="1">
                <a:off x="2198560" y="1644530"/>
                <a:ext cx="1749680" cy="92018"/>
              </a:xfrm>
              <a:prstGeom prst="rect">
                <a:avLst/>
              </a:prstGeom>
            </p:spPr>
          </p:pic>
          <p:pic>
            <p:nvPicPr>
              <p:cNvPr id="120" name="图片 119"/>
              <p:cNvPicPr>
                <a:picLocks noChangeAspect="1"/>
              </p:cNvPicPr>
              <p:nvPr/>
            </p:nvPicPr>
            <p:blipFill rotWithShape="1">
              <a:blip r:embed="rId4">
                <a:grayscl/>
                <a:extLst/>
              </a:blip>
              <a:srcRect b="72279"/>
              <a:stretch/>
            </p:blipFill>
            <p:spPr>
              <a:xfrm flipH="1" flipV="1">
                <a:off x="2198560" y="2149355"/>
                <a:ext cx="1749680" cy="92018"/>
              </a:xfrm>
              <a:prstGeom prst="rect">
                <a:avLst/>
              </a:prstGeom>
            </p:spPr>
          </p:pic>
        </p:grpSp>
        <p:sp>
          <p:nvSpPr>
            <p:cNvPr id="124" name="文本框 115"/>
            <p:cNvSpPr txBox="1"/>
            <p:nvPr/>
          </p:nvSpPr>
          <p:spPr>
            <a:xfrm>
              <a:off x="6603928" y="1345736"/>
              <a:ext cx="143619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chemeClr val="accent3">
                      <a:lumMod val="75000"/>
                    </a:schemeClr>
                  </a:solidFill>
                  <a:effectLst/>
                  <a:uLnTx/>
                  <a:uFillTx/>
                  <a:latin typeface="微软雅黑" pitchFamily="34" charset="-122"/>
                  <a:ea typeface="微软雅黑" pitchFamily="34" charset="-122"/>
                </a:rPr>
                <a:t>在此添加标题</a:t>
              </a:r>
            </a:p>
          </p:txBody>
        </p:sp>
        <p:grpSp>
          <p:nvGrpSpPr>
            <p:cNvPr id="125" name="组合 124"/>
            <p:cNvGrpSpPr/>
            <p:nvPr/>
          </p:nvGrpSpPr>
          <p:grpSpPr>
            <a:xfrm>
              <a:off x="6631831" y="1782407"/>
              <a:ext cx="1399126" cy="1703975"/>
              <a:chOff x="1947258" y="3466616"/>
              <a:chExt cx="2252284" cy="853540"/>
            </a:xfrm>
          </p:grpSpPr>
          <p:sp>
            <p:nvSpPr>
              <p:cNvPr id="126" name="矩形 125"/>
              <p:cNvSpPr/>
              <p:nvPr/>
            </p:nvSpPr>
            <p:spPr>
              <a:xfrm>
                <a:off x="1947258" y="3471751"/>
                <a:ext cx="2252284" cy="84307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7" name="矩形 126"/>
              <p:cNvSpPr/>
              <p:nvPr/>
            </p:nvSpPr>
            <p:spPr>
              <a:xfrm>
                <a:off x="1947258" y="3466616"/>
                <a:ext cx="2252284" cy="189695"/>
              </a:xfrm>
              <a:prstGeom prst="rect">
                <a:avLst/>
              </a:prstGeom>
              <a:gradFill>
                <a:gsLst>
                  <a:gs pos="65000">
                    <a:schemeClr val="tx1">
                      <a:alpha val="3000"/>
                    </a:schemeClr>
                  </a:gs>
                  <a:gs pos="0">
                    <a:schemeClr val="tx1">
                      <a:alpha val="31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91" name="矩形 190"/>
              <p:cNvSpPr/>
              <p:nvPr/>
            </p:nvSpPr>
            <p:spPr>
              <a:xfrm>
                <a:off x="1947258" y="4130461"/>
                <a:ext cx="2252284" cy="189695"/>
              </a:xfrm>
              <a:prstGeom prst="rect">
                <a:avLst/>
              </a:prstGeom>
              <a:gradFill>
                <a:gsLst>
                  <a:gs pos="45000">
                    <a:schemeClr val="tx1">
                      <a:alpha val="3000"/>
                    </a:schemeClr>
                  </a:gs>
                  <a:gs pos="100000">
                    <a:schemeClr val="tx1">
                      <a:alpha val="3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241" name="图片 240"/>
            <p:cNvPicPr>
              <a:picLocks noChangeAspect="1"/>
            </p:cNvPicPr>
            <p:nvPr/>
          </p:nvPicPr>
          <p:blipFill rotWithShape="1">
            <a:blip r:embed="rId4">
              <a:grayscl/>
              <a:extLst/>
            </a:blip>
            <a:srcRect b="72279"/>
            <a:stretch/>
          </p:blipFill>
          <p:spPr>
            <a:xfrm flipH="1">
              <a:off x="6721718" y="3624880"/>
              <a:ext cx="1306666" cy="68719"/>
            </a:xfrm>
            <a:prstGeom prst="rect">
              <a:avLst/>
            </a:prstGeom>
          </p:spPr>
        </p:pic>
        <p:pic>
          <p:nvPicPr>
            <p:cNvPr id="242" name="图片 241"/>
            <p:cNvPicPr>
              <a:picLocks noChangeAspect="1"/>
            </p:cNvPicPr>
            <p:nvPr/>
          </p:nvPicPr>
          <p:blipFill rotWithShape="1">
            <a:blip r:embed="rId4">
              <a:grayscl/>
              <a:extLst/>
            </a:blip>
            <a:srcRect b="72279"/>
            <a:stretch/>
          </p:blipFill>
          <p:spPr>
            <a:xfrm flipH="1" flipV="1">
              <a:off x="6706572" y="4323373"/>
              <a:ext cx="1306666" cy="68719"/>
            </a:xfrm>
            <a:prstGeom prst="rect">
              <a:avLst/>
            </a:prstGeom>
          </p:spPr>
        </p:pic>
        <p:sp>
          <p:nvSpPr>
            <p:cNvPr id="245" name="Freeform 13"/>
            <p:cNvSpPr>
              <a:spLocks noEditPoints="1"/>
            </p:cNvSpPr>
            <p:nvPr/>
          </p:nvSpPr>
          <p:spPr bwMode="auto">
            <a:xfrm>
              <a:off x="7046465" y="3760908"/>
              <a:ext cx="626880" cy="492600"/>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accent3">
                <a:lumMod val="75000"/>
              </a:schemeClr>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248" name="文本框 116"/>
            <p:cNvSpPr txBox="1"/>
            <p:nvPr/>
          </p:nvSpPr>
          <p:spPr>
            <a:xfrm>
              <a:off x="6791874" y="1849372"/>
              <a:ext cx="1164502" cy="1569660"/>
            </a:xfrm>
            <a:prstGeom prst="rect">
              <a:avLst/>
            </a:prstGeom>
            <a:noFill/>
          </p:spPr>
          <p:txBody>
            <a:bodyPr wrap="square" rtlCol="0">
              <a:spAutoFit/>
            </a:bodyPr>
            <a:lstStyle/>
            <a:p>
              <a:pPr lvl="0">
                <a:defRPr/>
              </a:pPr>
              <a:r>
                <a:rPr lang="zh-CN" altLang="en-US" sz="1200" dirty="0">
                  <a:solidFill>
                    <a:schemeClr val="bg1"/>
                  </a:solidFill>
                  <a:latin typeface="微软雅黑" panose="020B0503020204020204" pitchFamily="34" charset="-122"/>
                  <a:ea typeface="微软雅黑" panose="020B0503020204020204" pitchFamily="34" charset="-122"/>
                </a:rPr>
                <a:t>此处输入文件内容此处输入文件内容此处输入文件内容此处输入此处输入文件内容此处输入文件内容此处</a:t>
              </a:r>
              <a:r>
                <a:rPr lang="zh-CN" altLang="en-US" sz="1200" dirty="0" smtClean="0">
                  <a:solidFill>
                    <a:schemeClr val="bg1"/>
                  </a:solidFill>
                  <a:latin typeface="微软雅黑" panose="020B0503020204020204" pitchFamily="34" charset="-122"/>
                  <a:ea typeface="微软雅黑" panose="020B0503020204020204" pitchFamily="34" charset="-122"/>
                </a:rPr>
                <a:t>输入</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Tree>
    <p:custDataLst>
      <p:tags r:id="rId1"/>
    </p:custDataLst>
    <p:extLst>
      <p:ext uri="{BB962C8B-B14F-4D97-AF65-F5344CB8AC3E}">
        <p14:creationId xmlns="" xmlns:p14="http://schemas.microsoft.com/office/powerpoint/2010/main" val="3706892475"/>
      </p:ext>
    </p:extLst>
  </p:cSld>
  <p:clrMapOvr>
    <a:masterClrMapping/>
  </p:clrMapOvr>
  <p:transition spd="slow" advTm="10267">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wipe(left)">
                                      <p:cBhvr>
                                        <p:cTn id="22" dur="500"/>
                                        <p:tgtEl>
                                          <p:spTgt spid="1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0"/>
                                        </p:tgtEl>
                                        <p:attrNameLst>
                                          <p:attrName>style.visibility</p:attrName>
                                        </p:attrNameLst>
                                      </p:cBhvr>
                                      <p:to>
                                        <p:strVal val="visible"/>
                                      </p:to>
                                    </p:set>
                                    <p:animEffect transition="in" filter="wipe(left)">
                                      <p:cBhvr>
                                        <p:cTn id="37" dur="500"/>
                                        <p:tgtEl>
                                          <p:spTgt spid="13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2"/>
                                        </p:tgtEl>
                                        <p:attrNameLst>
                                          <p:attrName>style.visibility</p:attrName>
                                        </p:attrNameLst>
                                      </p:cBhvr>
                                      <p:to>
                                        <p:strVal val="visible"/>
                                      </p:to>
                                    </p:set>
                                    <p:animEffect transition="in" filter="wipe(left)">
                                      <p:cBhvr>
                                        <p:cTn id="47" dur="500"/>
                                        <p:tgtEl>
                                          <p:spTgt spid="19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1"/>
                                        </p:tgtEl>
                                        <p:attrNameLst>
                                          <p:attrName>style.visibility</p:attrName>
                                        </p:attrNameLst>
                                      </p:cBhvr>
                                      <p:to>
                                        <p:strVal val="visible"/>
                                      </p:to>
                                    </p:set>
                                    <p:animEffect transition="in" filter="wipe(left)">
                                      <p:cBhvr>
                                        <p:cTn id="52" dur="500"/>
                                        <p:tgtEl>
                                          <p:spTgt spid="13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arn(inVertical)">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11"/>
                                        </p:tgtEl>
                                        <p:attrNameLst>
                                          <p:attrName>style.visibility</p:attrName>
                                        </p:attrNameLst>
                                      </p:cBhvr>
                                      <p:to>
                                        <p:strVal val="visible"/>
                                      </p:to>
                                    </p:set>
                                    <p:animEffect transition="in" filter="wipe(left)">
                                      <p:cBhvr>
                                        <p:cTn id="62" dur="500"/>
                                        <p:tgtEl>
                                          <p:spTgt spid="21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500"/>
                                        <p:tgtEl>
                                          <p:spTgt spid="11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barn(inVertical)">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129" grpId="0" animBg="1"/>
      <p:bldP spid="130" grpId="0" animBg="1"/>
      <p:bldP spid="131" grpId="0" animBg="1"/>
      <p:bldP spid="11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TextBox 35"/>
          <p:cNvSpPr txBox="1"/>
          <p:nvPr/>
        </p:nvSpPr>
        <p:spPr>
          <a:xfrm>
            <a:off x="611560" y="875496"/>
            <a:ext cx="1872208" cy="400110"/>
          </a:xfrm>
          <a:prstGeom prst="rect">
            <a:avLst/>
          </a:prstGeom>
          <a:noFill/>
        </p:spPr>
        <p:txBody>
          <a:bodyPr wrap="square" rtlCol="0">
            <a:spAutoFit/>
          </a:bodyPr>
          <a:lstStyle/>
          <a:p>
            <a:r>
              <a:rPr lang="zh-CN" altLang="en-US" sz="2000" b="1" dirty="0" smtClean="0">
                <a:solidFill>
                  <a:schemeClr val="tx1">
                    <a:lumMod val="50000"/>
                    <a:lumOff val="50000"/>
                  </a:schemeClr>
                </a:solidFill>
                <a:latin typeface="微软雅黑" pitchFamily="34" charset="-122"/>
                <a:ea typeface="微软雅黑" pitchFamily="34" charset="-122"/>
              </a:rPr>
              <a:t>年度工作概述</a:t>
            </a:r>
            <a:endParaRPr lang="en-US" altLang="zh-CN" sz="2000" b="1" dirty="0" smtClean="0">
              <a:solidFill>
                <a:schemeClr val="tx1">
                  <a:lumMod val="50000"/>
                  <a:lumOff val="50000"/>
                </a:schemeClr>
              </a:solidFill>
              <a:latin typeface="微软雅黑" pitchFamily="34" charset="-122"/>
              <a:ea typeface="微软雅黑" pitchFamily="34" charset="-122"/>
            </a:endParaRPr>
          </a:p>
        </p:txBody>
      </p:sp>
      <p:sp>
        <p:nvSpPr>
          <p:cNvPr id="8" name="矩形 7"/>
          <p:cNvSpPr/>
          <p:nvPr/>
        </p:nvSpPr>
        <p:spPr>
          <a:xfrm>
            <a:off x="1763688" y="3742510"/>
            <a:ext cx="1723549" cy="400110"/>
          </a:xfrm>
          <a:prstGeom prst="rect">
            <a:avLst/>
          </a:prstGeom>
        </p:spPr>
        <p:txBody>
          <a:bodyPr wrap="none">
            <a:spAutoFit/>
          </a:bodyPr>
          <a:lstStyle/>
          <a:p>
            <a:r>
              <a:rPr lang="zh-CN" altLang="en-US" sz="2000" b="1" dirty="0">
                <a:solidFill>
                  <a:schemeClr val="tx1">
                    <a:lumMod val="50000"/>
                    <a:lumOff val="50000"/>
                  </a:schemeClr>
                </a:solidFill>
                <a:latin typeface="微软雅黑" pitchFamily="34" charset="-122"/>
                <a:ea typeface="微软雅黑" pitchFamily="34" charset="-122"/>
              </a:rPr>
              <a:t>工作完成</a:t>
            </a:r>
            <a:r>
              <a:rPr lang="zh-CN" altLang="en-US" sz="2000" b="1" dirty="0" smtClean="0">
                <a:solidFill>
                  <a:schemeClr val="tx1">
                    <a:lumMod val="50000"/>
                    <a:lumOff val="50000"/>
                  </a:schemeClr>
                </a:solidFill>
                <a:latin typeface="微软雅黑" pitchFamily="34" charset="-122"/>
                <a:ea typeface="微软雅黑" pitchFamily="34" charset="-122"/>
              </a:rPr>
              <a:t>情况</a:t>
            </a:r>
            <a:endParaRPr lang="en-US" altLang="zh-CN" sz="2000" b="1" dirty="0" smtClean="0">
              <a:solidFill>
                <a:schemeClr val="tx1">
                  <a:lumMod val="50000"/>
                  <a:lumOff val="50000"/>
                </a:schemeClr>
              </a:solidFill>
              <a:latin typeface="微软雅黑" pitchFamily="34" charset="-122"/>
              <a:ea typeface="微软雅黑" pitchFamily="34" charset="-122"/>
            </a:endParaRPr>
          </a:p>
        </p:txBody>
      </p:sp>
      <p:sp>
        <p:nvSpPr>
          <p:cNvPr id="46" name="TextBox 45"/>
          <p:cNvSpPr txBox="1"/>
          <p:nvPr/>
        </p:nvSpPr>
        <p:spPr>
          <a:xfrm>
            <a:off x="4283968" y="3960323"/>
            <a:ext cx="1857905" cy="400110"/>
          </a:xfrm>
          <a:prstGeom prst="rect">
            <a:avLst/>
          </a:prstGeom>
          <a:noFill/>
        </p:spPr>
        <p:txBody>
          <a:bodyPr wrap="square" rtlCol="0">
            <a:spAutoFit/>
          </a:bodyPr>
          <a:lstStyle/>
          <a:p>
            <a:r>
              <a:rPr lang="zh-CN" altLang="en-US" sz="2000" b="1" dirty="0" smtClean="0">
                <a:solidFill>
                  <a:schemeClr val="tx1">
                    <a:lumMod val="50000"/>
                    <a:lumOff val="50000"/>
                  </a:schemeClr>
                </a:solidFill>
                <a:latin typeface="微软雅黑" pitchFamily="34" charset="-122"/>
                <a:ea typeface="微软雅黑" pitchFamily="34" charset="-122"/>
              </a:rPr>
              <a:t>经验不足总结</a:t>
            </a:r>
            <a:endParaRPr lang="en-US" altLang="zh-CN" sz="2000" b="1" dirty="0" smtClean="0">
              <a:solidFill>
                <a:schemeClr val="tx1">
                  <a:lumMod val="50000"/>
                  <a:lumOff val="50000"/>
                </a:schemeClr>
              </a:solidFill>
              <a:latin typeface="微软雅黑" pitchFamily="34" charset="-122"/>
              <a:ea typeface="微软雅黑" pitchFamily="34" charset="-122"/>
            </a:endParaRPr>
          </a:p>
        </p:txBody>
      </p:sp>
      <p:sp>
        <p:nvSpPr>
          <p:cNvPr id="47" name="TextBox 46"/>
          <p:cNvSpPr txBox="1"/>
          <p:nvPr/>
        </p:nvSpPr>
        <p:spPr>
          <a:xfrm>
            <a:off x="5528252" y="1001253"/>
            <a:ext cx="1830806" cy="400110"/>
          </a:xfrm>
          <a:prstGeom prst="rect">
            <a:avLst/>
          </a:prstGeom>
          <a:noFill/>
        </p:spPr>
        <p:txBody>
          <a:bodyPr wrap="square" rtlCol="0">
            <a:spAutoFit/>
          </a:bodyPr>
          <a:lstStyle/>
          <a:p>
            <a:r>
              <a:rPr lang="zh-CN" altLang="en-US" sz="2000" b="1" dirty="0" smtClean="0">
                <a:solidFill>
                  <a:schemeClr val="tx1">
                    <a:lumMod val="50000"/>
                    <a:lumOff val="50000"/>
                  </a:schemeClr>
                </a:solidFill>
                <a:latin typeface="微软雅黑" pitchFamily="34" charset="-122"/>
                <a:ea typeface="微软雅黑" pitchFamily="34" charset="-122"/>
              </a:rPr>
              <a:t>明年工作计划</a:t>
            </a:r>
            <a:endParaRPr lang="en-US" altLang="zh-CN" sz="2000" b="1" dirty="0" smtClean="0">
              <a:solidFill>
                <a:schemeClr val="tx1">
                  <a:lumMod val="50000"/>
                  <a:lumOff val="50000"/>
                </a:schemeClr>
              </a:solidFill>
              <a:latin typeface="微软雅黑" pitchFamily="34" charset="-122"/>
              <a:ea typeface="微软雅黑" pitchFamily="34" charset="-122"/>
            </a:endParaRPr>
          </a:p>
        </p:txBody>
      </p:sp>
      <p:sp>
        <p:nvSpPr>
          <p:cNvPr id="29" name="矩形 28"/>
          <p:cNvSpPr/>
          <p:nvPr/>
        </p:nvSpPr>
        <p:spPr>
          <a:xfrm>
            <a:off x="2990145" y="1297115"/>
            <a:ext cx="1723549" cy="400110"/>
          </a:xfrm>
          <a:prstGeom prst="rect">
            <a:avLst/>
          </a:prstGeom>
        </p:spPr>
        <p:txBody>
          <a:bodyPr wrap="none">
            <a:spAutoFit/>
          </a:bodyPr>
          <a:lstStyle/>
          <a:p>
            <a:r>
              <a:rPr lang="zh-CN" altLang="en-US" sz="2000" b="1" dirty="0" smtClean="0">
                <a:solidFill>
                  <a:schemeClr val="tx1">
                    <a:lumMod val="50000"/>
                    <a:lumOff val="50000"/>
                  </a:schemeClr>
                </a:solidFill>
                <a:latin typeface="微软雅黑" pitchFamily="34" charset="-122"/>
                <a:ea typeface="微软雅黑" pitchFamily="34" charset="-122"/>
              </a:rPr>
              <a:t>成功项目展示</a:t>
            </a:r>
            <a:endParaRPr lang="en-US" altLang="zh-CN" sz="2000" b="1" dirty="0" smtClean="0">
              <a:solidFill>
                <a:schemeClr val="tx1">
                  <a:lumMod val="50000"/>
                  <a:lumOff val="50000"/>
                </a:schemeClr>
              </a:solidFill>
              <a:latin typeface="微软雅黑" pitchFamily="34" charset="-122"/>
              <a:ea typeface="微软雅黑" pitchFamily="34" charset="-122"/>
            </a:endParaRPr>
          </a:p>
        </p:txBody>
      </p:sp>
      <p:pic>
        <p:nvPicPr>
          <p:cNvPr id="5" name="图片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flipH="1">
            <a:off x="251520" y="3349767"/>
            <a:ext cx="1452317" cy="1232903"/>
          </a:xfrm>
          <a:prstGeom prst="rect">
            <a:avLst/>
          </a:prstGeom>
          <a:effectLst>
            <a:outerShdw blurRad="50800" dist="38100" dir="5400000" algn="t" rotWithShape="0">
              <a:prstClr val="black">
                <a:alpha val="40000"/>
              </a:prstClr>
            </a:outerShdw>
          </a:effectLst>
        </p:spPr>
      </p:pic>
      <p:sp>
        <p:nvSpPr>
          <p:cNvPr id="9" name="矩形 8"/>
          <p:cNvSpPr/>
          <p:nvPr/>
        </p:nvSpPr>
        <p:spPr>
          <a:xfrm>
            <a:off x="668859" y="2410422"/>
            <a:ext cx="138333" cy="10081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rot="16200000">
            <a:off x="996721" y="1944224"/>
            <a:ext cx="138333" cy="7940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1324583" y="1405686"/>
            <a:ext cx="138333" cy="10081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rot="16200000">
            <a:off x="1418271" y="1308620"/>
            <a:ext cx="138333" cy="3257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1603466" y="1400596"/>
            <a:ext cx="138333" cy="5932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rot="16200000">
            <a:off x="1938448" y="1525625"/>
            <a:ext cx="138333" cy="8082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2273429" y="1989712"/>
            <a:ext cx="138333" cy="15598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2562728" y="2574593"/>
            <a:ext cx="138333" cy="10424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rot="16200000">
            <a:off x="2417445" y="3334717"/>
            <a:ext cx="138333" cy="4263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rot="16200000">
            <a:off x="3038856" y="2098464"/>
            <a:ext cx="138333" cy="10905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3514984" y="1840574"/>
            <a:ext cx="138333" cy="8347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3851920" y="1840574"/>
            <a:ext cx="138333" cy="15091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rot="16200000">
            <a:off x="3673769" y="1722367"/>
            <a:ext cx="138333" cy="374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rot="16200000">
            <a:off x="4397214" y="2746853"/>
            <a:ext cx="138333" cy="10905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4893467" y="3222979"/>
            <a:ext cx="138333" cy="6402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5150905" y="2807243"/>
            <a:ext cx="138333" cy="10559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rot="16200000">
            <a:off x="5011675" y="3605629"/>
            <a:ext cx="138333" cy="374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rot="16200000">
            <a:off x="5640394" y="2357786"/>
            <a:ext cx="138333" cy="10372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6089852" y="1497170"/>
            <a:ext cx="138333" cy="14381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6443655" y="1497170"/>
            <a:ext cx="138333" cy="25837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rot="16200000">
            <a:off x="6218811" y="1379104"/>
            <a:ext cx="138333" cy="374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矩形 65"/>
          <p:cNvSpPr/>
          <p:nvPr/>
        </p:nvSpPr>
        <p:spPr>
          <a:xfrm rot="16200000">
            <a:off x="7206089" y="3180132"/>
            <a:ext cx="138333" cy="16632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8045883" y="2842829"/>
            <a:ext cx="138333" cy="12380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5">
            <a:extLst>
              <a:ext uri="{28A0092B-C50C-407E-A947-70E740481C1C}">
                <a14:useLocalDpi xmlns="" xmlns:a14="http://schemas.microsoft.com/office/drawing/2010/main" val="0"/>
              </a:ext>
            </a:extLst>
          </a:blip>
          <a:srcRect b="8383"/>
          <a:stretch/>
        </p:blipFill>
        <p:spPr>
          <a:xfrm>
            <a:off x="7566097" y="1255849"/>
            <a:ext cx="1119640" cy="1920768"/>
          </a:xfrm>
          <a:prstGeom prst="rect">
            <a:avLst/>
          </a:prstGeom>
          <a:effectLst>
            <a:outerShdw blurRad="50800" dist="38100" dir="5400000" algn="t" rotWithShape="0">
              <a:prstClr val="black">
                <a:alpha val="40000"/>
              </a:prstClr>
            </a:outerShdw>
          </a:effectLst>
        </p:spPr>
      </p:pic>
      <p:grpSp>
        <p:nvGrpSpPr>
          <p:cNvPr id="70" name="Group 550"/>
          <p:cNvGrpSpPr>
            <a:grpSpLocks/>
          </p:cNvGrpSpPr>
          <p:nvPr/>
        </p:nvGrpSpPr>
        <p:grpSpPr bwMode="auto">
          <a:xfrm>
            <a:off x="7158646" y="1103353"/>
            <a:ext cx="1896420" cy="1724574"/>
            <a:chOff x="295" y="3475"/>
            <a:chExt cx="1407" cy="1407"/>
          </a:xfrm>
        </p:grpSpPr>
        <p:sp>
          <p:nvSpPr>
            <p:cNvPr id="71"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a:extLst/>
          </p:spPr>
          <p:txBody>
            <a:bodyPr wrap="none" anchor="ctr"/>
            <a:lstStyle/>
            <a:p>
              <a:pPr>
                <a:defRPr/>
              </a:pPr>
              <a:endParaRPr lang="zh-CN" altLang="en-US"/>
            </a:p>
          </p:txBody>
        </p:sp>
        <p:grpSp>
          <p:nvGrpSpPr>
            <p:cNvPr id="72" name="Group 552"/>
            <p:cNvGrpSpPr>
              <a:grpSpLocks/>
            </p:cNvGrpSpPr>
            <p:nvPr/>
          </p:nvGrpSpPr>
          <p:grpSpPr bwMode="auto">
            <a:xfrm>
              <a:off x="476" y="3657"/>
              <a:ext cx="1050" cy="1050"/>
              <a:chOff x="-6056" y="-2208"/>
              <a:chExt cx="2208" cy="2208"/>
            </a:xfrm>
          </p:grpSpPr>
          <p:sp>
            <p:nvSpPr>
              <p:cNvPr id="73" name="Oval 553"/>
              <p:cNvSpPr>
                <a:spLocks noChangeArrowheads="1"/>
              </p:cNvSpPr>
              <p:nvPr/>
            </p:nvSpPr>
            <p:spPr bwMode="auto">
              <a:xfrm>
                <a:off x="-6056" y="-2132"/>
                <a:ext cx="2132" cy="2132"/>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zh-CN" altLang="en-US"/>
              </a:p>
            </p:txBody>
          </p:sp>
          <p:grpSp>
            <p:nvGrpSpPr>
              <p:cNvPr id="74" name="Group 554"/>
              <p:cNvGrpSpPr>
                <a:grpSpLocks/>
              </p:cNvGrpSpPr>
              <p:nvPr/>
            </p:nvGrpSpPr>
            <p:grpSpPr bwMode="auto">
              <a:xfrm>
                <a:off x="-6056" y="-2208"/>
                <a:ext cx="2208" cy="2208"/>
                <a:chOff x="-4060" y="-879"/>
                <a:chExt cx="2208" cy="2208"/>
              </a:xfrm>
            </p:grpSpPr>
            <p:grpSp>
              <p:nvGrpSpPr>
                <p:cNvPr id="75" name="Group 555"/>
                <p:cNvGrpSpPr>
                  <a:grpSpLocks/>
                </p:cNvGrpSpPr>
                <p:nvPr/>
              </p:nvGrpSpPr>
              <p:grpSpPr bwMode="auto">
                <a:xfrm>
                  <a:off x="-4060" y="-879"/>
                  <a:ext cx="2208" cy="2208"/>
                  <a:chOff x="-3924" y="-788"/>
                  <a:chExt cx="2208" cy="2208"/>
                </a:xfrm>
              </p:grpSpPr>
              <p:grpSp>
                <p:nvGrpSpPr>
                  <p:cNvPr id="91" name="Group 556"/>
                  <p:cNvGrpSpPr>
                    <a:grpSpLocks noChangeAspect="1"/>
                  </p:cNvGrpSpPr>
                  <p:nvPr/>
                </p:nvGrpSpPr>
                <p:grpSpPr bwMode="auto">
                  <a:xfrm>
                    <a:off x="-3924" y="-788"/>
                    <a:ext cx="2208" cy="2202"/>
                    <a:chOff x="168" y="696"/>
                    <a:chExt cx="1429" cy="1429"/>
                  </a:xfrm>
                </p:grpSpPr>
                <p:grpSp>
                  <p:nvGrpSpPr>
                    <p:cNvPr id="99" name="Group 557"/>
                    <p:cNvGrpSpPr>
                      <a:grpSpLocks noChangeAspect="1"/>
                    </p:cNvGrpSpPr>
                    <p:nvPr/>
                  </p:nvGrpSpPr>
                  <p:grpSpPr bwMode="auto">
                    <a:xfrm>
                      <a:off x="854" y="696"/>
                      <a:ext cx="56" cy="1429"/>
                      <a:chOff x="845" y="696"/>
                      <a:chExt cx="56" cy="1429"/>
                    </a:xfrm>
                  </p:grpSpPr>
                  <p:sp>
                    <p:nvSpPr>
                      <p:cNvPr id="103"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04"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100" name="Group 560"/>
                    <p:cNvGrpSpPr>
                      <a:grpSpLocks noChangeAspect="1"/>
                    </p:cNvGrpSpPr>
                    <p:nvPr/>
                  </p:nvGrpSpPr>
                  <p:grpSpPr bwMode="auto">
                    <a:xfrm rot="5400000">
                      <a:off x="855" y="696"/>
                      <a:ext cx="56" cy="1429"/>
                      <a:chOff x="845" y="696"/>
                      <a:chExt cx="56" cy="1429"/>
                    </a:xfrm>
                  </p:grpSpPr>
                  <p:sp>
                    <p:nvSpPr>
                      <p:cNvPr id="101"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02"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nvGrpSpPr>
                  <p:cNvPr id="92" name="Group 563"/>
                  <p:cNvGrpSpPr>
                    <a:grpSpLocks noChangeAspect="1"/>
                  </p:cNvGrpSpPr>
                  <p:nvPr/>
                </p:nvGrpSpPr>
                <p:grpSpPr bwMode="auto">
                  <a:xfrm rot="2700000">
                    <a:off x="-3927" y="-785"/>
                    <a:ext cx="2208" cy="2202"/>
                    <a:chOff x="168" y="696"/>
                    <a:chExt cx="1429" cy="1429"/>
                  </a:xfrm>
                </p:grpSpPr>
                <p:grpSp>
                  <p:nvGrpSpPr>
                    <p:cNvPr id="93" name="Group 564"/>
                    <p:cNvGrpSpPr>
                      <a:grpSpLocks noChangeAspect="1"/>
                    </p:cNvGrpSpPr>
                    <p:nvPr/>
                  </p:nvGrpSpPr>
                  <p:grpSpPr bwMode="auto">
                    <a:xfrm>
                      <a:off x="854" y="696"/>
                      <a:ext cx="56" cy="1429"/>
                      <a:chOff x="845" y="696"/>
                      <a:chExt cx="56" cy="1429"/>
                    </a:xfrm>
                  </p:grpSpPr>
                  <p:sp>
                    <p:nvSpPr>
                      <p:cNvPr id="97"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98"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94" name="Group 567"/>
                    <p:cNvGrpSpPr>
                      <a:grpSpLocks noChangeAspect="1"/>
                    </p:cNvGrpSpPr>
                    <p:nvPr/>
                  </p:nvGrpSpPr>
                  <p:grpSpPr bwMode="auto">
                    <a:xfrm rot="5400000">
                      <a:off x="855" y="696"/>
                      <a:ext cx="56" cy="1429"/>
                      <a:chOff x="845" y="696"/>
                      <a:chExt cx="56" cy="1429"/>
                    </a:xfrm>
                  </p:grpSpPr>
                  <p:sp>
                    <p:nvSpPr>
                      <p:cNvPr id="95"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96"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grpSp>
              <p:nvGrpSpPr>
                <p:cNvPr id="76" name="Group 570"/>
                <p:cNvGrpSpPr>
                  <a:grpSpLocks/>
                </p:cNvGrpSpPr>
                <p:nvPr/>
              </p:nvGrpSpPr>
              <p:grpSpPr bwMode="auto">
                <a:xfrm rot="1320000">
                  <a:off x="-3744" y="-528"/>
                  <a:ext cx="1549" cy="1556"/>
                  <a:chOff x="-3928" y="-799"/>
                  <a:chExt cx="2212" cy="2222"/>
                </a:xfrm>
              </p:grpSpPr>
              <p:grpSp>
                <p:nvGrpSpPr>
                  <p:cNvPr id="77" name="Group 571"/>
                  <p:cNvGrpSpPr>
                    <a:grpSpLocks noChangeAspect="1"/>
                  </p:cNvGrpSpPr>
                  <p:nvPr/>
                </p:nvGrpSpPr>
                <p:grpSpPr bwMode="auto">
                  <a:xfrm>
                    <a:off x="-3924" y="-788"/>
                    <a:ext cx="2208" cy="2202"/>
                    <a:chOff x="168" y="696"/>
                    <a:chExt cx="1429" cy="1429"/>
                  </a:xfrm>
                </p:grpSpPr>
                <p:grpSp>
                  <p:nvGrpSpPr>
                    <p:cNvPr id="85" name="Group 572"/>
                    <p:cNvGrpSpPr>
                      <a:grpSpLocks noChangeAspect="1"/>
                    </p:cNvGrpSpPr>
                    <p:nvPr/>
                  </p:nvGrpSpPr>
                  <p:grpSpPr bwMode="auto">
                    <a:xfrm>
                      <a:off x="854" y="696"/>
                      <a:ext cx="56" cy="1429"/>
                      <a:chOff x="845" y="696"/>
                      <a:chExt cx="56" cy="1429"/>
                    </a:xfrm>
                  </p:grpSpPr>
                  <p:sp>
                    <p:nvSpPr>
                      <p:cNvPr id="89"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90"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86" name="Group 575"/>
                    <p:cNvGrpSpPr>
                      <a:grpSpLocks noChangeAspect="1"/>
                    </p:cNvGrpSpPr>
                    <p:nvPr/>
                  </p:nvGrpSpPr>
                  <p:grpSpPr bwMode="auto">
                    <a:xfrm rot="5400000">
                      <a:off x="855" y="696"/>
                      <a:ext cx="56" cy="1429"/>
                      <a:chOff x="845" y="696"/>
                      <a:chExt cx="56" cy="1429"/>
                    </a:xfrm>
                  </p:grpSpPr>
                  <p:sp>
                    <p:nvSpPr>
                      <p:cNvPr id="87"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8"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nvGrpSpPr>
                  <p:cNvPr id="78" name="Group 578"/>
                  <p:cNvGrpSpPr>
                    <a:grpSpLocks noChangeAspect="1"/>
                  </p:cNvGrpSpPr>
                  <p:nvPr/>
                </p:nvGrpSpPr>
                <p:grpSpPr bwMode="auto">
                  <a:xfrm rot="2700000">
                    <a:off x="-3938" y="-789"/>
                    <a:ext cx="2222" cy="2202"/>
                    <a:chOff x="160" y="696"/>
                    <a:chExt cx="1438" cy="1429"/>
                  </a:xfrm>
                </p:grpSpPr>
                <p:grpSp>
                  <p:nvGrpSpPr>
                    <p:cNvPr id="79" name="Group 579"/>
                    <p:cNvGrpSpPr>
                      <a:grpSpLocks noChangeAspect="1"/>
                    </p:cNvGrpSpPr>
                    <p:nvPr/>
                  </p:nvGrpSpPr>
                  <p:grpSpPr bwMode="auto">
                    <a:xfrm>
                      <a:off x="854" y="696"/>
                      <a:ext cx="56" cy="1429"/>
                      <a:chOff x="845" y="696"/>
                      <a:chExt cx="56" cy="1429"/>
                    </a:xfrm>
                  </p:grpSpPr>
                  <p:sp>
                    <p:nvSpPr>
                      <p:cNvPr id="83"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4"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80" name="Group 582"/>
                    <p:cNvGrpSpPr>
                      <a:grpSpLocks noChangeAspect="1"/>
                    </p:cNvGrpSpPr>
                    <p:nvPr/>
                  </p:nvGrpSpPr>
                  <p:grpSpPr bwMode="auto">
                    <a:xfrm rot="5400000">
                      <a:off x="850" y="692"/>
                      <a:ext cx="57" cy="1438"/>
                      <a:chOff x="845" y="696"/>
                      <a:chExt cx="57" cy="1438"/>
                    </a:xfrm>
                  </p:grpSpPr>
                  <p:sp>
                    <p:nvSpPr>
                      <p:cNvPr id="81"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2" name="AutoShape 584"/>
                      <p:cNvSpPr>
                        <a:spLocks noChangeAspect="1" noChangeArrowheads="1"/>
                      </p:cNvSpPr>
                      <p:nvPr/>
                    </p:nvSpPr>
                    <p:spPr bwMode="auto">
                      <a:xfrm flipV="1">
                        <a:off x="846" y="1419"/>
                        <a:ext cx="56" cy="715"/>
                      </a:xfrm>
                      <a:prstGeom prst="triangle">
                        <a:avLst>
                          <a:gd name="adj" fmla="val 50000"/>
                        </a:avLst>
                      </a:prstGeom>
                      <a:solidFill>
                        <a:schemeClr val="bg1">
                          <a:alpha val="18823"/>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grpSp>
        </p:grpSp>
      </p:grpSp>
      <p:sp>
        <p:nvSpPr>
          <p:cNvPr id="34" name="TextBox 33"/>
          <p:cNvSpPr txBox="1"/>
          <p:nvPr/>
        </p:nvSpPr>
        <p:spPr>
          <a:xfrm>
            <a:off x="7812360" y="1512659"/>
            <a:ext cx="481853" cy="954107"/>
          </a:xfrm>
          <a:prstGeom prst="rect">
            <a:avLst/>
          </a:prstGeom>
          <a:noFill/>
        </p:spPr>
        <p:txBody>
          <a:bodyPr wrap="square" rtlCol="0">
            <a:spAutoFit/>
          </a:bodyPr>
          <a:lstStyle/>
          <a:p>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目录</a:t>
            </a:r>
            <a:endParaRPr lang="en-US" altLang="zh-CN"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custDataLst>
      <p:tags r:id="rId1"/>
    </p:custDataLst>
    <p:extLst>
      <p:ext uri="{BB962C8B-B14F-4D97-AF65-F5344CB8AC3E}">
        <p14:creationId xmlns="" xmlns:p14="http://schemas.microsoft.com/office/powerpoint/2010/main" val="829058941"/>
      </p:ext>
    </p:extLst>
  </p:cSld>
  <p:clrMapOvr>
    <a:masterClrMapping/>
  </p:clrMapOvr>
  <mc:AlternateContent xmlns:mc="http://schemas.openxmlformats.org/markup-compatibility/2006">
    <mc:Choice xmlns="" xmlns:p14="http://schemas.microsoft.com/office/powerpoint/2010/main" Requires="p14">
      <p:transition spd="slow" p14:dur="1200" advTm="9527">
        <p14:flip dir="r"/>
      </p:transition>
    </mc:Choice>
    <mc:Fallback>
      <p:transition spd="slow" advTm="952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25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wipe(left)">
                                      <p:cBhvr>
                                        <p:cTn id="14" dur="250"/>
                                        <p:tgtEl>
                                          <p:spTgt spid="43"/>
                                        </p:tgtEl>
                                      </p:cBhvr>
                                    </p:animEffect>
                                  </p:childTnLst>
                                </p:cTn>
                              </p:par>
                            </p:childTnLst>
                          </p:cTn>
                        </p:par>
                        <p:par>
                          <p:cTn id="15" fill="hold">
                            <p:stCondLst>
                              <p:cond delay="750"/>
                            </p:stCondLst>
                            <p:childTnLst>
                              <p:par>
                                <p:cTn id="16" presetID="22" presetClass="entr" presetSubtype="4"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down)">
                                      <p:cBhvr>
                                        <p:cTn id="18" dur="250"/>
                                        <p:tgtEl>
                                          <p:spTgt spid="44"/>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10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1" nodeType="clickEffect">
                                  <p:stCondLst>
                                    <p:cond delay="0"/>
                                  </p:stCondLst>
                                  <p:childTnLst>
                                    <p:animEffect transition="out" filter="fade">
                                      <p:cBhvr>
                                        <p:cTn id="31" dur="500" tmFilter="0, 0; .2, .5; .8, .5; 1, 0"/>
                                        <p:tgtEl>
                                          <p:spTgt spid="36"/>
                                        </p:tgtEl>
                                      </p:cBhvr>
                                    </p:animEffect>
                                    <p:animScale>
                                      <p:cBhvr>
                                        <p:cTn id="32" dur="250" autoRev="1" fill="hold"/>
                                        <p:tgtEl>
                                          <p:spTgt spid="36"/>
                                        </p:tgtEl>
                                      </p:cBhvr>
                                      <p:by x="105000" y="105000"/>
                                    </p:animScale>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up)">
                                      <p:cBhvr>
                                        <p:cTn id="36" dur="250"/>
                                        <p:tgtEl>
                                          <p:spTgt spid="48"/>
                                        </p:tgtEl>
                                      </p:cBhvr>
                                    </p:animEffect>
                                  </p:childTnLst>
                                </p:cTn>
                              </p:par>
                            </p:childTnLst>
                          </p:cTn>
                        </p:par>
                        <p:par>
                          <p:cTn id="37" fill="hold">
                            <p:stCondLst>
                              <p:cond delay="750"/>
                            </p:stCondLst>
                            <p:childTnLst>
                              <p:par>
                                <p:cTn id="38" presetID="22" presetClass="entr" presetSubtype="8" fill="hold" grpId="0"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wipe(left)">
                                      <p:cBhvr>
                                        <p:cTn id="40" dur="250"/>
                                        <p:tgtEl>
                                          <p:spTgt spid="49"/>
                                        </p:tgtEl>
                                      </p:cBhvr>
                                    </p:animEffect>
                                  </p:childTnLst>
                                </p:cTn>
                              </p:par>
                            </p:childTnLst>
                          </p:cTn>
                        </p:par>
                        <p:par>
                          <p:cTn id="41" fill="hold">
                            <p:stCondLst>
                              <p:cond delay="1000"/>
                            </p:stCondLst>
                            <p:childTnLst>
                              <p:par>
                                <p:cTn id="42" presetID="2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up)">
                                      <p:cBhvr>
                                        <p:cTn id="44" dur="500"/>
                                        <p:tgtEl>
                                          <p:spTgt spid="5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left)">
                                      <p:cBhvr>
                                        <p:cTn id="49" dur="1000"/>
                                        <p:tgtEl>
                                          <p:spTgt spid="5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mph" presetSubtype="0" fill="hold" grpId="1" nodeType="clickEffect">
                                  <p:stCondLst>
                                    <p:cond delay="0"/>
                                  </p:stCondLst>
                                  <p:childTnLst>
                                    <p:animEffect transition="out" filter="fade">
                                      <p:cBhvr>
                                        <p:cTn id="58" dur="500" tmFilter="0, 0; .2, .5; .8, .5; 1, 0"/>
                                        <p:tgtEl>
                                          <p:spTgt spid="8"/>
                                        </p:tgtEl>
                                      </p:cBhvr>
                                    </p:animEffect>
                                    <p:animScale>
                                      <p:cBhvr>
                                        <p:cTn id="59" dur="250" autoRev="1" fill="hold"/>
                                        <p:tgtEl>
                                          <p:spTgt spid="8"/>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down)">
                                      <p:cBhvr>
                                        <p:cTn id="64" dur="25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left)">
                                      <p:cBhvr>
                                        <p:cTn id="69" dur="500"/>
                                        <p:tgtEl>
                                          <p:spTgt spid="5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wipe(down)">
                                      <p:cBhvr>
                                        <p:cTn id="74" dur="250"/>
                                        <p:tgtEl>
                                          <p:spTgt spid="5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1000"/>
                                        <p:tgtEl>
                                          <p:spTgt spid="5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grpId="1" nodeType="clickEffect">
                                  <p:stCondLst>
                                    <p:cond delay="0"/>
                                  </p:stCondLst>
                                  <p:childTnLst>
                                    <p:animEffect transition="out" filter="fade">
                                      <p:cBhvr>
                                        <p:cTn id="88" dur="500" tmFilter="0, 0; .2, .5; .8, .5; 1, 0"/>
                                        <p:tgtEl>
                                          <p:spTgt spid="29"/>
                                        </p:tgtEl>
                                      </p:cBhvr>
                                    </p:animEffect>
                                    <p:animScale>
                                      <p:cBhvr>
                                        <p:cTn id="89" dur="250" autoRev="1" fill="hold"/>
                                        <p:tgtEl>
                                          <p:spTgt spid="29"/>
                                        </p:tgtEl>
                                      </p:cBhvr>
                                      <p:by x="105000" y="105000"/>
                                    </p:animScale>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wipe(up)">
                                      <p:cBhvr>
                                        <p:cTn id="94" dur="500"/>
                                        <p:tgtEl>
                                          <p:spTgt spid="55"/>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wipe(left)">
                                      <p:cBhvr>
                                        <p:cTn id="99" dur="250"/>
                                        <p:tgtEl>
                                          <p:spTgt spid="58"/>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up)">
                                      <p:cBhvr>
                                        <p:cTn id="104" dur="250"/>
                                        <p:tgtEl>
                                          <p:spTgt spid="5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61"/>
                                        </p:tgtEl>
                                        <p:attrNameLst>
                                          <p:attrName>style.visibility</p:attrName>
                                        </p:attrNameLst>
                                      </p:cBhvr>
                                      <p:to>
                                        <p:strVal val="visible"/>
                                      </p:to>
                                    </p:set>
                                    <p:animEffect transition="in" filter="wipe(left)">
                                      <p:cBhvr>
                                        <p:cTn id="109" dur="1000"/>
                                        <p:tgtEl>
                                          <p:spTgt spid="6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6"/>
                                        </p:tgtEl>
                                        <p:attrNameLst>
                                          <p:attrName>style.visibility</p:attrName>
                                        </p:attrNameLst>
                                      </p:cBhvr>
                                      <p:to>
                                        <p:strVal val="visible"/>
                                      </p:to>
                                    </p:set>
                                    <p:animEffect transition="in" filter="fade">
                                      <p:cBhvr>
                                        <p:cTn id="114" dur="500"/>
                                        <p:tgtEl>
                                          <p:spTgt spid="46"/>
                                        </p:tgtEl>
                                      </p:cBhvr>
                                    </p:animEffect>
                                  </p:childTnLst>
                                </p:cTn>
                              </p:par>
                            </p:childTnLst>
                          </p:cTn>
                        </p:par>
                      </p:childTnLst>
                    </p:cTn>
                  </p:par>
                  <p:par>
                    <p:cTn id="115" fill="hold">
                      <p:stCondLst>
                        <p:cond delay="indefinite"/>
                      </p:stCondLst>
                      <p:childTnLst>
                        <p:par>
                          <p:cTn id="116" fill="hold">
                            <p:stCondLst>
                              <p:cond delay="0"/>
                            </p:stCondLst>
                            <p:childTnLst>
                              <p:par>
                                <p:cTn id="117" presetID="26" presetClass="emph" presetSubtype="0" fill="hold" grpId="1" nodeType="clickEffect">
                                  <p:stCondLst>
                                    <p:cond delay="0"/>
                                  </p:stCondLst>
                                  <p:childTnLst>
                                    <p:animEffect transition="out" filter="fade">
                                      <p:cBhvr>
                                        <p:cTn id="118" dur="500" tmFilter="0, 0; .2, .5; .8, .5; 1, 0"/>
                                        <p:tgtEl>
                                          <p:spTgt spid="46"/>
                                        </p:tgtEl>
                                      </p:cBhvr>
                                    </p:animEffect>
                                    <p:animScale>
                                      <p:cBhvr>
                                        <p:cTn id="119" dur="250" autoRev="1" fill="hold"/>
                                        <p:tgtEl>
                                          <p:spTgt spid="46"/>
                                        </p:tgtEl>
                                      </p:cBhvr>
                                      <p:by x="105000" y="105000"/>
                                    </p:animScale>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60"/>
                                        </p:tgtEl>
                                        <p:attrNameLst>
                                          <p:attrName>style.visibility</p:attrName>
                                        </p:attrNameLst>
                                      </p:cBhvr>
                                      <p:to>
                                        <p:strVal val="visible"/>
                                      </p:to>
                                    </p:set>
                                    <p:animEffect transition="in" filter="wipe(down)">
                                      <p:cBhvr>
                                        <p:cTn id="124" dur="250"/>
                                        <p:tgtEl>
                                          <p:spTgt spid="60"/>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62"/>
                                        </p:tgtEl>
                                        <p:attrNameLst>
                                          <p:attrName>style.visibility</p:attrName>
                                        </p:attrNameLst>
                                      </p:cBhvr>
                                      <p:to>
                                        <p:strVal val="visible"/>
                                      </p:to>
                                    </p:set>
                                    <p:animEffect transition="in" filter="wipe(left)">
                                      <p:cBhvr>
                                        <p:cTn id="129" dur="250"/>
                                        <p:tgtEl>
                                          <p:spTgt spid="62"/>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63"/>
                                        </p:tgtEl>
                                        <p:attrNameLst>
                                          <p:attrName>style.visibility</p:attrName>
                                        </p:attrNameLst>
                                      </p:cBhvr>
                                      <p:to>
                                        <p:strVal val="visible"/>
                                      </p:to>
                                    </p:set>
                                    <p:animEffect transition="in" filter="wipe(down)">
                                      <p:cBhvr>
                                        <p:cTn id="134" dur="250"/>
                                        <p:tgtEl>
                                          <p:spTgt spid="63"/>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65"/>
                                        </p:tgtEl>
                                        <p:attrNameLst>
                                          <p:attrName>style.visibility</p:attrName>
                                        </p:attrNameLst>
                                      </p:cBhvr>
                                      <p:to>
                                        <p:strVal val="visible"/>
                                      </p:to>
                                    </p:set>
                                    <p:animEffect transition="in" filter="wipe(left)">
                                      <p:cBhvr>
                                        <p:cTn id="139" dur="1000"/>
                                        <p:tgtEl>
                                          <p:spTgt spid="65"/>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47"/>
                                        </p:tgtEl>
                                        <p:attrNameLst>
                                          <p:attrName>style.visibility</p:attrName>
                                        </p:attrNameLst>
                                      </p:cBhvr>
                                      <p:to>
                                        <p:strVal val="visible"/>
                                      </p:to>
                                    </p:set>
                                    <p:animEffect transition="in" filter="fade">
                                      <p:cBhvr>
                                        <p:cTn id="144" dur="500"/>
                                        <p:tgtEl>
                                          <p:spTgt spid="47"/>
                                        </p:tgtEl>
                                      </p:cBhvr>
                                    </p:animEffect>
                                  </p:childTnLst>
                                </p:cTn>
                              </p:par>
                            </p:childTnLst>
                          </p:cTn>
                        </p:par>
                      </p:childTnLst>
                    </p:cTn>
                  </p:par>
                  <p:par>
                    <p:cTn id="145" fill="hold">
                      <p:stCondLst>
                        <p:cond delay="indefinite"/>
                      </p:stCondLst>
                      <p:childTnLst>
                        <p:par>
                          <p:cTn id="146" fill="hold">
                            <p:stCondLst>
                              <p:cond delay="0"/>
                            </p:stCondLst>
                            <p:childTnLst>
                              <p:par>
                                <p:cTn id="147" presetID="26" presetClass="emph" presetSubtype="0" fill="hold" grpId="1" nodeType="clickEffect">
                                  <p:stCondLst>
                                    <p:cond delay="0"/>
                                  </p:stCondLst>
                                  <p:childTnLst>
                                    <p:animEffect transition="out" filter="fade">
                                      <p:cBhvr>
                                        <p:cTn id="148" dur="500" tmFilter="0, 0; .2, .5; .8, .5; 1, 0"/>
                                        <p:tgtEl>
                                          <p:spTgt spid="47"/>
                                        </p:tgtEl>
                                      </p:cBhvr>
                                    </p:animEffect>
                                    <p:animScale>
                                      <p:cBhvr>
                                        <p:cTn id="149" dur="250" autoRev="1" fill="hold"/>
                                        <p:tgtEl>
                                          <p:spTgt spid="47"/>
                                        </p:tgtEl>
                                      </p:cBhvr>
                                      <p:by x="105000" y="105000"/>
                                    </p:animScale>
                                  </p:childTnLst>
                                </p:cTn>
                              </p:par>
                            </p:childTnLst>
                          </p:cTn>
                        </p:par>
                      </p:childTnLst>
                    </p:cTn>
                  </p:par>
                  <p:par>
                    <p:cTn id="150" fill="hold">
                      <p:stCondLst>
                        <p:cond delay="indefinite"/>
                      </p:stCondLst>
                      <p:childTnLst>
                        <p:par>
                          <p:cTn id="151" fill="hold">
                            <p:stCondLst>
                              <p:cond delay="0"/>
                            </p:stCondLst>
                            <p:childTnLst>
                              <p:par>
                                <p:cTn id="152" presetID="22" presetClass="entr" presetSubtype="1" fill="hold" grpId="0" nodeType="clickEffect">
                                  <p:stCondLst>
                                    <p:cond delay="0"/>
                                  </p:stCondLst>
                                  <p:childTnLst>
                                    <p:set>
                                      <p:cBhvr>
                                        <p:cTn id="153" dur="1" fill="hold">
                                          <p:stCondLst>
                                            <p:cond delay="0"/>
                                          </p:stCondLst>
                                        </p:cTn>
                                        <p:tgtEl>
                                          <p:spTgt spid="64"/>
                                        </p:tgtEl>
                                        <p:attrNameLst>
                                          <p:attrName>style.visibility</p:attrName>
                                        </p:attrNameLst>
                                      </p:cBhvr>
                                      <p:to>
                                        <p:strVal val="visible"/>
                                      </p:to>
                                    </p:set>
                                    <p:animEffect transition="in" filter="wipe(up)">
                                      <p:cBhvr>
                                        <p:cTn id="154" dur="500"/>
                                        <p:tgtEl>
                                          <p:spTgt spid="64"/>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66"/>
                                        </p:tgtEl>
                                        <p:attrNameLst>
                                          <p:attrName>style.visibility</p:attrName>
                                        </p:attrNameLst>
                                      </p:cBhvr>
                                      <p:to>
                                        <p:strVal val="visible"/>
                                      </p:to>
                                    </p:set>
                                    <p:animEffect transition="in" filter="wipe(left)">
                                      <p:cBhvr>
                                        <p:cTn id="159" dur="500"/>
                                        <p:tgtEl>
                                          <p:spTgt spid="66"/>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grpId="0" nodeType="clickEffect">
                                  <p:stCondLst>
                                    <p:cond delay="0"/>
                                  </p:stCondLst>
                                  <p:childTnLst>
                                    <p:set>
                                      <p:cBhvr>
                                        <p:cTn id="163" dur="1" fill="hold">
                                          <p:stCondLst>
                                            <p:cond delay="0"/>
                                          </p:stCondLst>
                                        </p:cTn>
                                        <p:tgtEl>
                                          <p:spTgt spid="67"/>
                                        </p:tgtEl>
                                        <p:attrNameLst>
                                          <p:attrName>style.visibility</p:attrName>
                                        </p:attrNameLst>
                                      </p:cBhvr>
                                      <p:to>
                                        <p:strVal val="visible"/>
                                      </p:to>
                                    </p:set>
                                    <p:animEffect transition="in" filter="wipe(down)">
                                      <p:cBhvr>
                                        <p:cTn id="164" dur="500"/>
                                        <p:tgtEl>
                                          <p:spTgt spid="67"/>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nodeType="clickEffect">
                                  <p:stCondLst>
                                    <p:cond delay="0"/>
                                  </p:stCondLst>
                                  <p:childTnLst>
                                    <p:set>
                                      <p:cBhvr>
                                        <p:cTn id="168" dur="1" fill="hold">
                                          <p:stCondLst>
                                            <p:cond delay="0"/>
                                          </p:stCondLst>
                                        </p:cTn>
                                        <p:tgtEl>
                                          <p:spTgt spid="3"/>
                                        </p:tgtEl>
                                        <p:attrNameLst>
                                          <p:attrName>style.visibility</p:attrName>
                                        </p:attrNameLst>
                                      </p:cBhvr>
                                      <p:to>
                                        <p:strVal val="visible"/>
                                      </p:to>
                                    </p:set>
                                    <p:animEffect transition="in" filter="wipe(down)">
                                      <p:cBhvr>
                                        <p:cTn id="169" dur="500"/>
                                        <p:tgtEl>
                                          <p:spTgt spid="3"/>
                                        </p:tgtEl>
                                      </p:cBhvr>
                                    </p:animEffect>
                                  </p:childTnLst>
                                </p:cTn>
                              </p:par>
                            </p:childTnLst>
                          </p:cTn>
                        </p:par>
                      </p:childTnLst>
                    </p:cTn>
                  </p:par>
                  <p:par>
                    <p:cTn id="170" fill="hold">
                      <p:stCondLst>
                        <p:cond delay="indefinite"/>
                      </p:stCondLst>
                      <p:childTnLst>
                        <p:par>
                          <p:cTn id="171" fill="hold">
                            <p:stCondLst>
                              <p:cond delay="0"/>
                            </p:stCondLst>
                            <p:childTnLst>
                              <p:par>
                                <p:cTn id="172" presetID="26" presetClass="emph" presetSubtype="0" fill="hold" nodeType="clickEffect">
                                  <p:stCondLst>
                                    <p:cond delay="0"/>
                                  </p:stCondLst>
                                  <p:childTnLst>
                                    <p:animEffect transition="out" filter="fade">
                                      <p:cBhvr>
                                        <p:cTn id="173" dur="500" tmFilter="0, 0; .2, .5; .8, .5; 1, 0"/>
                                        <p:tgtEl>
                                          <p:spTgt spid="3"/>
                                        </p:tgtEl>
                                      </p:cBhvr>
                                    </p:animEffect>
                                    <p:animScale>
                                      <p:cBhvr>
                                        <p:cTn id="174" dur="250" autoRev="1" fill="hold"/>
                                        <p:tgtEl>
                                          <p:spTgt spid="3"/>
                                        </p:tgtEl>
                                      </p:cBhvr>
                                      <p:by x="105000" y="105000"/>
                                    </p:animScale>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34"/>
                                        </p:tgtEl>
                                        <p:attrNameLst>
                                          <p:attrName>style.visibility</p:attrName>
                                        </p:attrNameLst>
                                      </p:cBhvr>
                                      <p:to>
                                        <p:strVal val="visible"/>
                                      </p:to>
                                    </p:set>
                                    <p:animEffect transition="in" filter="fade">
                                      <p:cBhvr>
                                        <p:cTn id="179" dur="500"/>
                                        <p:tgtEl>
                                          <p:spTgt spid="34"/>
                                        </p:tgtEl>
                                      </p:cBhvr>
                                    </p:animEffect>
                                  </p:childTnLst>
                                </p:cTn>
                              </p:par>
                            </p:childTnLst>
                          </p:cTn>
                        </p:par>
                      </p:childTnLst>
                    </p:cTn>
                  </p:par>
                  <p:par>
                    <p:cTn id="180" fill="hold">
                      <p:stCondLst>
                        <p:cond delay="indefinite"/>
                      </p:stCondLst>
                      <p:childTnLst>
                        <p:par>
                          <p:cTn id="181" fill="hold">
                            <p:stCondLst>
                              <p:cond delay="0"/>
                            </p:stCondLst>
                            <p:childTnLst>
                              <p:par>
                                <p:cTn id="182" presetID="26" presetClass="emph" presetSubtype="0" fill="hold" grpId="1" nodeType="clickEffect">
                                  <p:stCondLst>
                                    <p:cond delay="0"/>
                                  </p:stCondLst>
                                  <p:childTnLst>
                                    <p:animEffect transition="out" filter="fade">
                                      <p:cBhvr>
                                        <p:cTn id="183" dur="500" tmFilter="0, 0; .2, .5; .8, .5; 1, 0"/>
                                        <p:tgtEl>
                                          <p:spTgt spid="34"/>
                                        </p:tgtEl>
                                      </p:cBhvr>
                                    </p:animEffect>
                                    <p:animScale>
                                      <p:cBhvr>
                                        <p:cTn id="184" dur="250" autoRev="1" fill="hold"/>
                                        <p:tgtEl>
                                          <p:spTgt spid="34"/>
                                        </p:tgtEl>
                                      </p:cBhvr>
                                      <p:by x="105000" y="105000"/>
                                    </p:animScale>
                                  </p:childTnLst>
                                </p:cTn>
                              </p:par>
                            </p:childTnLst>
                          </p:cTn>
                        </p:par>
                        <p:par>
                          <p:cTn id="185" fill="hold">
                            <p:stCondLst>
                              <p:cond delay="500"/>
                            </p:stCondLst>
                            <p:childTnLst>
                              <p:par>
                                <p:cTn id="186" presetID="10" presetClass="entr" presetSubtype="0" fill="hold" nodeType="afterEffect">
                                  <p:stCondLst>
                                    <p:cond delay="0"/>
                                  </p:stCondLst>
                                  <p:childTnLst>
                                    <p:set>
                                      <p:cBhvr>
                                        <p:cTn id="187" dur="1" fill="hold">
                                          <p:stCondLst>
                                            <p:cond delay="0"/>
                                          </p:stCondLst>
                                        </p:cTn>
                                        <p:tgtEl>
                                          <p:spTgt spid="70"/>
                                        </p:tgtEl>
                                        <p:attrNameLst>
                                          <p:attrName>style.visibility</p:attrName>
                                        </p:attrNameLst>
                                      </p:cBhvr>
                                      <p:to>
                                        <p:strVal val="visible"/>
                                      </p:to>
                                    </p:set>
                                    <p:animEffect transition="in" filter="fade">
                                      <p:cBhvr>
                                        <p:cTn id="188" dur="500"/>
                                        <p:tgtEl>
                                          <p:spTgt spid="70"/>
                                        </p:tgtEl>
                                      </p:cBhvr>
                                    </p:animEffect>
                                  </p:childTnLst>
                                </p:cTn>
                              </p:par>
                            </p:childTnLst>
                          </p:cTn>
                        </p:par>
                        <p:par>
                          <p:cTn id="189" fill="hold">
                            <p:stCondLst>
                              <p:cond delay="1000"/>
                            </p:stCondLst>
                            <p:childTnLst>
                              <p:par>
                                <p:cTn id="190" presetID="6" presetClass="emph" presetSubtype="0" fill="hold" nodeType="afterEffect">
                                  <p:stCondLst>
                                    <p:cond delay="0"/>
                                  </p:stCondLst>
                                  <p:childTnLst>
                                    <p:animScale>
                                      <p:cBhvr>
                                        <p:cTn id="191" dur="1250" fill="hold"/>
                                        <p:tgtEl>
                                          <p:spTgt spid="70"/>
                                        </p:tgtEl>
                                      </p:cBhvr>
                                      <p:by x="400000" y="400000"/>
                                    </p:animScale>
                                  </p:childTnLst>
                                </p:cTn>
                              </p:par>
                            </p:childTnLst>
                          </p:cTn>
                        </p:par>
                        <p:par>
                          <p:cTn id="192" fill="hold">
                            <p:stCondLst>
                              <p:cond delay="2250"/>
                            </p:stCondLst>
                            <p:childTnLst>
                              <p:par>
                                <p:cTn id="193" presetID="6" presetClass="emph" presetSubtype="0" autoRev="1" fill="hold" nodeType="afterEffect">
                                  <p:stCondLst>
                                    <p:cond delay="0"/>
                                  </p:stCondLst>
                                  <p:childTnLst>
                                    <p:animScale>
                                      <p:cBhvr>
                                        <p:cTn id="194" dur="1250" fill="hold"/>
                                        <p:tgtEl>
                                          <p:spTgt spid="70"/>
                                        </p:tgtEl>
                                      </p:cBhvr>
                                      <p:by x="400000" y="400000"/>
                                    </p:animScale>
                                  </p:childTnLst>
                                </p:cTn>
                              </p:par>
                              <p:par>
                                <p:cTn id="195" presetID="10" presetClass="exit" presetSubtype="0" fill="hold" nodeType="withEffect">
                                  <p:stCondLst>
                                    <p:cond delay="0"/>
                                  </p:stCondLst>
                                  <p:childTnLst>
                                    <p:animEffect transition="out" filter="fade">
                                      <p:cBhvr>
                                        <p:cTn id="196" dur="1250"/>
                                        <p:tgtEl>
                                          <p:spTgt spid="70"/>
                                        </p:tgtEl>
                                      </p:cBhvr>
                                    </p:animEffect>
                                    <p:set>
                                      <p:cBhvr>
                                        <p:cTn id="197" dur="1" fill="hold">
                                          <p:stCondLst>
                                            <p:cond delay="124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8" grpId="0"/>
      <p:bldP spid="8" grpId="1"/>
      <p:bldP spid="46" grpId="0"/>
      <p:bldP spid="46" grpId="1"/>
      <p:bldP spid="47" grpId="0"/>
      <p:bldP spid="47" grpId="1"/>
      <p:bldP spid="29" grpId="0"/>
      <p:bldP spid="29" grpId="1"/>
      <p:bldP spid="9" grpId="0" animBg="1"/>
      <p:bldP spid="43" grpId="0" animBg="1"/>
      <p:bldP spid="44" grpId="0" animBg="1"/>
      <p:bldP spid="45" grpId="0" animBg="1"/>
      <p:bldP spid="48" grpId="0" animBg="1"/>
      <p:bldP spid="49" grpId="0" animBg="1"/>
      <p:bldP spid="50" grpId="0" animBg="1"/>
      <p:bldP spid="51" grpId="0" animBg="1"/>
      <p:bldP spid="52" grpId="0" animBg="1"/>
      <p:bldP spid="53" grpId="0" animBg="1"/>
      <p:bldP spid="54" grpId="0" animBg="1"/>
      <p:bldP spid="55" grpId="0" animBg="1"/>
      <p:bldP spid="56"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34" grpId="0"/>
      <p:bldP spid="34" grpId="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TextBox 55"/>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经验不足总结</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57" name="六边形 56"/>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2" name="直接连接符 26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Freeform 5"/>
          <p:cNvSpPr>
            <a:spLocks/>
          </p:cNvSpPr>
          <p:nvPr/>
        </p:nvSpPr>
        <p:spPr bwMode="auto">
          <a:xfrm>
            <a:off x="3790789" y="1191240"/>
            <a:ext cx="1514881" cy="892926"/>
          </a:xfrm>
          <a:custGeom>
            <a:avLst/>
            <a:gdLst>
              <a:gd name="T0" fmla="*/ 579995 w 798"/>
              <a:gd name="T1" fmla="*/ 631863 h 470"/>
              <a:gd name="T2" fmla="*/ 659537 w 798"/>
              <a:gd name="T3" fmla="*/ 779463 h 470"/>
              <a:gd name="T4" fmla="*/ 737422 w 798"/>
              <a:gd name="T5" fmla="*/ 631863 h 470"/>
              <a:gd name="T6" fmla="*/ 1045648 w 798"/>
              <a:gd name="T7" fmla="*/ 728052 h 470"/>
              <a:gd name="T8" fmla="*/ 1322388 w 798"/>
              <a:gd name="T9" fmla="*/ 230522 h 470"/>
              <a:gd name="T10" fmla="*/ 0 w 798"/>
              <a:gd name="T11" fmla="*/ 227205 h 470"/>
              <a:gd name="T12" fmla="*/ 275083 w 798"/>
              <a:gd name="T13" fmla="*/ 726393 h 470"/>
              <a:gd name="T14" fmla="*/ 579995 w 798"/>
              <a:gd name="T15" fmla="*/ 631863 h 4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8" h="470">
                <a:moveTo>
                  <a:pt x="350" y="381"/>
                </a:moveTo>
                <a:cubicBezTo>
                  <a:pt x="398" y="470"/>
                  <a:pt x="398" y="470"/>
                  <a:pt x="398" y="470"/>
                </a:cubicBezTo>
                <a:cubicBezTo>
                  <a:pt x="445" y="381"/>
                  <a:pt x="445" y="381"/>
                  <a:pt x="445" y="381"/>
                </a:cubicBezTo>
                <a:cubicBezTo>
                  <a:pt x="512" y="388"/>
                  <a:pt x="575" y="408"/>
                  <a:pt x="631" y="439"/>
                </a:cubicBezTo>
                <a:cubicBezTo>
                  <a:pt x="798" y="139"/>
                  <a:pt x="798" y="139"/>
                  <a:pt x="798" y="139"/>
                </a:cubicBezTo>
                <a:cubicBezTo>
                  <a:pt x="550" y="1"/>
                  <a:pt x="249" y="0"/>
                  <a:pt x="0" y="137"/>
                </a:cubicBezTo>
                <a:cubicBezTo>
                  <a:pt x="166" y="438"/>
                  <a:pt x="166" y="438"/>
                  <a:pt x="166" y="438"/>
                </a:cubicBezTo>
                <a:cubicBezTo>
                  <a:pt x="222" y="407"/>
                  <a:pt x="284" y="387"/>
                  <a:pt x="350" y="381"/>
                </a:cubicBezTo>
                <a:close/>
              </a:path>
            </a:pathLst>
          </a:custGeom>
          <a:solidFill>
            <a:srgbClr val="C0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sp>
        <p:nvSpPr>
          <p:cNvPr id="45" name="Freeform 6"/>
          <p:cNvSpPr>
            <a:spLocks/>
          </p:cNvSpPr>
          <p:nvPr/>
        </p:nvSpPr>
        <p:spPr bwMode="auto">
          <a:xfrm>
            <a:off x="3774419" y="3562676"/>
            <a:ext cx="1514882" cy="889289"/>
          </a:xfrm>
          <a:custGeom>
            <a:avLst/>
            <a:gdLst>
              <a:gd name="T0" fmla="*/ 594909 w 798"/>
              <a:gd name="T1" fmla="*/ 144310 h 468"/>
              <a:gd name="T2" fmla="*/ 672794 w 798"/>
              <a:gd name="T3" fmla="*/ 0 h 468"/>
              <a:gd name="T4" fmla="*/ 747365 w 798"/>
              <a:gd name="T5" fmla="*/ 144310 h 468"/>
              <a:gd name="T6" fmla="*/ 1050619 w 798"/>
              <a:gd name="T7" fmla="*/ 51421 h 468"/>
              <a:gd name="T8" fmla="*/ 1322388 w 798"/>
              <a:gd name="T9" fmla="*/ 552359 h 468"/>
              <a:gd name="T10" fmla="*/ 0 w 798"/>
              <a:gd name="T11" fmla="*/ 539089 h 468"/>
              <a:gd name="T12" fmla="*/ 280055 w 798"/>
              <a:gd name="T13" fmla="*/ 43127 h 468"/>
              <a:gd name="T14" fmla="*/ 594909 w 798"/>
              <a:gd name="T15" fmla="*/ 144310 h 4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8" h="468">
                <a:moveTo>
                  <a:pt x="359" y="87"/>
                </a:moveTo>
                <a:cubicBezTo>
                  <a:pt x="406" y="0"/>
                  <a:pt x="406" y="0"/>
                  <a:pt x="406" y="0"/>
                </a:cubicBezTo>
                <a:cubicBezTo>
                  <a:pt x="451" y="87"/>
                  <a:pt x="451" y="87"/>
                  <a:pt x="451" y="87"/>
                </a:cubicBezTo>
                <a:cubicBezTo>
                  <a:pt x="517" y="80"/>
                  <a:pt x="579" y="61"/>
                  <a:pt x="634" y="31"/>
                </a:cubicBezTo>
                <a:cubicBezTo>
                  <a:pt x="798" y="333"/>
                  <a:pt x="798" y="333"/>
                  <a:pt x="798" y="333"/>
                </a:cubicBezTo>
                <a:cubicBezTo>
                  <a:pt x="548" y="468"/>
                  <a:pt x="246" y="465"/>
                  <a:pt x="0" y="325"/>
                </a:cubicBezTo>
                <a:cubicBezTo>
                  <a:pt x="169" y="26"/>
                  <a:pt x="169" y="26"/>
                  <a:pt x="169" y="26"/>
                </a:cubicBezTo>
                <a:cubicBezTo>
                  <a:pt x="226" y="59"/>
                  <a:pt x="291" y="80"/>
                  <a:pt x="359" y="87"/>
                </a:cubicBezTo>
                <a:close/>
              </a:path>
            </a:pathLst>
          </a:custGeom>
          <a:solidFill>
            <a:srgbClr val="C0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sp>
        <p:nvSpPr>
          <p:cNvPr id="46" name="Freeform 7"/>
          <p:cNvSpPr>
            <a:spLocks/>
          </p:cNvSpPr>
          <p:nvPr/>
        </p:nvSpPr>
        <p:spPr bwMode="auto">
          <a:xfrm>
            <a:off x="2981517" y="2829786"/>
            <a:ext cx="1087514" cy="1323930"/>
          </a:xfrm>
          <a:custGeom>
            <a:avLst/>
            <a:gdLst>
              <a:gd name="T0" fmla="*/ 644481 w 573"/>
              <a:gd name="T1" fmla="*/ 328305 h 697"/>
              <a:gd name="T2" fmla="*/ 806843 w 573"/>
              <a:gd name="T3" fmla="*/ 321673 h 697"/>
              <a:gd name="T4" fmla="*/ 722349 w 573"/>
              <a:gd name="T5" fmla="*/ 459295 h 697"/>
              <a:gd name="T6" fmla="*/ 949325 w 573"/>
              <a:gd name="T7" fmla="*/ 669875 h 697"/>
              <a:gd name="T8" fmla="*/ 652764 w 573"/>
              <a:gd name="T9" fmla="*/ 1155700 h 697"/>
              <a:gd name="T10" fmla="*/ 0 w 573"/>
              <a:gd name="T11" fmla="*/ 4974 h 697"/>
              <a:gd name="T12" fmla="*/ 569926 w 573"/>
              <a:gd name="T13" fmla="*/ 0 h 697"/>
              <a:gd name="T14" fmla="*/ 644481 w 573"/>
              <a:gd name="T15" fmla="*/ 328305 h 6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3" h="697">
                <a:moveTo>
                  <a:pt x="389" y="198"/>
                </a:moveTo>
                <a:cubicBezTo>
                  <a:pt x="487" y="194"/>
                  <a:pt x="487" y="194"/>
                  <a:pt x="487" y="194"/>
                </a:cubicBezTo>
                <a:cubicBezTo>
                  <a:pt x="436" y="277"/>
                  <a:pt x="436" y="277"/>
                  <a:pt x="436" y="277"/>
                </a:cubicBezTo>
                <a:cubicBezTo>
                  <a:pt x="473" y="328"/>
                  <a:pt x="520" y="371"/>
                  <a:pt x="573" y="404"/>
                </a:cubicBezTo>
                <a:cubicBezTo>
                  <a:pt x="394" y="697"/>
                  <a:pt x="394" y="697"/>
                  <a:pt x="394" y="697"/>
                </a:cubicBezTo>
                <a:cubicBezTo>
                  <a:pt x="152" y="549"/>
                  <a:pt x="3" y="287"/>
                  <a:pt x="0" y="3"/>
                </a:cubicBezTo>
                <a:cubicBezTo>
                  <a:pt x="344" y="0"/>
                  <a:pt x="344" y="0"/>
                  <a:pt x="344" y="0"/>
                </a:cubicBezTo>
                <a:cubicBezTo>
                  <a:pt x="345" y="71"/>
                  <a:pt x="361" y="138"/>
                  <a:pt x="389" y="198"/>
                </a:cubicBezTo>
                <a:close/>
              </a:path>
            </a:pathLst>
          </a:custGeom>
          <a:solidFill>
            <a:srgbClr val="C0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sp>
        <p:nvSpPr>
          <p:cNvPr id="47" name="Freeform 8"/>
          <p:cNvSpPr>
            <a:spLocks/>
          </p:cNvSpPr>
          <p:nvPr/>
        </p:nvSpPr>
        <p:spPr bwMode="auto">
          <a:xfrm>
            <a:off x="2983337" y="1478576"/>
            <a:ext cx="1094788" cy="1323930"/>
          </a:xfrm>
          <a:custGeom>
            <a:avLst/>
            <a:gdLst>
              <a:gd name="T0" fmla="*/ 698951 w 577"/>
              <a:gd name="T1" fmla="*/ 734541 h 697"/>
              <a:gd name="T2" fmla="*/ 790047 w 577"/>
              <a:gd name="T3" fmla="*/ 868848 h 697"/>
              <a:gd name="T4" fmla="*/ 627731 w 577"/>
              <a:gd name="T5" fmla="*/ 868848 h 697"/>
              <a:gd name="T6" fmla="*/ 568105 w 577"/>
              <a:gd name="T7" fmla="*/ 1155700 h 697"/>
              <a:gd name="T8" fmla="*/ 0 w 577"/>
              <a:gd name="T9" fmla="*/ 1142435 h 697"/>
              <a:gd name="T10" fmla="*/ 665826 w 577"/>
              <a:gd name="T11" fmla="*/ 0 h 697"/>
              <a:gd name="T12" fmla="*/ 955675 w 577"/>
              <a:gd name="T13" fmla="*/ 489141 h 697"/>
              <a:gd name="T14" fmla="*/ 698951 w 577"/>
              <a:gd name="T15" fmla="*/ 734541 h 6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 h="697">
                <a:moveTo>
                  <a:pt x="422" y="443"/>
                </a:moveTo>
                <a:cubicBezTo>
                  <a:pt x="477" y="524"/>
                  <a:pt x="477" y="524"/>
                  <a:pt x="477" y="524"/>
                </a:cubicBezTo>
                <a:cubicBezTo>
                  <a:pt x="379" y="524"/>
                  <a:pt x="379" y="524"/>
                  <a:pt x="379" y="524"/>
                </a:cubicBezTo>
                <a:cubicBezTo>
                  <a:pt x="357" y="578"/>
                  <a:pt x="344" y="636"/>
                  <a:pt x="343" y="697"/>
                </a:cubicBezTo>
                <a:cubicBezTo>
                  <a:pt x="0" y="689"/>
                  <a:pt x="0" y="689"/>
                  <a:pt x="0" y="689"/>
                </a:cubicBezTo>
                <a:cubicBezTo>
                  <a:pt x="6" y="406"/>
                  <a:pt x="158" y="145"/>
                  <a:pt x="402" y="0"/>
                </a:cubicBezTo>
                <a:cubicBezTo>
                  <a:pt x="577" y="295"/>
                  <a:pt x="577" y="295"/>
                  <a:pt x="577" y="295"/>
                </a:cubicBezTo>
                <a:cubicBezTo>
                  <a:pt x="515" y="332"/>
                  <a:pt x="462" y="383"/>
                  <a:pt x="422" y="443"/>
                </a:cubicBezTo>
                <a:close/>
              </a:path>
            </a:pathLst>
          </a:custGeom>
          <a:solidFill>
            <a:srgbClr val="C0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sp>
        <p:nvSpPr>
          <p:cNvPr id="48" name="Freeform 9"/>
          <p:cNvSpPr>
            <a:spLocks/>
          </p:cNvSpPr>
          <p:nvPr/>
        </p:nvSpPr>
        <p:spPr bwMode="auto">
          <a:xfrm>
            <a:off x="5011060" y="2840697"/>
            <a:ext cx="1094788" cy="1323930"/>
          </a:xfrm>
          <a:custGeom>
            <a:avLst/>
            <a:gdLst>
              <a:gd name="T0" fmla="*/ 256724 w 577"/>
              <a:gd name="T1" fmla="*/ 419501 h 697"/>
              <a:gd name="T2" fmla="*/ 165628 w 577"/>
              <a:gd name="T3" fmla="*/ 285194 h 697"/>
              <a:gd name="T4" fmla="*/ 327944 w 577"/>
              <a:gd name="T5" fmla="*/ 285194 h 697"/>
              <a:gd name="T6" fmla="*/ 387570 w 577"/>
              <a:gd name="T7" fmla="*/ 0 h 697"/>
              <a:gd name="T8" fmla="*/ 955675 w 577"/>
              <a:gd name="T9" fmla="*/ 11607 h 697"/>
              <a:gd name="T10" fmla="*/ 289849 w 577"/>
              <a:gd name="T11" fmla="*/ 1155700 h 697"/>
              <a:gd name="T12" fmla="*/ 0 w 577"/>
              <a:gd name="T13" fmla="*/ 664901 h 697"/>
              <a:gd name="T14" fmla="*/ 256724 w 577"/>
              <a:gd name="T15" fmla="*/ 419501 h 6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 h="697">
                <a:moveTo>
                  <a:pt x="155" y="253"/>
                </a:moveTo>
                <a:cubicBezTo>
                  <a:pt x="100" y="172"/>
                  <a:pt x="100" y="172"/>
                  <a:pt x="100" y="172"/>
                </a:cubicBezTo>
                <a:cubicBezTo>
                  <a:pt x="198" y="172"/>
                  <a:pt x="198" y="172"/>
                  <a:pt x="198" y="172"/>
                </a:cubicBezTo>
                <a:cubicBezTo>
                  <a:pt x="220" y="119"/>
                  <a:pt x="233" y="61"/>
                  <a:pt x="234" y="0"/>
                </a:cubicBezTo>
                <a:cubicBezTo>
                  <a:pt x="577" y="7"/>
                  <a:pt x="577" y="7"/>
                  <a:pt x="577" y="7"/>
                </a:cubicBezTo>
                <a:cubicBezTo>
                  <a:pt x="571" y="291"/>
                  <a:pt x="419" y="551"/>
                  <a:pt x="175" y="697"/>
                </a:cubicBezTo>
                <a:cubicBezTo>
                  <a:pt x="0" y="401"/>
                  <a:pt x="0" y="401"/>
                  <a:pt x="0" y="401"/>
                </a:cubicBezTo>
                <a:cubicBezTo>
                  <a:pt x="62" y="364"/>
                  <a:pt x="115" y="314"/>
                  <a:pt x="155" y="253"/>
                </a:cubicBezTo>
                <a:close/>
              </a:path>
            </a:pathLst>
          </a:custGeom>
          <a:solidFill>
            <a:srgbClr val="C0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sp>
        <p:nvSpPr>
          <p:cNvPr id="49" name="Freeform 10"/>
          <p:cNvSpPr>
            <a:spLocks/>
          </p:cNvSpPr>
          <p:nvPr/>
        </p:nvSpPr>
        <p:spPr bwMode="auto">
          <a:xfrm>
            <a:off x="5016515" y="1485852"/>
            <a:ext cx="1089332" cy="1323930"/>
          </a:xfrm>
          <a:custGeom>
            <a:avLst/>
            <a:gdLst>
              <a:gd name="T0" fmla="*/ 0 w 574"/>
              <a:gd name="T1" fmla="*/ 485825 h 697"/>
              <a:gd name="T2" fmla="*/ 294882 w 574"/>
              <a:gd name="T3" fmla="*/ 0 h 697"/>
              <a:gd name="T4" fmla="*/ 950913 w 574"/>
              <a:gd name="T5" fmla="*/ 1147409 h 697"/>
              <a:gd name="T6" fmla="*/ 382685 w 574"/>
              <a:gd name="T7" fmla="*/ 1155700 h 697"/>
              <a:gd name="T8" fmla="*/ 314762 w 574"/>
              <a:gd name="T9" fmla="*/ 842318 h 697"/>
              <a:gd name="T10" fmla="*/ 150755 w 574"/>
              <a:gd name="T11" fmla="*/ 847292 h 697"/>
              <a:gd name="T12" fmla="*/ 238557 w 574"/>
              <a:gd name="T13" fmla="*/ 709669 h 697"/>
              <a:gd name="T14" fmla="*/ 0 w 574"/>
              <a:gd name="T15" fmla="*/ 485825 h 6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4" h="697">
                <a:moveTo>
                  <a:pt x="0" y="293"/>
                </a:moveTo>
                <a:cubicBezTo>
                  <a:pt x="178" y="0"/>
                  <a:pt x="178" y="0"/>
                  <a:pt x="178" y="0"/>
                </a:cubicBezTo>
                <a:cubicBezTo>
                  <a:pt x="421" y="147"/>
                  <a:pt x="571" y="409"/>
                  <a:pt x="574" y="692"/>
                </a:cubicBezTo>
                <a:cubicBezTo>
                  <a:pt x="231" y="697"/>
                  <a:pt x="231" y="697"/>
                  <a:pt x="231" y="697"/>
                </a:cubicBezTo>
                <a:cubicBezTo>
                  <a:pt x="230" y="630"/>
                  <a:pt x="215" y="566"/>
                  <a:pt x="190" y="508"/>
                </a:cubicBezTo>
                <a:cubicBezTo>
                  <a:pt x="91" y="511"/>
                  <a:pt x="91" y="511"/>
                  <a:pt x="91" y="511"/>
                </a:cubicBezTo>
                <a:cubicBezTo>
                  <a:pt x="144" y="428"/>
                  <a:pt x="144" y="428"/>
                  <a:pt x="144" y="428"/>
                </a:cubicBezTo>
                <a:cubicBezTo>
                  <a:pt x="106" y="374"/>
                  <a:pt x="57" y="328"/>
                  <a:pt x="0" y="293"/>
                </a:cubicBezTo>
                <a:close/>
              </a:path>
            </a:pathLst>
          </a:custGeom>
          <a:solidFill>
            <a:srgbClr val="C0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sp>
        <p:nvSpPr>
          <p:cNvPr id="37" name="Freeform 17"/>
          <p:cNvSpPr>
            <a:spLocks noEditPoints="1"/>
          </p:cNvSpPr>
          <p:nvPr/>
        </p:nvSpPr>
        <p:spPr bwMode="auto">
          <a:xfrm>
            <a:off x="4069031" y="2326271"/>
            <a:ext cx="890320" cy="952470"/>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C00000"/>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39" name="Freeform 36"/>
          <p:cNvSpPr>
            <a:spLocks noEditPoints="1"/>
          </p:cNvSpPr>
          <p:nvPr/>
        </p:nvSpPr>
        <p:spPr bwMode="auto">
          <a:xfrm>
            <a:off x="4243728" y="3730356"/>
            <a:ext cx="656543" cy="553928"/>
          </a:xfrm>
          <a:custGeom>
            <a:avLst/>
            <a:gdLst>
              <a:gd name="T0" fmla="*/ 563 w 803"/>
              <a:gd name="T1" fmla="*/ 421 h 678"/>
              <a:gd name="T2" fmla="*/ 445 w 803"/>
              <a:gd name="T3" fmla="*/ 421 h 678"/>
              <a:gd name="T4" fmla="*/ 445 w 803"/>
              <a:gd name="T5" fmla="*/ 540 h 678"/>
              <a:gd name="T6" fmla="*/ 358 w 803"/>
              <a:gd name="T7" fmla="*/ 540 h 678"/>
              <a:gd name="T8" fmla="*/ 358 w 803"/>
              <a:gd name="T9" fmla="*/ 421 h 678"/>
              <a:gd name="T10" fmla="*/ 240 w 803"/>
              <a:gd name="T11" fmla="*/ 421 h 678"/>
              <a:gd name="T12" fmla="*/ 240 w 803"/>
              <a:gd name="T13" fmla="*/ 334 h 678"/>
              <a:gd name="T14" fmla="*/ 358 w 803"/>
              <a:gd name="T15" fmla="*/ 334 h 678"/>
              <a:gd name="T16" fmla="*/ 358 w 803"/>
              <a:gd name="T17" fmla="*/ 215 h 678"/>
              <a:gd name="T18" fmla="*/ 445 w 803"/>
              <a:gd name="T19" fmla="*/ 215 h 678"/>
              <a:gd name="T20" fmla="*/ 445 w 803"/>
              <a:gd name="T21" fmla="*/ 334 h 678"/>
              <a:gd name="T22" fmla="*/ 563 w 803"/>
              <a:gd name="T23" fmla="*/ 334 h 678"/>
              <a:gd name="T24" fmla="*/ 563 w 803"/>
              <a:gd name="T25" fmla="*/ 421 h 678"/>
              <a:gd name="T26" fmla="*/ 737 w 803"/>
              <a:gd name="T27" fmla="*/ 218 h 678"/>
              <a:gd name="T28" fmla="*/ 401 w 803"/>
              <a:gd name="T29" fmla="*/ 161 h 678"/>
              <a:gd name="T30" fmla="*/ 66 w 803"/>
              <a:gd name="T31" fmla="*/ 218 h 678"/>
              <a:gd name="T32" fmla="*/ 402 w 803"/>
              <a:gd name="T33" fmla="*/ 678 h 678"/>
              <a:gd name="T34" fmla="*/ 737 w 803"/>
              <a:gd name="T35" fmla="*/ 21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3" h="678">
                <a:moveTo>
                  <a:pt x="563" y="421"/>
                </a:moveTo>
                <a:lnTo>
                  <a:pt x="445" y="421"/>
                </a:lnTo>
                <a:lnTo>
                  <a:pt x="445" y="540"/>
                </a:lnTo>
                <a:lnTo>
                  <a:pt x="358" y="540"/>
                </a:lnTo>
                <a:lnTo>
                  <a:pt x="358" y="421"/>
                </a:lnTo>
                <a:lnTo>
                  <a:pt x="240" y="421"/>
                </a:lnTo>
                <a:lnTo>
                  <a:pt x="240" y="334"/>
                </a:lnTo>
                <a:lnTo>
                  <a:pt x="358" y="334"/>
                </a:lnTo>
                <a:lnTo>
                  <a:pt x="358" y="215"/>
                </a:lnTo>
                <a:lnTo>
                  <a:pt x="445" y="215"/>
                </a:lnTo>
                <a:lnTo>
                  <a:pt x="445" y="334"/>
                </a:lnTo>
                <a:lnTo>
                  <a:pt x="563" y="334"/>
                </a:lnTo>
                <a:lnTo>
                  <a:pt x="563" y="421"/>
                </a:lnTo>
                <a:close/>
                <a:moveTo>
                  <a:pt x="737" y="218"/>
                </a:moveTo>
                <a:cubicBezTo>
                  <a:pt x="680" y="0"/>
                  <a:pt x="440" y="138"/>
                  <a:pt x="401" y="161"/>
                </a:cubicBezTo>
                <a:cubicBezTo>
                  <a:pt x="360" y="136"/>
                  <a:pt x="123" y="1"/>
                  <a:pt x="66" y="218"/>
                </a:cubicBezTo>
                <a:cubicBezTo>
                  <a:pt x="0" y="469"/>
                  <a:pt x="400" y="676"/>
                  <a:pt x="402" y="678"/>
                </a:cubicBezTo>
                <a:cubicBezTo>
                  <a:pt x="402" y="678"/>
                  <a:pt x="803" y="466"/>
                  <a:pt x="737" y="218"/>
                </a:cubicBezTo>
                <a:close/>
              </a:path>
            </a:pathLst>
          </a:custGeom>
          <a:solidFill>
            <a:schemeClr val="bg1"/>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40" name="Freeform 21"/>
          <p:cNvSpPr>
            <a:spLocks noEditPoints="1"/>
          </p:cNvSpPr>
          <p:nvPr/>
        </p:nvSpPr>
        <p:spPr bwMode="auto">
          <a:xfrm>
            <a:off x="3347864" y="3023820"/>
            <a:ext cx="413554" cy="628050"/>
          </a:xfrm>
          <a:custGeom>
            <a:avLst/>
            <a:gdLst>
              <a:gd name="T0" fmla="*/ 72 w 401"/>
              <a:gd name="T1" fmla="*/ 59 h 610"/>
              <a:gd name="T2" fmla="*/ 92 w 401"/>
              <a:gd name="T3" fmla="*/ 27 h 610"/>
              <a:gd name="T4" fmla="*/ 130 w 401"/>
              <a:gd name="T5" fmla="*/ 23 h 610"/>
              <a:gd name="T6" fmla="*/ 110 w 401"/>
              <a:gd name="T7" fmla="*/ 55 h 610"/>
              <a:gd name="T8" fmla="*/ 72 w 401"/>
              <a:gd name="T9" fmla="*/ 59 h 610"/>
              <a:gd name="T10" fmla="*/ 150 w 401"/>
              <a:gd name="T11" fmla="*/ 453 h 610"/>
              <a:gd name="T12" fmla="*/ 194 w 401"/>
              <a:gd name="T13" fmla="*/ 458 h 610"/>
              <a:gd name="T14" fmla="*/ 291 w 401"/>
              <a:gd name="T15" fmla="*/ 431 h 610"/>
              <a:gd name="T16" fmla="*/ 297 w 401"/>
              <a:gd name="T17" fmla="*/ 408 h 610"/>
              <a:gd name="T18" fmla="*/ 275 w 401"/>
              <a:gd name="T19" fmla="*/ 403 h 610"/>
              <a:gd name="T20" fmla="*/ 158 w 401"/>
              <a:gd name="T21" fmla="*/ 422 h 610"/>
              <a:gd name="T22" fmla="*/ 62 w 401"/>
              <a:gd name="T23" fmla="*/ 353 h 610"/>
              <a:gd name="T24" fmla="*/ 43 w 401"/>
              <a:gd name="T25" fmla="*/ 236 h 610"/>
              <a:gd name="T26" fmla="*/ 103 w 401"/>
              <a:gd name="T27" fmla="*/ 146 h 610"/>
              <a:gd name="T28" fmla="*/ 207 w 401"/>
              <a:gd name="T29" fmla="*/ 316 h 610"/>
              <a:gd name="T30" fmla="*/ 208 w 401"/>
              <a:gd name="T31" fmla="*/ 318 h 610"/>
              <a:gd name="T32" fmla="*/ 208 w 401"/>
              <a:gd name="T33" fmla="*/ 318 h 610"/>
              <a:gd name="T34" fmla="*/ 267 w 401"/>
              <a:gd name="T35" fmla="*/ 311 h 610"/>
              <a:gd name="T36" fmla="*/ 299 w 401"/>
              <a:gd name="T37" fmla="*/ 262 h 610"/>
              <a:gd name="T38" fmla="*/ 300 w 401"/>
              <a:gd name="T39" fmla="*/ 261 h 610"/>
              <a:gd name="T40" fmla="*/ 147 w 401"/>
              <a:gd name="T41" fmla="*/ 14 h 610"/>
              <a:gd name="T42" fmla="*/ 147 w 401"/>
              <a:gd name="T43" fmla="*/ 14 h 610"/>
              <a:gd name="T44" fmla="*/ 147 w 401"/>
              <a:gd name="T45" fmla="*/ 13 h 610"/>
              <a:gd name="T46" fmla="*/ 87 w 401"/>
              <a:gd name="T47" fmla="*/ 18 h 610"/>
              <a:gd name="T48" fmla="*/ 55 w 401"/>
              <a:gd name="T49" fmla="*/ 69 h 610"/>
              <a:gd name="T50" fmla="*/ 56 w 401"/>
              <a:gd name="T51" fmla="*/ 70 h 610"/>
              <a:gd name="T52" fmla="*/ 56 w 401"/>
              <a:gd name="T53" fmla="*/ 70 h 610"/>
              <a:gd name="T54" fmla="*/ 86 w 401"/>
              <a:gd name="T55" fmla="*/ 119 h 610"/>
              <a:gd name="T56" fmla="*/ 12 w 401"/>
              <a:gd name="T57" fmla="*/ 228 h 610"/>
              <a:gd name="T58" fmla="*/ 35 w 401"/>
              <a:gd name="T59" fmla="*/ 369 h 610"/>
              <a:gd name="T60" fmla="*/ 150 w 401"/>
              <a:gd name="T61" fmla="*/ 453 h 610"/>
              <a:gd name="T62" fmla="*/ 386 w 401"/>
              <a:gd name="T63" fmla="*/ 356 h 610"/>
              <a:gd name="T64" fmla="*/ 163 w 401"/>
              <a:gd name="T65" fmla="*/ 356 h 610"/>
              <a:gd name="T66" fmla="*/ 148 w 401"/>
              <a:gd name="T67" fmla="*/ 371 h 610"/>
              <a:gd name="T68" fmla="*/ 163 w 401"/>
              <a:gd name="T69" fmla="*/ 387 h 610"/>
              <a:gd name="T70" fmla="*/ 386 w 401"/>
              <a:gd name="T71" fmla="*/ 387 h 610"/>
              <a:gd name="T72" fmla="*/ 401 w 401"/>
              <a:gd name="T73" fmla="*/ 371 h 610"/>
              <a:gd name="T74" fmla="*/ 386 w 401"/>
              <a:gd name="T75" fmla="*/ 356 h 610"/>
              <a:gd name="T76" fmla="*/ 202 w 401"/>
              <a:gd name="T77" fmla="*/ 506 h 610"/>
              <a:gd name="T78" fmla="*/ 183 w 401"/>
              <a:gd name="T79" fmla="*/ 526 h 610"/>
              <a:gd name="T80" fmla="*/ 163 w 401"/>
              <a:gd name="T81" fmla="*/ 506 h 610"/>
              <a:gd name="T82" fmla="*/ 183 w 401"/>
              <a:gd name="T83" fmla="*/ 487 h 610"/>
              <a:gd name="T84" fmla="*/ 202 w 401"/>
              <a:gd name="T85" fmla="*/ 506 h 610"/>
              <a:gd name="T86" fmla="*/ 142 w 401"/>
              <a:gd name="T87" fmla="*/ 506 h 610"/>
              <a:gd name="T88" fmla="*/ 183 w 401"/>
              <a:gd name="T89" fmla="*/ 547 h 610"/>
              <a:gd name="T90" fmla="*/ 223 w 401"/>
              <a:gd name="T91" fmla="*/ 506 h 610"/>
              <a:gd name="T92" fmla="*/ 183 w 401"/>
              <a:gd name="T93" fmla="*/ 466 h 610"/>
              <a:gd name="T94" fmla="*/ 142 w 401"/>
              <a:gd name="T95" fmla="*/ 506 h 610"/>
              <a:gd name="T96" fmla="*/ 237 w 401"/>
              <a:gd name="T97" fmla="*/ 525 h 610"/>
              <a:gd name="T98" fmla="*/ 183 w 401"/>
              <a:gd name="T99" fmla="*/ 564 h 610"/>
              <a:gd name="T100" fmla="*/ 128 w 401"/>
              <a:gd name="T101" fmla="*/ 525 h 610"/>
              <a:gd name="T102" fmla="*/ 55 w 401"/>
              <a:gd name="T103" fmla="*/ 594 h 610"/>
              <a:gd name="T104" fmla="*/ 54 w 401"/>
              <a:gd name="T105" fmla="*/ 605 h 610"/>
              <a:gd name="T106" fmla="*/ 64 w 401"/>
              <a:gd name="T107" fmla="*/ 610 h 610"/>
              <a:gd name="T108" fmla="*/ 302 w 401"/>
              <a:gd name="T109" fmla="*/ 610 h 610"/>
              <a:gd name="T110" fmla="*/ 302 w 401"/>
              <a:gd name="T111" fmla="*/ 610 h 610"/>
              <a:gd name="T112" fmla="*/ 312 w 401"/>
              <a:gd name="T113" fmla="*/ 599 h 610"/>
              <a:gd name="T114" fmla="*/ 310 w 401"/>
              <a:gd name="T115" fmla="*/ 593 h 610"/>
              <a:gd name="T116" fmla="*/ 237 w 401"/>
              <a:gd name="T117" fmla="*/ 52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 h="610">
                <a:moveTo>
                  <a:pt x="72" y="59"/>
                </a:moveTo>
                <a:cubicBezTo>
                  <a:pt x="67" y="51"/>
                  <a:pt x="76" y="36"/>
                  <a:pt x="92" y="27"/>
                </a:cubicBezTo>
                <a:cubicBezTo>
                  <a:pt x="108" y="17"/>
                  <a:pt x="125" y="15"/>
                  <a:pt x="130" y="23"/>
                </a:cubicBezTo>
                <a:cubicBezTo>
                  <a:pt x="134" y="31"/>
                  <a:pt x="126" y="45"/>
                  <a:pt x="110" y="55"/>
                </a:cubicBezTo>
                <a:cubicBezTo>
                  <a:pt x="94" y="65"/>
                  <a:pt x="77" y="67"/>
                  <a:pt x="72" y="59"/>
                </a:cubicBezTo>
                <a:close/>
                <a:moveTo>
                  <a:pt x="150" y="453"/>
                </a:moveTo>
                <a:cubicBezTo>
                  <a:pt x="165" y="457"/>
                  <a:pt x="179" y="458"/>
                  <a:pt x="194" y="458"/>
                </a:cubicBezTo>
                <a:cubicBezTo>
                  <a:pt x="228" y="458"/>
                  <a:pt x="262" y="449"/>
                  <a:pt x="291" y="431"/>
                </a:cubicBezTo>
                <a:cubicBezTo>
                  <a:pt x="299" y="426"/>
                  <a:pt x="301" y="416"/>
                  <a:pt x="297" y="408"/>
                </a:cubicBezTo>
                <a:cubicBezTo>
                  <a:pt x="292" y="401"/>
                  <a:pt x="282" y="399"/>
                  <a:pt x="275" y="403"/>
                </a:cubicBezTo>
                <a:cubicBezTo>
                  <a:pt x="239" y="425"/>
                  <a:pt x="198" y="432"/>
                  <a:pt x="158" y="422"/>
                </a:cubicBezTo>
                <a:cubicBezTo>
                  <a:pt x="118" y="412"/>
                  <a:pt x="84" y="388"/>
                  <a:pt x="62" y="353"/>
                </a:cubicBezTo>
                <a:cubicBezTo>
                  <a:pt x="40" y="317"/>
                  <a:pt x="34" y="276"/>
                  <a:pt x="43" y="236"/>
                </a:cubicBezTo>
                <a:cubicBezTo>
                  <a:pt x="52" y="199"/>
                  <a:pt x="73" y="168"/>
                  <a:pt x="103" y="146"/>
                </a:cubicBezTo>
                <a:lnTo>
                  <a:pt x="207" y="316"/>
                </a:lnTo>
                <a:lnTo>
                  <a:pt x="208" y="318"/>
                </a:lnTo>
                <a:lnTo>
                  <a:pt x="208" y="318"/>
                </a:lnTo>
                <a:cubicBezTo>
                  <a:pt x="217" y="328"/>
                  <a:pt x="243" y="325"/>
                  <a:pt x="267" y="311"/>
                </a:cubicBezTo>
                <a:cubicBezTo>
                  <a:pt x="291" y="296"/>
                  <a:pt x="305" y="274"/>
                  <a:pt x="299" y="262"/>
                </a:cubicBezTo>
                <a:lnTo>
                  <a:pt x="300" y="261"/>
                </a:lnTo>
                <a:lnTo>
                  <a:pt x="147" y="14"/>
                </a:lnTo>
                <a:lnTo>
                  <a:pt x="147" y="14"/>
                </a:lnTo>
                <a:cubicBezTo>
                  <a:pt x="147" y="13"/>
                  <a:pt x="147" y="13"/>
                  <a:pt x="147" y="13"/>
                </a:cubicBezTo>
                <a:cubicBezTo>
                  <a:pt x="139" y="0"/>
                  <a:pt x="112" y="3"/>
                  <a:pt x="87" y="18"/>
                </a:cubicBezTo>
                <a:cubicBezTo>
                  <a:pt x="62" y="34"/>
                  <a:pt x="48" y="57"/>
                  <a:pt x="55" y="69"/>
                </a:cubicBezTo>
                <a:cubicBezTo>
                  <a:pt x="55" y="69"/>
                  <a:pt x="56" y="70"/>
                  <a:pt x="56" y="70"/>
                </a:cubicBezTo>
                <a:lnTo>
                  <a:pt x="56" y="70"/>
                </a:lnTo>
                <a:lnTo>
                  <a:pt x="86" y="119"/>
                </a:lnTo>
                <a:cubicBezTo>
                  <a:pt x="49" y="145"/>
                  <a:pt x="23" y="184"/>
                  <a:pt x="12" y="228"/>
                </a:cubicBezTo>
                <a:cubicBezTo>
                  <a:pt x="0" y="277"/>
                  <a:pt x="9" y="327"/>
                  <a:pt x="35" y="369"/>
                </a:cubicBezTo>
                <a:cubicBezTo>
                  <a:pt x="61" y="412"/>
                  <a:pt x="102" y="442"/>
                  <a:pt x="150" y="453"/>
                </a:cubicBezTo>
                <a:close/>
                <a:moveTo>
                  <a:pt x="386" y="356"/>
                </a:moveTo>
                <a:lnTo>
                  <a:pt x="163" y="356"/>
                </a:lnTo>
                <a:cubicBezTo>
                  <a:pt x="155" y="356"/>
                  <a:pt x="148" y="363"/>
                  <a:pt x="148" y="371"/>
                </a:cubicBezTo>
                <a:cubicBezTo>
                  <a:pt x="148" y="380"/>
                  <a:pt x="155" y="387"/>
                  <a:pt x="163" y="387"/>
                </a:cubicBezTo>
                <a:lnTo>
                  <a:pt x="386" y="387"/>
                </a:lnTo>
                <a:cubicBezTo>
                  <a:pt x="394" y="387"/>
                  <a:pt x="401" y="380"/>
                  <a:pt x="401" y="371"/>
                </a:cubicBezTo>
                <a:cubicBezTo>
                  <a:pt x="401" y="363"/>
                  <a:pt x="394" y="356"/>
                  <a:pt x="386" y="356"/>
                </a:cubicBezTo>
                <a:close/>
                <a:moveTo>
                  <a:pt x="202" y="506"/>
                </a:moveTo>
                <a:cubicBezTo>
                  <a:pt x="202" y="517"/>
                  <a:pt x="193" y="526"/>
                  <a:pt x="183" y="526"/>
                </a:cubicBezTo>
                <a:cubicBezTo>
                  <a:pt x="172" y="526"/>
                  <a:pt x="163" y="517"/>
                  <a:pt x="163" y="506"/>
                </a:cubicBezTo>
                <a:cubicBezTo>
                  <a:pt x="163" y="495"/>
                  <a:pt x="172" y="487"/>
                  <a:pt x="183" y="487"/>
                </a:cubicBezTo>
                <a:cubicBezTo>
                  <a:pt x="193" y="487"/>
                  <a:pt x="202" y="495"/>
                  <a:pt x="202" y="506"/>
                </a:cubicBezTo>
                <a:close/>
                <a:moveTo>
                  <a:pt x="142" y="506"/>
                </a:moveTo>
                <a:cubicBezTo>
                  <a:pt x="142" y="529"/>
                  <a:pt x="160" y="547"/>
                  <a:pt x="183" y="547"/>
                </a:cubicBezTo>
                <a:cubicBezTo>
                  <a:pt x="205" y="547"/>
                  <a:pt x="223" y="529"/>
                  <a:pt x="223" y="506"/>
                </a:cubicBezTo>
                <a:cubicBezTo>
                  <a:pt x="223" y="484"/>
                  <a:pt x="205" y="466"/>
                  <a:pt x="183" y="466"/>
                </a:cubicBezTo>
                <a:cubicBezTo>
                  <a:pt x="160" y="466"/>
                  <a:pt x="142" y="484"/>
                  <a:pt x="142" y="506"/>
                </a:cubicBezTo>
                <a:close/>
                <a:moveTo>
                  <a:pt x="237" y="525"/>
                </a:moveTo>
                <a:cubicBezTo>
                  <a:pt x="229" y="548"/>
                  <a:pt x="208" y="564"/>
                  <a:pt x="183" y="564"/>
                </a:cubicBezTo>
                <a:cubicBezTo>
                  <a:pt x="157" y="564"/>
                  <a:pt x="136" y="548"/>
                  <a:pt x="128" y="525"/>
                </a:cubicBezTo>
                <a:cubicBezTo>
                  <a:pt x="85" y="548"/>
                  <a:pt x="56" y="591"/>
                  <a:pt x="55" y="594"/>
                </a:cubicBezTo>
                <a:cubicBezTo>
                  <a:pt x="52" y="597"/>
                  <a:pt x="52" y="601"/>
                  <a:pt x="54" y="605"/>
                </a:cubicBezTo>
                <a:cubicBezTo>
                  <a:pt x="56" y="608"/>
                  <a:pt x="60" y="610"/>
                  <a:pt x="64" y="610"/>
                </a:cubicBezTo>
                <a:lnTo>
                  <a:pt x="302" y="610"/>
                </a:lnTo>
                <a:lnTo>
                  <a:pt x="302" y="610"/>
                </a:lnTo>
                <a:cubicBezTo>
                  <a:pt x="308" y="610"/>
                  <a:pt x="312" y="605"/>
                  <a:pt x="312" y="599"/>
                </a:cubicBezTo>
                <a:cubicBezTo>
                  <a:pt x="312" y="597"/>
                  <a:pt x="312" y="595"/>
                  <a:pt x="310" y="593"/>
                </a:cubicBezTo>
                <a:cubicBezTo>
                  <a:pt x="306" y="587"/>
                  <a:pt x="278" y="547"/>
                  <a:pt x="237" y="525"/>
                </a:cubicBezTo>
                <a:close/>
              </a:path>
            </a:pathLst>
          </a:custGeom>
          <a:solidFill>
            <a:schemeClr val="bg1"/>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41" name="Freeform 22"/>
          <p:cNvSpPr>
            <a:spLocks noEditPoints="1"/>
          </p:cNvSpPr>
          <p:nvPr/>
        </p:nvSpPr>
        <p:spPr bwMode="auto">
          <a:xfrm>
            <a:off x="4284600" y="1313362"/>
            <a:ext cx="503423" cy="499640"/>
          </a:xfrm>
          <a:custGeom>
            <a:avLst/>
            <a:gdLst>
              <a:gd name="T0" fmla="*/ 553 w 612"/>
              <a:gd name="T1" fmla="*/ 521 h 605"/>
              <a:gd name="T2" fmla="*/ 490 w 612"/>
              <a:gd name="T3" fmla="*/ 521 h 605"/>
              <a:gd name="T4" fmla="*/ 590 w 612"/>
              <a:gd name="T5" fmla="*/ 59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9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9"/>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9"/>
                </a:cubicBezTo>
                <a:close/>
                <a:moveTo>
                  <a:pt x="221" y="215"/>
                </a:moveTo>
                <a:lnTo>
                  <a:pt x="239" y="197"/>
                </a:lnTo>
                <a:lnTo>
                  <a:pt x="255" y="206"/>
                </a:lnTo>
                <a:lnTo>
                  <a:pt x="246" y="190"/>
                </a:lnTo>
                <a:lnTo>
                  <a:pt x="264" y="172"/>
                </a:lnTo>
                <a:lnTo>
                  <a:pt x="266" y="171"/>
                </a:lnTo>
                <a:cubicBezTo>
                  <a:pt x="270" y="161"/>
                  <a:pt x="272" y="151"/>
                  <a:pt x="272" y="141"/>
                </a:cubicBezTo>
                <a:cubicBezTo>
                  <a:pt x="272" y="69"/>
                  <a:pt x="203" y="0"/>
                  <a:pt x="131" y="1"/>
                </a:cubicBezTo>
                <a:cubicBezTo>
                  <a:pt x="131" y="1"/>
                  <a:pt x="123" y="9"/>
                  <a:pt x="118" y="13"/>
                </a:cubicBezTo>
                <a:cubicBezTo>
                  <a:pt x="176" y="71"/>
                  <a:pt x="171" y="62"/>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1"/>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chemeClr val="bg1"/>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42" name="Freeform 10"/>
          <p:cNvSpPr>
            <a:spLocks noEditPoints="1"/>
          </p:cNvSpPr>
          <p:nvPr/>
        </p:nvSpPr>
        <p:spPr bwMode="auto">
          <a:xfrm>
            <a:off x="3197820" y="1936633"/>
            <a:ext cx="563598" cy="561841"/>
          </a:xfrm>
          <a:custGeom>
            <a:avLst/>
            <a:gdLst>
              <a:gd name="T0" fmla="*/ 122 w 689"/>
              <a:gd name="T1" fmla="*/ 472 h 688"/>
              <a:gd name="T2" fmla="*/ 567 w 689"/>
              <a:gd name="T3" fmla="*/ 215 h 688"/>
              <a:gd name="T4" fmla="*/ 495 w 689"/>
              <a:gd name="T5" fmla="*/ 605 h 688"/>
              <a:gd name="T6" fmla="*/ 194 w 689"/>
              <a:gd name="T7" fmla="*/ 83 h 688"/>
              <a:gd name="T8" fmla="*/ 495 w 689"/>
              <a:gd name="T9" fmla="*/ 605 h 688"/>
              <a:gd name="T10" fmla="*/ 161 w 689"/>
              <a:gd name="T11" fmla="*/ 450 h 688"/>
              <a:gd name="T12" fmla="*/ 528 w 689"/>
              <a:gd name="T13" fmla="*/ 238 h 688"/>
              <a:gd name="T14" fmla="*/ 460 w 689"/>
              <a:gd name="T15" fmla="*/ 543 h 688"/>
              <a:gd name="T16" fmla="*/ 230 w 689"/>
              <a:gd name="T17" fmla="*/ 145 h 688"/>
              <a:gd name="T18" fmla="*/ 460 w 689"/>
              <a:gd name="T19" fmla="*/ 543 h 688"/>
              <a:gd name="T20" fmla="*/ 345 w 689"/>
              <a:gd name="T21" fmla="*/ 376 h 688"/>
              <a:gd name="T22" fmla="*/ 345 w 689"/>
              <a:gd name="T23" fmla="*/ 311 h 688"/>
              <a:gd name="T24" fmla="*/ 359 w 689"/>
              <a:gd name="T25" fmla="*/ 158 h 688"/>
              <a:gd name="T26" fmla="*/ 344 w 689"/>
              <a:gd name="T27" fmla="*/ 172 h 688"/>
              <a:gd name="T28" fmla="*/ 330 w 689"/>
              <a:gd name="T29" fmla="*/ 135 h 688"/>
              <a:gd name="T30" fmla="*/ 345 w 689"/>
              <a:gd name="T31" fmla="*/ 121 h 688"/>
              <a:gd name="T32" fmla="*/ 359 w 689"/>
              <a:gd name="T33" fmla="*/ 158 h 688"/>
              <a:gd name="T34" fmla="*/ 345 w 689"/>
              <a:gd name="T35" fmla="*/ 567 h 688"/>
              <a:gd name="T36" fmla="*/ 330 w 689"/>
              <a:gd name="T37" fmla="*/ 553 h 688"/>
              <a:gd name="T38" fmla="*/ 344 w 689"/>
              <a:gd name="T39" fmla="*/ 516 h 688"/>
              <a:gd name="T40" fmla="*/ 359 w 689"/>
              <a:gd name="T41" fmla="*/ 530 h 688"/>
              <a:gd name="T42" fmla="*/ 159 w 689"/>
              <a:gd name="T43" fmla="*/ 326 h 688"/>
              <a:gd name="T44" fmla="*/ 173 w 689"/>
              <a:gd name="T45" fmla="*/ 342 h 688"/>
              <a:gd name="T46" fmla="*/ 136 w 689"/>
              <a:gd name="T47" fmla="*/ 356 h 688"/>
              <a:gd name="T48" fmla="*/ 122 w 689"/>
              <a:gd name="T49" fmla="*/ 340 h 688"/>
              <a:gd name="T50" fmla="*/ 159 w 689"/>
              <a:gd name="T51" fmla="*/ 326 h 688"/>
              <a:gd name="T52" fmla="*/ 567 w 689"/>
              <a:gd name="T53" fmla="*/ 340 h 688"/>
              <a:gd name="T54" fmla="*/ 553 w 689"/>
              <a:gd name="T55" fmla="*/ 356 h 688"/>
              <a:gd name="T56" fmla="*/ 516 w 689"/>
              <a:gd name="T57" fmla="*/ 342 h 688"/>
              <a:gd name="T58" fmla="*/ 530 w 689"/>
              <a:gd name="T59" fmla="*/ 326 h 688"/>
              <a:gd name="T60" fmla="*/ 363 w 689"/>
              <a:gd name="T61" fmla="*/ 344 h 688"/>
              <a:gd name="T62" fmla="*/ 327 w 689"/>
              <a:gd name="T63" fmla="*/ 344 h 688"/>
              <a:gd name="T64" fmla="*/ 345 w 689"/>
              <a:gd name="T65" fmla="*/ 201 h 688"/>
              <a:gd name="T66" fmla="*/ 363 w 689"/>
              <a:gd name="T67" fmla="*/ 344 h 688"/>
              <a:gd name="T68" fmla="*/ 262 w 689"/>
              <a:gd name="T69" fmla="*/ 429 h 688"/>
              <a:gd name="T70" fmla="*/ 329 w 689"/>
              <a:gd name="T71" fmla="*/ 336 h 688"/>
              <a:gd name="T72" fmla="*/ 355 w 689"/>
              <a:gd name="T73" fmla="*/ 36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9" h="688">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3" y="495"/>
                </a:cubicBezTo>
                <a:cubicBezTo>
                  <a:pt x="0" y="351"/>
                  <a:pt x="50" y="166"/>
                  <a:pt x="194" y="83"/>
                </a:cubicBezTo>
                <a:cubicBezTo>
                  <a:pt x="338" y="0"/>
                  <a:pt x="523" y="49"/>
                  <a:pt x="606" y="193"/>
                </a:cubicBezTo>
                <a:cubicBezTo>
                  <a:pt x="689" y="337"/>
                  <a:pt x="639" y="522"/>
                  <a:pt x="495" y="605"/>
                </a:cubicBezTo>
                <a:close/>
                <a:moveTo>
                  <a:pt x="238" y="160"/>
                </a:moveTo>
                <a:cubicBezTo>
                  <a:pt x="137" y="219"/>
                  <a:pt x="102" y="349"/>
                  <a:pt x="161" y="450"/>
                </a:cubicBezTo>
                <a:cubicBezTo>
                  <a:pt x="219" y="551"/>
                  <a:pt x="349" y="586"/>
                  <a:pt x="451" y="528"/>
                </a:cubicBezTo>
                <a:cubicBezTo>
                  <a:pt x="552" y="469"/>
                  <a:pt x="587" y="339"/>
                  <a:pt x="528" y="238"/>
                </a:cubicBezTo>
                <a:cubicBezTo>
                  <a:pt x="470" y="136"/>
                  <a:pt x="340" y="102"/>
                  <a:pt x="238" y="160"/>
                </a:cubicBezTo>
                <a:close/>
                <a:moveTo>
                  <a:pt x="460" y="543"/>
                </a:moveTo>
                <a:cubicBezTo>
                  <a:pt x="350" y="607"/>
                  <a:pt x="209" y="569"/>
                  <a:pt x="145" y="459"/>
                </a:cubicBezTo>
                <a:cubicBezTo>
                  <a:pt x="82" y="349"/>
                  <a:pt x="120" y="208"/>
                  <a:pt x="230" y="145"/>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59" y="158"/>
                </a:moveTo>
                <a:cubicBezTo>
                  <a:pt x="359"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59" y="127"/>
                  <a:pt x="359" y="135"/>
                </a:cubicBezTo>
                <a:lnTo>
                  <a:pt x="359" y="158"/>
                </a:lnTo>
                <a:close/>
                <a:moveTo>
                  <a:pt x="359" y="553"/>
                </a:moveTo>
                <a:cubicBezTo>
                  <a:pt x="359" y="560"/>
                  <a:pt x="353" y="567"/>
                  <a:pt x="345" y="567"/>
                </a:cubicBezTo>
                <a:lnTo>
                  <a:pt x="344" y="567"/>
                </a:lnTo>
                <a:cubicBezTo>
                  <a:pt x="336" y="567"/>
                  <a:pt x="330" y="560"/>
                  <a:pt x="330" y="553"/>
                </a:cubicBezTo>
                <a:lnTo>
                  <a:pt x="330" y="530"/>
                </a:lnTo>
                <a:cubicBezTo>
                  <a:pt x="330" y="522"/>
                  <a:pt x="336" y="516"/>
                  <a:pt x="344" y="516"/>
                </a:cubicBezTo>
                <a:lnTo>
                  <a:pt x="345" y="516"/>
                </a:lnTo>
                <a:cubicBezTo>
                  <a:pt x="353" y="516"/>
                  <a:pt x="359" y="522"/>
                  <a:pt x="359" y="530"/>
                </a:cubicBezTo>
                <a:lnTo>
                  <a:pt x="359" y="553"/>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4"/>
                </a:moveTo>
                <a:cubicBezTo>
                  <a:pt x="363" y="354"/>
                  <a:pt x="355" y="362"/>
                  <a:pt x="345" y="362"/>
                </a:cubicBezTo>
                <a:cubicBezTo>
                  <a:pt x="335" y="362"/>
                  <a:pt x="327" y="354"/>
                  <a:pt x="327" y="344"/>
                </a:cubicBezTo>
                <a:lnTo>
                  <a:pt x="327" y="219"/>
                </a:lnTo>
                <a:cubicBezTo>
                  <a:pt x="327" y="209"/>
                  <a:pt x="335" y="201"/>
                  <a:pt x="345" y="201"/>
                </a:cubicBezTo>
                <a:cubicBezTo>
                  <a:pt x="355" y="201"/>
                  <a:pt x="363" y="209"/>
                  <a:pt x="363" y="219"/>
                </a:cubicBezTo>
                <a:lnTo>
                  <a:pt x="363" y="344"/>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4"/>
                  <a:pt x="355" y="361"/>
                </a:cubicBezTo>
                <a:lnTo>
                  <a:pt x="289" y="427"/>
                </a:lnTo>
                <a:close/>
              </a:path>
            </a:pathLst>
          </a:custGeom>
          <a:solidFill>
            <a:schemeClr val="bg1"/>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77" name="Freeform 14"/>
          <p:cNvSpPr>
            <a:spLocks noEditPoints="1"/>
          </p:cNvSpPr>
          <p:nvPr/>
        </p:nvSpPr>
        <p:spPr bwMode="auto">
          <a:xfrm>
            <a:off x="5386106" y="3138778"/>
            <a:ext cx="449457" cy="591577"/>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8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1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2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492"/>
                </a:ln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chemeClr val="bg1"/>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78" name="Freeform 37"/>
          <p:cNvSpPr>
            <a:spLocks noEditPoints="1"/>
          </p:cNvSpPr>
          <p:nvPr/>
        </p:nvSpPr>
        <p:spPr bwMode="auto">
          <a:xfrm>
            <a:off x="5372819" y="1997250"/>
            <a:ext cx="462745" cy="502492"/>
          </a:xfrm>
          <a:custGeom>
            <a:avLst/>
            <a:gdLst>
              <a:gd name="T0" fmla="*/ 38 w 566"/>
              <a:gd name="T1" fmla="*/ 38 h 613"/>
              <a:gd name="T2" fmla="*/ 151 w 566"/>
              <a:gd name="T3" fmla="*/ 37 h 613"/>
              <a:gd name="T4" fmla="*/ 271 w 566"/>
              <a:gd name="T5" fmla="*/ 5 h 613"/>
              <a:gd name="T6" fmla="*/ 283 w 566"/>
              <a:gd name="T7" fmla="*/ 0 h 613"/>
              <a:gd name="T8" fmla="*/ 294 w 566"/>
              <a:gd name="T9" fmla="*/ 5 h 613"/>
              <a:gd name="T10" fmla="*/ 415 w 566"/>
              <a:gd name="T11" fmla="*/ 37 h 613"/>
              <a:gd name="T12" fmla="*/ 528 w 566"/>
              <a:gd name="T13" fmla="*/ 38 h 613"/>
              <a:gd name="T14" fmla="*/ 566 w 566"/>
              <a:gd name="T15" fmla="*/ 33 h 613"/>
              <a:gd name="T16" fmla="*/ 566 w 566"/>
              <a:gd name="T17" fmla="*/ 77 h 613"/>
              <a:gd name="T18" fmla="*/ 486 w 566"/>
              <a:gd name="T19" fmla="*/ 464 h 613"/>
              <a:gd name="T20" fmla="*/ 291 w 566"/>
              <a:gd name="T21" fmla="*/ 611 h 613"/>
              <a:gd name="T22" fmla="*/ 283 w 566"/>
              <a:gd name="T23" fmla="*/ 613 h 613"/>
              <a:gd name="T24" fmla="*/ 275 w 566"/>
              <a:gd name="T25" fmla="*/ 611 h 613"/>
              <a:gd name="T26" fmla="*/ 80 w 566"/>
              <a:gd name="T27" fmla="*/ 464 h 613"/>
              <a:gd name="T28" fmla="*/ 0 w 566"/>
              <a:gd name="T29" fmla="*/ 77 h 613"/>
              <a:gd name="T30" fmla="*/ 0 w 566"/>
              <a:gd name="T31" fmla="*/ 33 h 613"/>
              <a:gd name="T32" fmla="*/ 38 w 566"/>
              <a:gd name="T33" fmla="*/ 38 h 613"/>
              <a:gd name="T34" fmla="*/ 283 w 566"/>
              <a:gd name="T35" fmla="*/ 312 h 613"/>
              <a:gd name="T36" fmla="*/ 283 w 566"/>
              <a:gd name="T37" fmla="*/ 312 h 613"/>
              <a:gd name="T38" fmla="*/ 472 w 566"/>
              <a:gd name="T39" fmla="*/ 312 h 613"/>
              <a:gd name="T40" fmla="*/ 496 w 566"/>
              <a:gd name="T41" fmla="*/ 117 h 613"/>
              <a:gd name="T42" fmla="*/ 407 w 566"/>
              <a:gd name="T43" fmla="*/ 113 h 613"/>
              <a:gd name="T44" fmla="*/ 283 w 566"/>
              <a:gd name="T45" fmla="*/ 81 h 613"/>
              <a:gd name="T46" fmla="*/ 283 w 566"/>
              <a:gd name="T47" fmla="*/ 312 h 613"/>
              <a:gd name="T48" fmla="*/ 283 w 566"/>
              <a:gd name="T49" fmla="*/ 535 h 613"/>
              <a:gd name="T50" fmla="*/ 283 w 566"/>
              <a:gd name="T51" fmla="*/ 535 h 613"/>
              <a:gd name="T52" fmla="*/ 283 w 566"/>
              <a:gd name="T53" fmla="*/ 312 h 613"/>
              <a:gd name="T54" fmla="*/ 94 w 566"/>
              <a:gd name="T55" fmla="*/ 312 h 613"/>
              <a:gd name="T56" fmla="*/ 137 w 566"/>
              <a:gd name="T57" fmla="*/ 423 h 613"/>
              <a:gd name="T58" fmla="*/ 283 w 566"/>
              <a:gd name="T59" fmla="*/ 5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7"/>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7"/>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chemeClr val="bg1"/>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79" name="TextBox 78"/>
          <p:cNvSpPr txBox="1"/>
          <p:nvPr/>
        </p:nvSpPr>
        <p:spPr>
          <a:xfrm>
            <a:off x="1757098" y="1530750"/>
            <a:ext cx="1383244" cy="307777"/>
          </a:xfrm>
          <a:prstGeom prst="rect">
            <a:avLst/>
          </a:prstGeom>
          <a:noFill/>
        </p:spPr>
        <p:txBody>
          <a:bodyPr wrap="square" rtlCol="0">
            <a:spAutoFit/>
          </a:bodyPr>
          <a:lstStyle/>
          <a:p>
            <a:r>
              <a:rPr lang="zh-CN" altLang="en-US" sz="1400" b="1" dirty="0" smtClean="0">
                <a:solidFill>
                  <a:srgbClr val="C00000"/>
                </a:solidFill>
                <a:latin typeface="微软雅黑" pitchFamily="34" charset="-122"/>
                <a:ea typeface="微软雅黑" pitchFamily="34" charset="-122"/>
              </a:rPr>
              <a:t>此处输入标题</a:t>
            </a:r>
            <a:endParaRPr lang="zh-CN" altLang="en-US" sz="1400" b="1" dirty="0">
              <a:solidFill>
                <a:srgbClr val="C00000"/>
              </a:solidFill>
              <a:latin typeface="微软雅黑" pitchFamily="34" charset="-122"/>
              <a:ea typeface="微软雅黑" pitchFamily="34" charset="-122"/>
            </a:endParaRPr>
          </a:p>
        </p:txBody>
      </p:sp>
      <p:sp>
        <p:nvSpPr>
          <p:cNvPr id="80" name="文本框 436"/>
          <p:cNvSpPr txBox="1"/>
          <p:nvPr/>
        </p:nvSpPr>
        <p:spPr>
          <a:xfrm>
            <a:off x="1463397" y="1860731"/>
            <a:ext cx="1592193"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此处输入文件内容此处输入文件内容此处输入文件</a:t>
            </a:r>
            <a:endPar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81" name="TextBox 80"/>
          <p:cNvSpPr txBox="1"/>
          <p:nvPr/>
        </p:nvSpPr>
        <p:spPr>
          <a:xfrm>
            <a:off x="1607314" y="3337845"/>
            <a:ext cx="1383244" cy="307777"/>
          </a:xfrm>
          <a:prstGeom prst="rect">
            <a:avLst/>
          </a:prstGeom>
          <a:noFill/>
        </p:spPr>
        <p:txBody>
          <a:bodyPr wrap="square" rtlCol="0">
            <a:spAutoFit/>
          </a:bodyPr>
          <a:lstStyle/>
          <a:p>
            <a:r>
              <a:rPr lang="zh-CN" altLang="en-US" sz="1400" b="1" dirty="0" smtClean="0">
                <a:solidFill>
                  <a:srgbClr val="C00000"/>
                </a:solidFill>
                <a:latin typeface="微软雅黑" pitchFamily="34" charset="-122"/>
                <a:ea typeface="微软雅黑" pitchFamily="34" charset="-122"/>
              </a:rPr>
              <a:t>此处输入标题</a:t>
            </a:r>
            <a:endParaRPr lang="zh-CN" altLang="en-US" sz="1400" b="1" dirty="0">
              <a:solidFill>
                <a:srgbClr val="C00000"/>
              </a:solidFill>
              <a:latin typeface="微软雅黑" pitchFamily="34" charset="-122"/>
              <a:ea typeface="微软雅黑" pitchFamily="34" charset="-122"/>
            </a:endParaRPr>
          </a:p>
        </p:txBody>
      </p:sp>
      <p:sp>
        <p:nvSpPr>
          <p:cNvPr id="82" name="文本框 436"/>
          <p:cNvSpPr txBox="1"/>
          <p:nvPr/>
        </p:nvSpPr>
        <p:spPr>
          <a:xfrm>
            <a:off x="1605627" y="3667826"/>
            <a:ext cx="1592193"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此处输入文件内容此处输入文件内容此处输入文件</a:t>
            </a:r>
            <a:endPar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83" name="TextBox 82"/>
          <p:cNvSpPr txBox="1"/>
          <p:nvPr/>
        </p:nvSpPr>
        <p:spPr>
          <a:xfrm>
            <a:off x="6105847" y="3254899"/>
            <a:ext cx="1383244" cy="307777"/>
          </a:xfrm>
          <a:prstGeom prst="rect">
            <a:avLst/>
          </a:prstGeom>
          <a:noFill/>
        </p:spPr>
        <p:txBody>
          <a:bodyPr wrap="square" rtlCol="0">
            <a:spAutoFit/>
          </a:bodyPr>
          <a:lstStyle/>
          <a:p>
            <a:r>
              <a:rPr lang="zh-CN" altLang="en-US" sz="1400" b="1" dirty="0" smtClean="0">
                <a:solidFill>
                  <a:srgbClr val="C00000"/>
                </a:solidFill>
                <a:latin typeface="微软雅黑" pitchFamily="34" charset="-122"/>
                <a:ea typeface="微软雅黑" pitchFamily="34" charset="-122"/>
              </a:rPr>
              <a:t>此处输入标题</a:t>
            </a:r>
            <a:endParaRPr lang="zh-CN" altLang="en-US" sz="1400" b="1" dirty="0">
              <a:solidFill>
                <a:srgbClr val="C00000"/>
              </a:solidFill>
              <a:latin typeface="微软雅黑" pitchFamily="34" charset="-122"/>
              <a:ea typeface="微软雅黑" pitchFamily="34" charset="-122"/>
            </a:endParaRPr>
          </a:p>
        </p:txBody>
      </p:sp>
      <p:sp>
        <p:nvSpPr>
          <p:cNvPr id="84" name="文本框 436"/>
          <p:cNvSpPr txBox="1"/>
          <p:nvPr/>
        </p:nvSpPr>
        <p:spPr>
          <a:xfrm>
            <a:off x="6104160" y="3584880"/>
            <a:ext cx="1592193"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此处输入文件内容此处输入文件内容此处输入文件</a:t>
            </a:r>
            <a:endPar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85" name="TextBox 84"/>
          <p:cNvSpPr txBox="1"/>
          <p:nvPr/>
        </p:nvSpPr>
        <p:spPr>
          <a:xfrm>
            <a:off x="6136517" y="1582756"/>
            <a:ext cx="1383244" cy="307777"/>
          </a:xfrm>
          <a:prstGeom prst="rect">
            <a:avLst/>
          </a:prstGeom>
          <a:noFill/>
        </p:spPr>
        <p:txBody>
          <a:bodyPr wrap="square" rtlCol="0">
            <a:spAutoFit/>
          </a:bodyPr>
          <a:lstStyle/>
          <a:p>
            <a:r>
              <a:rPr lang="zh-CN" altLang="en-US" sz="1400" b="1" dirty="0" smtClean="0">
                <a:solidFill>
                  <a:srgbClr val="C00000"/>
                </a:solidFill>
                <a:latin typeface="微软雅黑" pitchFamily="34" charset="-122"/>
                <a:ea typeface="微软雅黑" pitchFamily="34" charset="-122"/>
              </a:rPr>
              <a:t>此处输入标题</a:t>
            </a:r>
            <a:endParaRPr lang="zh-CN" altLang="en-US" sz="1400" b="1" dirty="0">
              <a:solidFill>
                <a:srgbClr val="C00000"/>
              </a:solidFill>
              <a:latin typeface="微软雅黑" pitchFamily="34" charset="-122"/>
              <a:ea typeface="微软雅黑" pitchFamily="34" charset="-122"/>
            </a:endParaRPr>
          </a:p>
        </p:txBody>
      </p:sp>
      <p:sp>
        <p:nvSpPr>
          <p:cNvPr id="86" name="文本框 436"/>
          <p:cNvSpPr txBox="1"/>
          <p:nvPr/>
        </p:nvSpPr>
        <p:spPr>
          <a:xfrm>
            <a:off x="6134830" y="1912737"/>
            <a:ext cx="1592193"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此处输入文件内容此处输入文件内容此处输入文件</a:t>
            </a:r>
            <a:endPar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87" name="TextBox 86"/>
          <p:cNvSpPr txBox="1"/>
          <p:nvPr/>
        </p:nvSpPr>
        <p:spPr>
          <a:xfrm>
            <a:off x="3347864" y="4539332"/>
            <a:ext cx="1383244" cy="307777"/>
          </a:xfrm>
          <a:prstGeom prst="rect">
            <a:avLst/>
          </a:prstGeom>
          <a:noFill/>
        </p:spPr>
        <p:txBody>
          <a:bodyPr wrap="square" rtlCol="0">
            <a:spAutoFit/>
          </a:bodyPr>
          <a:lstStyle/>
          <a:p>
            <a:r>
              <a:rPr lang="zh-CN" altLang="en-US" sz="1400" b="1" dirty="0" smtClean="0">
                <a:solidFill>
                  <a:srgbClr val="C00000"/>
                </a:solidFill>
                <a:latin typeface="微软雅黑" pitchFamily="34" charset="-122"/>
                <a:ea typeface="微软雅黑" pitchFamily="34" charset="-122"/>
              </a:rPr>
              <a:t>此处输入标题</a:t>
            </a:r>
            <a:endParaRPr lang="zh-CN" altLang="en-US" sz="1400" b="1" dirty="0">
              <a:solidFill>
                <a:srgbClr val="C00000"/>
              </a:solidFill>
              <a:latin typeface="微软雅黑" pitchFamily="34" charset="-122"/>
              <a:ea typeface="微软雅黑" pitchFamily="34" charset="-122"/>
            </a:endParaRPr>
          </a:p>
        </p:txBody>
      </p:sp>
      <p:sp>
        <p:nvSpPr>
          <p:cNvPr id="88" name="文本框 436"/>
          <p:cNvSpPr txBox="1"/>
          <p:nvPr/>
        </p:nvSpPr>
        <p:spPr>
          <a:xfrm>
            <a:off x="4499992" y="4475896"/>
            <a:ext cx="1335571"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此处输入文件内容此处输入文件内容此处</a:t>
            </a:r>
            <a:endPar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89" name="TextBox 88"/>
          <p:cNvSpPr txBox="1"/>
          <p:nvPr/>
        </p:nvSpPr>
        <p:spPr>
          <a:xfrm>
            <a:off x="3347864" y="883463"/>
            <a:ext cx="1383244" cy="307777"/>
          </a:xfrm>
          <a:prstGeom prst="rect">
            <a:avLst/>
          </a:prstGeom>
          <a:noFill/>
        </p:spPr>
        <p:txBody>
          <a:bodyPr wrap="square" rtlCol="0">
            <a:spAutoFit/>
          </a:bodyPr>
          <a:lstStyle/>
          <a:p>
            <a:r>
              <a:rPr lang="zh-CN" altLang="en-US" sz="1400" b="1" dirty="0" smtClean="0">
                <a:solidFill>
                  <a:srgbClr val="C00000"/>
                </a:solidFill>
                <a:latin typeface="微软雅黑" pitchFamily="34" charset="-122"/>
                <a:ea typeface="微软雅黑" pitchFamily="34" charset="-122"/>
              </a:rPr>
              <a:t>此处输入标题</a:t>
            </a:r>
            <a:endParaRPr lang="zh-CN" altLang="en-US" sz="1400" b="1" dirty="0">
              <a:solidFill>
                <a:srgbClr val="C00000"/>
              </a:solidFill>
              <a:latin typeface="微软雅黑" pitchFamily="34" charset="-122"/>
              <a:ea typeface="微软雅黑" pitchFamily="34" charset="-122"/>
            </a:endParaRPr>
          </a:p>
        </p:txBody>
      </p:sp>
      <p:sp>
        <p:nvSpPr>
          <p:cNvPr id="90" name="文本框 436"/>
          <p:cNvSpPr txBox="1"/>
          <p:nvPr/>
        </p:nvSpPr>
        <p:spPr>
          <a:xfrm>
            <a:off x="4499992" y="820027"/>
            <a:ext cx="1335571"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此处输入文件内容此处输入文件内容此处</a:t>
            </a:r>
            <a:endPar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Tree>
    <p:custDataLst>
      <p:tags r:id="rId1"/>
    </p:custDataLst>
    <p:extLst>
      <p:ext uri="{BB962C8B-B14F-4D97-AF65-F5344CB8AC3E}">
        <p14:creationId xmlns="" xmlns:p14="http://schemas.microsoft.com/office/powerpoint/2010/main" val="3460158494"/>
      </p:ext>
    </p:extLst>
  </p:cSld>
  <p:clrMapOvr>
    <a:masterClrMapping/>
  </p:clrMapOvr>
  <p:transition spd="slow" advTm="1660">
    <p:cover/>
  </p:transition>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1000"/>
                                            <p:tgtEl>
                                              <p:spTgt spid="40"/>
                                            </p:tgtEl>
                                          </p:cBhvr>
                                        </p:animEffect>
                                        <p:anim calcmode="lin" valueType="num">
                                          <p:cBhvr>
                                            <p:cTn id="31" dur="1000" fill="hold"/>
                                            <p:tgtEl>
                                              <p:spTgt spid="40"/>
                                            </p:tgtEl>
                                            <p:attrNameLst>
                                              <p:attrName>ppt_x</p:attrName>
                                            </p:attrNameLst>
                                          </p:cBhvr>
                                          <p:tavLst>
                                            <p:tav tm="0">
                                              <p:val>
                                                <p:strVal val="#ppt_x"/>
                                              </p:val>
                                            </p:tav>
                                            <p:tav tm="100000">
                                              <p:val>
                                                <p:strVal val="#ppt_x"/>
                                              </p:val>
                                            </p:tav>
                                          </p:tavLst>
                                        </p:anim>
                                        <p:anim calcmode="lin" valueType="num">
                                          <p:cBhvr>
                                            <p:cTn id="32" dur="1000" fill="hold"/>
                                            <p:tgtEl>
                                              <p:spTgt spid="4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1000"/>
                                            <p:tgtEl>
                                              <p:spTgt spid="41"/>
                                            </p:tgtEl>
                                          </p:cBhvr>
                                        </p:animEffect>
                                        <p:anim calcmode="lin" valueType="num">
                                          <p:cBhvr>
                                            <p:cTn id="36" dur="1000" fill="hold"/>
                                            <p:tgtEl>
                                              <p:spTgt spid="41"/>
                                            </p:tgtEl>
                                            <p:attrNameLst>
                                              <p:attrName>ppt_x</p:attrName>
                                            </p:attrNameLst>
                                          </p:cBhvr>
                                          <p:tavLst>
                                            <p:tav tm="0">
                                              <p:val>
                                                <p:strVal val="#ppt_x"/>
                                              </p:val>
                                            </p:tav>
                                            <p:tav tm="100000">
                                              <p:val>
                                                <p:strVal val="#ppt_x"/>
                                              </p:val>
                                            </p:tav>
                                          </p:tavLst>
                                        </p:anim>
                                        <p:anim calcmode="lin" valueType="num">
                                          <p:cBhvr>
                                            <p:cTn id="37" dur="1000" fill="hold"/>
                                            <p:tgtEl>
                                              <p:spTgt spid="4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1000"/>
                                            <p:tgtEl>
                                              <p:spTgt spid="42"/>
                                            </p:tgtEl>
                                          </p:cBhvr>
                                        </p:animEffect>
                                        <p:anim calcmode="lin" valueType="num">
                                          <p:cBhvr>
                                            <p:cTn id="41" dur="1000" fill="hold"/>
                                            <p:tgtEl>
                                              <p:spTgt spid="42"/>
                                            </p:tgtEl>
                                            <p:attrNameLst>
                                              <p:attrName>ppt_x</p:attrName>
                                            </p:attrNameLst>
                                          </p:cBhvr>
                                          <p:tavLst>
                                            <p:tav tm="0">
                                              <p:val>
                                                <p:strVal val="#ppt_x"/>
                                              </p:val>
                                            </p:tav>
                                            <p:tav tm="100000">
                                              <p:val>
                                                <p:strVal val="#ppt_x"/>
                                              </p:val>
                                            </p:tav>
                                          </p:tavLst>
                                        </p:anim>
                                        <p:anim calcmode="lin" valueType="num">
                                          <p:cBhvr>
                                            <p:cTn id="42" dur="1000" fill="hold"/>
                                            <p:tgtEl>
                                              <p:spTgt spid="4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1000"/>
                                            <p:tgtEl>
                                              <p:spTgt spid="77"/>
                                            </p:tgtEl>
                                          </p:cBhvr>
                                        </p:animEffect>
                                        <p:anim calcmode="lin" valueType="num">
                                          <p:cBhvr>
                                            <p:cTn id="46" dur="1000" fill="hold"/>
                                            <p:tgtEl>
                                              <p:spTgt spid="77"/>
                                            </p:tgtEl>
                                            <p:attrNameLst>
                                              <p:attrName>ppt_x</p:attrName>
                                            </p:attrNameLst>
                                          </p:cBhvr>
                                          <p:tavLst>
                                            <p:tav tm="0">
                                              <p:val>
                                                <p:strVal val="#ppt_x"/>
                                              </p:val>
                                            </p:tav>
                                            <p:tav tm="100000">
                                              <p:val>
                                                <p:strVal val="#ppt_x"/>
                                              </p:val>
                                            </p:tav>
                                          </p:tavLst>
                                        </p:anim>
                                        <p:anim calcmode="lin" valueType="num">
                                          <p:cBhvr>
                                            <p:cTn id="47" dur="1000" fill="hold"/>
                                            <p:tgtEl>
                                              <p:spTgt spid="7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1000"/>
                                            <p:tgtEl>
                                              <p:spTgt spid="78"/>
                                            </p:tgtEl>
                                          </p:cBhvr>
                                        </p:animEffect>
                                        <p:anim calcmode="lin" valueType="num">
                                          <p:cBhvr>
                                            <p:cTn id="51" dur="1000" fill="hold"/>
                                            <p:tgtEl>
                                              <p:spTgt spid="78"/>
                                            </p:tgtEl>
                                            <p:attrNameLst>
                                              <p:attrName>ppt_x</p:attrName>
                                            </p:attrNameLst>
                                          </p:cBhvr>
                                          <p:tavLst>
                                            <p:tav tm="0">
                                              <p:val>
                                                <p:strVal val="#ppt_x"/>
                                              </p:val>
                                            </p:tav>
                                            <p:tav tm="100000">
                                              <p:val>
                                                <p:strVal val="#ppt_x"/>
                                              </p:val>
                                            </p:tav>
                                          </p:tavLst>
                                        </p:anim>
                                        <p:anim calcmode="lin" valueType="num">
                                          <p:cBhvr>
                                            <p:cTn id="52" dur="1000" fill="hold"/>
                                            <p:tgtEl>
                                              <p:spTgt spid="78"/>
                                            </p:tgtEl>
                                            <p:attrNameLst>
                                              <p:attrName>ppt_y</p:attrName>
                                            </p:attrNameLst>
                                          </p:cBhvr>
                                          <p:tavLst>
                                            <p:tav tm="0">
                                              <p:val>
                                                <p:strVal val="#ppt_y+.1"/>
                                              </p:val>
                                            </p:tav>
                                            <p:tav tm="100000">
                                              <p:val>
                                                <p:strVal val="#ppt_y"/>
                                              </p:val>
                                            </p:tav>
                                          </p:tavLst>
                                        </p:anim>
                                      </p:childTnLst>
                                    </p:cTn>
                                  </p:par>
                                  <p:par>
                                    <p:cTn id="53" presetID="2" presetClass="entr" presetSubtype="1" accel="42000" fill="hold" grpId="0" nodeType="withEffect" p14:presetBounceEnd="44000">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14:bounceEnd="44000">
                                          <p:cBhvr additive="base">
                                            <p:cTn id="55" dur="1000" fill="hold"/>
                                            <p:tgtEl>
                                              <p:spTgt spid="44"/>
                                            </p:tgtEl>
                                            <p:attrNameLst>
                                              <p:attrName>ppt_x</p:attrName>
                                            </p:attrNameLst>
                                          </p:cBhvr>
                                          <p:tavLst>
                                            <p:tav tm="0">
                                              <p:val>
                                                <p:strVal val="#ppt_x"/>
                                              </p:val>
                                            </p:tav>
                                            <p:tav tm="100000">
                                              <p:val>
                                                <p:strVal val="#ppt_x"/>
                                              </p:val>
                                            </p:tav>
                                          </p:tavLst>
                                        </p:anim>
                                        <p:anim calcmode="lin" valueType="num" p14:bounceEnd="44000">
                                          <p:cBhvr additive="base">
                                            <p:cTn id="56" dur="1000" fill="hold"/>
                                            <p:tgtEl>
                                              <p:spTgt spid="44"/>
                                            </p:tgtEl>
                                            <p:attrNameLst>
                                              <p:attrName>ppt_y</p:attrName>
                                            </p:attrNameLst>
                                          </p:cBhvr>
                                          <p:tavLst>
                                            <p:tav tm="0">
                                              <p:val>
                                                <p:strVal val="0-#ppt_h/2"/>
                                              </p:val>
                                            </p:tav>
                                            <p:tav tm="100000">
                                              <p:val>
                                                <p:strVal val="#ppt_y"/>
                                              </p:val>
                                            </p:tav>
                                          </p:tavLst>
                                        </p:anim>
                                      </p:childTnLst>
                                    </p:cTn>
                                  </p:par>
                                  <p:par>
                                    <p:cTn id="57" presetID="2" presetClass="entr" presetSubtype="3" accel="42000" fill="hold" grpId="0" nodeType="withEffect" p14:presetBounceEnd="44000">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14:bounceEnd="44000">
                                          <p:cBhvr additive="base">
                                            <p:cTn id="59" dur="1000" fill="hold"/>
                                            <p:tgtEl>
                                              <p:spTgt spid="49"/>
                                            </p:tgtEl>
                                            <p:attrNameLst>
                                              <p:attrName>ppt_x</p:attrName>
                                            </p:attrNameLst>
                                          </p:cBhvr>
                                          <p:tavLst>
                                            <p:tav tm="0">
                                              <p:val>
                                                <p:strVal val="1+#ppt_w/2"/>
                                              </p:val>
                                            </p:tav>
                                            <p:tav tm="100000">
                                              <p:val>
                                                <p:strVal val="#ppt_x"/>
                                              </p:val>
                                            </p:tav>
                                          </p:tavLst>
                                        </p:anim>
                                        <p:anim calcmode="lin" valueType="num" p14:bounceEnd="44000">
                                          <p:cBhvr additive="base">
                                            <p:cTn id="60" dur="1000" fill="hold"/>
                                            <p:tgtEl>
                                              <p:spTgt spid="49"/>
                                            </p:tgtEl>
                                            <p:attrNameLst>
                                              <p:attrName>ppt_y</p:attrName>
                                            </p:attrNameLst>
                                          </p:cBhvr>
                                          <p:tavLst>
                                            <p:tav tm="0">
                                              <p:val>
                                                <p:strVal val="0-#ppt_h/2"/>
                                              </p:val>
                                            </p:tav>
                                            <p:tav tm="100000">
                                              <p:val>
                                                <p:strVal val="#ppt_y"/>
                                              </p:val>
                                            </p:tav>
                                          </p:tavLst>
                                        </p:anim>
                                      </p:childTnLst>
                                    </p:cTn>
                                  </p:par>
                                  <p:par>
                                    <p:cTn id="61" presetID="2" presetClass="entr" presetSubtype="6" accel="42000" fill="hold" grpId="0" nodeType="withEffect" p14:presetBounceEnd="44000">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14:bounceEnd="44000">
                                          <p:cBhvr additive="base">
                                            <p:cTn id="63" dur="1000" fill="hold"/>
                                            <p:tgtEl>
                                              <p:spTgt spid="48"/>
                                            </p:tgtEl>
                                            <p:attrNameLst>
                                              <p:attrName>ppt_x</p:attrName>
                                            </p:attrNameLst>
                                          </p:cBhvr>
                                          <p:tavLst>
                                            <p:tav tm="0">
                                              <p:val>
                                                <p:strVal val="1+#ppt_w/2"/>
                                              </p:val>
                                            </p:tav>
                                            <p:tav tm="100000">
                                              <p:val>
                                                <p:strVal val="#ppt_x"/>
                                              </p:val>
                                            </p:tav>
                                          </p:tavLst>
                                        </p:anim>
                                        <p:anim calcmode="lin" valueType="num" p14:bounceEnd="44000">
                                          <p:cBhvr additive="base">
                                            <p:cTn id="64" dur="1000" fill="hold"/>
                                            <p:tgtEl>
                                              <p:spTgt spid="48"/>
                                            </p:tgtEl>
                                            <p:attrNameLst>
                                              <p:attrName>ppt_y</p:attrName>
                                            </p:attrNameLst>
                                          </p:cBhvr>
                                          <p:tavLst>
                                            <p:tav tm="0">
                                              <p:val>
                                                <p:strVal val="1+#ppt_h/2"/>
                                              </p:val>
                                            </p:tav>
                                            <p:tav tm="100000">
                                              <p:val>
                                                <p:strVal val="#ppt_y"/>
                                              </p:val>
                                            </p:tav>
                                          </p:tavLst>
                                        </p:anim>
                                      </p:childTnLst>
                                    </p:cTn>
                                  </p:par>
                                  <p:par>
                                    <p:cTn id="65" presetID="2" presetClass="entr" presetSubtype="4" accel="42000" fill="hold" grpId="0" nodeType="withEffect" p14:presetBounceEnd="44000">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14:bounceEnd="44000">
                                          <p:cBhvr additive="base">
                                            <p:cTn id="67" dur="1000" fill="hold"/>
                                            <p:tgtEl>
                                              <p:spTgt spid="45"/>
                                            </p:tgtEl>
                                            <p:attrNameLst>
                                              <p:attrName>ppt_x</p:attrName>
                                            </p:attrNameLst>
                                          </p:cBhvr>
                                          <p:tavLst>
                                            <p:tav tm="0">
                                              <p:val>
                                                <p:strVal val="#ppt_x"/>
                                              </p:val>
                                            </p:tav>
                                            <p:tav tm="100000">
                                              <p:val>
                                                <p:strVal val="#ppt_x"/>
                                              </p:val>
                                            </p:tav>
                                          </p:tavLst>
                                        </p:anim>
                                        <p:anim calcmode="lin" valueType="num" p14:bounceEnd="44000">
                                          <p:cBhvr additive="base">
                                            <p:cTn id="68" dur="1000" fill="hold"/>
                                            <p:tgtEl>
                                              <p:spTgt spid="45"/>
                                            </p:tgtEl>
                                            <p:attrNameLst>
                                              <p:attrName>ppt_y</p:attrName>
                                            </p:attrNameLst>
                                          </p:cBhvr>
                                          <p:tavLst>
                                            <p:tav tm="0">
                                              <p:val>
                                                <p:strVal val="1+#ppt_h/2"/>
                                              </p:val>
                                            </p:tav>
                                            <p:tav tm="100000">
                                              <p:val>
                                                <p:strVal val="#ppt_y"/>
                                              </p:val>
                                            </p:tav>
                                          </p:tavLst>
                                        </p:anim>
                                      </p:childTnLst>
                                    </p:cTn>
                                  </p:par>
                                  <p:par>
                                    <p:cTn id="69" presetID="2" presetClass="entr" presetSubtype="12" accel="42000" fill="hold" grpId="0" nodeType="withEffect" p14:presetBounceEnd="44000">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14:bounceEnd="44000">
                                          <p:cBhvr additive="base">
                                            <p:cTn id="71" dur="1000" fill="hold"/>
                                            <p:tgtEl>
                                              <p:spTgt spid="46"/>
                                            </p:tgtEl>
                                            <p:attrNameLst>
                                              <p:attrName>ppt_x</p:attrName>
                                            </p:attrNameLst>
                                          </p:cBhvr>
                                          <p:tavLst>
                                            <p:tav tm="0">
                                              <p:val>
                                                <p:strVal val="0-#ppt_w/2"/>
                                              </p:val>
                                            </p:tav>
                                            <p:tav tm="100000">
                                              <p:val>
                                                <p:strVal val="#ppt_x"/>
                                              </p:val>
                                            </p:tav>
                                          </p:tavLst>
                                        </p:anim>
                                        <p:anim calcmode="lin" valueType="num" p14:bounceEnd="44000">
                                          <p:cBhvr additive="base">
                                            <p:cTn id="72" dur="1000" fill="hold"/>
                                            <p:tgtEl>
                                              <p:spTgt spid="46"/>
                                            </p:tgtEl>
                                            <p:attrNameLst>
                                              <p:attrName>ppt_y</p:attrName>
                                            </p:attrNameLst>
                                          </p:cBhvr>
                                          <p:tavLst>
                                            <p:tav tm="0">
                                              <p:val>
                                                <p:strVal val="1+#ppt_h/2"/>
                                              </p:val>
                                            </p:tav>
                                            <p:tav tm="100000">
                                              <p:val>
                                                <p:strVal val="#ppt_y"/>
                                              </p:val>
                                            </p:tav>
                                          </p:tavLst>
                                        </p:anim>
                                      </p:childTnLst>
                                    </p:cTn>
                                  </p:par>
                                  <p:par>
                                    <p:cTn id="73" presetID="2" presetClass="entr" presetSubtype="9" accel="42000" fill="hold" grpId="0" nodeType="withEffect" p14:presetBounceEnd="44000">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14:bounceEnd="44000">
                                          <p:cBhvr additive="base">
                                            <p:cTn id="75" dur="1000" fill="hold"/>
                                            <p:tgtEl>
                                              <p:spTgt spid="47"/>
                                            </p:tgtEl>
                                            <p:attrNameLst>
                                              <p:attrName>ppt_x</p:attrName>
                                            </p:attrNameLst>
                                          </p:cBhvr>
                                          <p:tavLst>
                                            <p:tav tm="0">
                                              <p:val>
                                                <p:strVal val="0-#ppt_w/2"/>
                                              </p:val>
                                            </p:tav>
                                            <p:tav tm="100000">
                                              <p:val>
                                                <p:strVal val="#ppt_x"/>
                                              </p:val>
                                            </p:tav>
                                          </p:tavLst>
                                        </p:anim>
                                        <p:anim calcmode="lin" valueType="num" p14:bounceEnd="44000">
                                          <p:cBhvr additive="base">
                                            <p:cTn id="76" dur="10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500"/>
                                            <p:tgtEl>
                                              <p:spTgt spid="7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500"/>
                                            <p:tgtEl>
                                              <p:spTgt spid="8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81"/>
                                            </p:tgtEl>
                                            <p:attrNameLst>
                                              <p:attrName>style.visibility</p:attrName>
                                            </p:attrNameLst>
                                          </p:cBhvr>
                                          <p:to>
                                            <p:strVal val="visible"/>
                                          </p:to>
                                        </p:set>
                                        <p:animEffect transition="in" filter="fade">
                                          <p:cBhvr>
                                            <p:cTn id="87" dur="500"/>
                                            <p:tgtEl>
                                              <p:spTgt spid="8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2"/>
                                            </p:tgtEl>
                                            <p:attrNameLst>
                                              <p:attrName>style.visibility</p:attrName>
                                            </p:attrNameLst>
                                          </p:cBhvr>
                                          <p:to>
                                            <p:strVal val="visible"/>
                                          </p:to>
                                        </p:set>
                                        <p:animEffect transition="in" filter="fade">
                                          <p:cBhvr>
                                            <p:cTn id="90" dur="500"/>
                                            <p:tgtEl>
                                              <p:spTgt spid="8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3"/>
                                            </p:tgtEl>
                                            <p:attrNameLst>
                                              <p:attrName>style.visibility</p:attrName>
                                            </p:attrNameLst>
                                          </p:cBhvr>
                                          <p:to>
                                            <p:strVal val="visible"/>
                                          </p:to>
                                        </p:set>
                                        <p:animEffect transition="in" filter="fade">
                                          <p:cBhvr>
                                            <p:cTn id="93" dur="500"/>
                                            <p:tgtEl>
                                              <p:spTgt spid="8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fade">
                                          <p:cBhvr>
                                            <p:cTn id="96" dur="500"/>
                                            <p:tgtEl>
                                              <p:spTgt spid="8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85"/>
                                            </p:tgtEl>
                                            <p:attrNameLst>
                                              <p:attrName>style.visibility</p:attrName>
                                            </p:attrNameLst>
                                          </p:cBhvr>
                                          <p:to>
                                            <p:strVal val="visible"/>
                                          </p:to>
                                        </p:set>
                                        <p:animEffect transition="in" filter="fade">
                                          <p:cBhvr>
                                            <p:cTn id="99" dur="500"/>
                                            <p:tgtEl>
                                              <p:spTgt spid="8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86"/>
                                            </p:tgtEl>
                                            <p:attrNameLst>
                                              <p:attrName>style.visibility</p:attrName>
                                            </p:attrNameLst>
                                          </p:cBhvr>
                                          <p:to>
                                            <p:strVal val="visible"/>
                                          </p:to>
                                        </p:set>
                                        <p:animEffect transition="in" filter="fade">
                                          <p:cBhvr>
                                            <p:cTn id="102" dur="500"/>
                                            <p:tgtEl>
                                              <p:spTgt spid="8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7"/>
                                            </p:tgtEl>
                                            <p:attrNameLst>
                                              <p:attrName>style.visibility</p:attrName>
                                            </p:attrNameLst>
                                          </p:cBhvr>
                                          <p:to>
                                            <p:strVal val="visible"/>
                                          </p:to>
                                        </p:set>
                                        <p:animEffect transition="in" filter="fade">
                                          <p:cBhvr>
                                            <p:cTn id="105" dur="500"/>
                                            <p:tgtEl>
                                              <p:spTgt spid="8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88"/>
                                            </p:tgtEl>
                                            <p:attrNameLst>
                                              <p:attrName>style.visibility</p:attrName>
                                            </p:attrNameLst>
                                          </p:cBhvr>
                                          <p:to>
                                            <p:strVal val="visible"/>
                                          </p:to>
                                        </p:set>
                                        <p:animEffect transition="in" filter="fade">
                                          <p:cBhvr>
                                            <p:cTn id="108" dur="500"/>
                                            <p:tgtEl>
                                              <p:spTgt spid="8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89"/>
                                            </p:tgtEl>
                                            <p:attrNameLst>
                                              <p:attrName>style.visibility</p:attrName>
                                            </p:attrNameLst>
                                          </p:cBhvr>
                                          <p:to>
                                            <p:strVal val="visible"/>
                                          </p:to>
                                        </p:set>
                                        <p:animEffect transition="in" filter="fade">
                                          <p:cBhvr>
                                            <p:cTn id="111" dur="500"/>
                                            <p:tgtEl>
                                              <p:spTgt spid="8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90"/>
                                            </p:tgtEl>
                                            <p:attrNameLst>
                                              <p:attrName>style.visibility</p:attrName>
                                            </p:attrNameLst>
                                          </p:cBhvr>
                                          <p:to>
                                            <p:strVal val="visible"/>
                                          </p:to>
                                        </p:set>
                                        <p:animEffect transition="in" filter="fade">
                                          <p:cBhvr>
                                            <p:cTn id="11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44" grpId="0" animBg="1"/>
          <p:bldP spid="45" grpId="0" animBg="1"/>
          <p:bldP spid="46" grpId="0" animBg="1"/>
          <p:bldP spid="47" grpId="0" animBg="1"/>
          <p:bldP spid="48" grpId="0" animBg="1"/>
          <p:bldP spid="49" grpId="0" animBg="1"/>
          <p:bldP spid="37" grpId="0" animBg="1"/>
          <p:bldP spid="39" grpId="0" animBg="1"/>
          <p:bldP spid="40" grpId="0" animBg="1"/>
          <p:bldP spid="41" grpId="0" animBg="1"/>
          <p:bldP spid="42" grpId="0" animBg="1"/>
          <p:bldP spid="77" grpId="0" animBg="1"/>
          <p:bldP spid="78" grpId="0" animBg="1"/>
          <p:bldP spid="79" grpId="0"/>
          <p:bldP spid="80" grpId="0"/>
          <p:bldP spid="81" grpId="0"/>
          <p:bldP spid="82" grpId="0"/>
          <p:bldP spid="83" grpId="0"/>
          <p:bldP spid="84" grpId="0"/>
          <p:bldP spid="85" grpId="0"/>
          <p:bldP spid="86" grpId="0"/>
          <p:bldP spid="87" grpId="0"/>
          <p:bldP spid="88" grpId="0"/>
          <p:bldP spid="89" grpId="0"/>
          <p:bldP spid="90"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1000"/>
                                            <p:tgtEl>
                                              <p:spTgt spid="40"/>
                                            </p:tgtEl>
                                          </p:cBhvr>
                                        </p:animEffect>
                                        <p:anim calcmode="lin" valueType="num">
                                          <p:cBhvr>
                                            <p:cTn id="31" dur="1000" fill="hold"/>
                                            <p:tgtEl>
                                              <p:spTgt spid="40"/>
                                            </p:tgtEl>
                                            <p:attrNameLst>
                                              <p:attrName>ppt_x</p:attrName>
                                            </p:attrNameLst>
                                          </p:cBhvr>
                                          <p:tavLst>
                                            <p:tav tm="0">
                                              <p:val>
                                                <p:strVal val="#ppt_x"/>
                                              </p:val>
                                            </p:tav>
                                            <p:tav tm="100000">
                                              <p:val>
                                                <p:strVal val="#ppt_x"/>
                                              </p:val>
                                            </p:tav>
                                          </p:tavLst>
                                        </p:anim>
                                        <p:anim calcmode="lin" valueType="num">
                                          <p:cBhvr>
                                            <p:cTn id="32" dur="1000" fill="hold"/>
                                            <p:tgtEl>
                                              <p:spTgt spid="4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1000"/>
                                            <p:tgtEl>
                                              <p:spTgt spid="41"/>
                                            </p:tgtEl>
                                          </p:cBhvr>
                                        </p:animEffect>
                                        <p:anim calcmode="lin" valueType="num">
                                          <p:cBhvr>
                                            <p:cTn id="36" dur="1000" fill="hold"/>
                                            <p:tgtEl>
                                              <p:spTgt spid="41"/>
                                            </p:tgtEl>
                                            <p:attrNameLst>
                                              <p:attrName>ppt_x</p:attrName>
                                            </p:attrNameLst>
                                          </p:cBhvr>
                                          <p:tavLst>
                                            <p:tav tm="0">
                                              <p:val>
                                                <p:strVal val="#ppt_x"/>
                                              </p:val>
                                            </p:tav>
                                            <p:tav tm="100000">
                                              <p:val>
                                                <p:strVal val="#ppt_x"/>
                                              </p:val>
                                            </p:tav>
                                          </p:tavLst>
                                        </p:anim>
                                        <p:anim calcmode="lin" valueType="num">
                                          <p:cBhvr>
                                            <p:cTn id="37" dur="1000" fill="hold"/>
                                            <p:tgtEl>
                                              <p:spTgt spid="4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1000"/>
                                            <p:tgtEl>
                                              <p:spTgt spid="42"/>
                                            </p:tgtEl>
                                          </p:cBhvr>
                                        </p:animEffect>
                                        <p:anim calcmode="lin" valueType="num">
                                          <p:cBhvr>
                                            <p:cTn id="41" dur="1000" fill="hold"/>
                                            <p:tgtEl>
                                              <p:spTgt spid="42"/>
                                            </p:tgtEl>
                                            <p:attrNameLst>
                                              <p:attrName>ppt_x</p:attrName>
                                            </p:attrNameLst>
                                          </p:cBhvr>
                                          <p:tavLst>
                                            <p:tav tm="0">
                                              <p:val>
                                                <p:strVal val="#ppt_x"/>
                                              </p:val>
                                            </p:tav>
                                            <p:tav tm="100000">
                                              <p:val>
                                                <p:strVal val="#ppt_x"/>
                                              </p:val>
                                            </p:tav>
                                          </p:tavLst>
                                        </p:anim>
                                        <p:anim calcmode="lin" valueType="num">
                                          <p:cBhvr>
                                            <p:cTn id="42" dur="1000" fill="hold"/>
                                            <p:tgtEl>
                                              <p:spTgt spid="4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1000"/>
                                            <p:tgtEl>
                                              <p:spTgt spid="77"/>
                                            </p:tgtEl>
                                          </p:cBhvr>
                                        </p:animEffect>
                                        <p:anim calcmode="lin" valueType="num">
                                          <p:cBhvr>
                                            <p:cTn id="46" dur="1000" fill="hold"/>
                                            <p:tgtEl>
                                              <p:spTgt spid="77"/>
                                            </p:tgtEl>
                                            <p:attrNameLst>
                                              <p:attrName>ppt_x</p:attrName>
                                            </p:attrNameLst>
                                          </p:cBhvr>
                                          <p:tavLst>
                                            <p:tav tm="0">
                                              <p:val>
                                                <p:strVal val="#ppt_x"/>
                                              </p:val>
                                            </p:tav>
                                            <p:tav tm="100000">
                                              <p:val>
                                                <p:strVal val="#ppt_x"/>
                                              </p:val>
                                            </p:tav>
                                          </p:tavLst>
                                        </p:anim>
                                        <p:anim calcmode="lin" valueType="num">
                                          <p:cBhvr>
                                            <p:cTn id="47" dur="1000" fill="hold"/>
                                            <p:tgtEl>
                                              <p:spTgt spid="7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1000"/>
                                            <p:tgtEl>
                                              <p:spTgt spid="78"/>
                                            </p:tgtEl>
                                          </p:cBhvr>
                                        </p:animEffect>
                                        <p:anim calcmode="lin" valueType="num">
                                          <p:cBhvr>
                                            <p:cTn id="51" dur="1000" fill="hold"/>
                                            <p:tgtEl>
                                              <p:spTgt spid="78"/>
                                            </p:tgtEl>
                                            <p:attrNameLst>
                                              <p:attrName>ppt_x</p:attrName>
                                            </p:attrNameLst>
                                          </p:cBhvr>
                                          <p:tavLst>
                                            <p:tav tm="0">
                                              <p:val>
                                                <p:strVal val="#ppt_x"/>
                                              </p:val>
                                            </p:tav>
                                            <p:tav tm="100000">
                                              <p:val>
                                                <p:strVal val="#ppt_x"/>
                                              </p:val>
                                            </p:tav>
                                          </p:tavLst>
                                        </p:anim>
                                        <p:anim calcmode="lin" valueType="num">
                                          <p:cBhvr>
                                            <p:cTn id="52" dur="1000" fill="hold"/>
                                            <p:tgtEl>
                                              <p:spTgt spid="78"/>
                                            </p:tgtEl>
                                            <p:attrNameLst>
                                              <p:attrName>ppt_y</p:attrName>
                                            </p:attrNameLst>
                                          </p:cBhvr>
                                          <p:tavLst>
                                            <p:tav tm="0">
                                              <p:val>
                                                <p:strVal val="#ppt_y+.1"/>
                                              </p:val>
                                            </p:tav>
                                            <p:tav tm="100000">
                                              <p:val>
                                                <p:strVal val="#ppt_y"/>
                                              </p:val>
                                            </p:tav>
                                          </p:tavLst>
                                        </p:anim>
                                      </p:childTnLst>
                                    </p:cTn>
                                  </p:par>
                                  <p:par>
                                    <p:cTn id="53" presetID="2" presetClass="entr" presetSubtype="1" accel="4200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1000" fill="hold"/>
                                            <p:tgtEl>
                                              <p:spTgt spid="44"/>
                                            </p:tgtEl>
                                            <p:attrNameLst>
                                              <p:attrName>ppt_x</p:attrName>
                                            </p:attrNameLst>
                                          </p:cBhvr>
                                          <p:tavLst>
                                            <p:tav tm="0">
                                              <p:val>
                                                <p:strVal val="#ppt_x"/>
                                              </p:val>
                                            </p:tav>
                                            <p:tav tm="100000">
                                              <p:val>
                                                <p:strVal val="#ppt_x"/>
                                              </p:val>
                                            </p:tav>
                                          </p:tavLst>
                                        </p:anim>
                                        <p:anim calcmode="lin" valueType="num">
                                          <p:cBhvr additive="base">
                                            <p:cTn id="56" dur="1000" fill="hold"/>
                                            <p:tgtEl>
                                              <p:spTgt spid="44"/>
                                            </p:tgtEl>
                                            <p:attrNameLst>
                                              <p:attrName>ppt_y</p:attrName>
                                            </p:attrNameLst>
                                          </p:cBhvr>
                                          <p:tavLst>
                                            <p:tav tm="0">
                                              <p:val>
                                                <p:strVal val="0-#ppt_h/2"/>
                                              </p:val>
                                            </p:tav>
                                            <p:tav tm="100000">
                                              <p:val>
                                                <p:strVal val="#ppt_y"/>
                                              </p:val>
                                            </p:tav>
                                          </p:tavLst>
                                        </p:anim>
                                      </p:childTnLst>
                                    </p:cTn>
                                  </p:par>
                                  <p:par>
                                    <p:cTn id="57" presetID="2" presetClass="entr" presetSubtype="3" accel="4200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1000" fill="hold"/>
                                            <p:tgtEl>
                                              <p:spTgt spid="49"/>
                                            </p:tgtEl>
                                            <p:attrNameLst>
                                              <p:attrName>ppt_x</p:attrName>
                                            </p:attrNameLst>
                                          </p:cBhvr>
                                          <p:tavLst>
                                            <p:tav tm="0">
                                              <p:val>
                                                <p:strVal val="1+#ppt_w/2"/>
                                              </p:val>
                                            </p:tav>
                                            <p:tav tm="100000">
                                              <p:val>
                                                <p:strVal val="#ppt_x"/>
                                              </p:val>
                                            </p:tav>
                                          </p:tavLst>
                                        </p:anim>
                                        <p:anim calcmode="lin" valueType="num">
                                          <p:cBhvr additive="base">
                                            <p:cTn id="60" dur="1000" fill="hold"/>
                                            <p:tgtEl>
                                              <p:spTgt spid="49"/>
                                            </p:tgtEl>
                                            <p:attrNameLst>
                                              <p:attrName>ppt_y</p:attrName>
                                            </p:attrNameLst>
                                          </p:cBhvr>
                                          <p:tavLst>
                                            <p:tav tm="0">
                                              <p:val>
                                                <p:strVal val="0-#ppt_h/2"/>
                                              </p:val>
                                            </p:tav>
                                            <p:tav tm="100000">
                                              <p:val>
                                                <p:strVal val="#ppt_y"/>
                                              </p:val>
                                            </p:tav>
                                          </p:tavLst>
                                        </p:anim>
                                      </p:childTnLst>
                                    </p:cTn>
                                  </p:par>
                                  <p:par>
                                    <p:cTn id="61" presetID="2" presetClass="entr" presetSubtype="6" accel="4200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1000" fill="hold"/>
                                            <p:tgtEl>
                                              <p:spTgt spid="48"/>
                                            </p:tgtEl>
                                            <p:attrNameLst>
                                              <p:attrName>ppt_x</p:attrName>
                                            </p:attrNameLst>
                                          </p:cBhvr>
                                          <p:tavLst>
                                            <p:tav tm="0">
                                              <p:val>
                                                <p:strVal val="1+#ppt_w/2"/>
                                              </p:val>
                                            </p:tav>
                                            <p:tav tm="100000">
                                              <p:val>
                                                <p:strVal val="#ppt_x"/>
                                              </p:val>
                                            </p:tav>
                                          </p:tavLst>
                                        </p:anim>
                                        <p:anim calcmode="lin" valueType="num">
                                          <p:cBhvr additive="base">
                                            <p:cTn id="64" dur="1000" fill="hold"/>
                                            <p:tgtEl>
                                              <p:spTgt spid="48"/>
                                            </p:tgtEl>
                                            <p:attrNameLst>
                                              <p:attrName>ppt_y</p:attrName>
                                            </p:attrNameLst>
                                          </p:cBhvr>
                                          <p:tavLst>
                                            <p:tav tm="0">
                                              <p:val>
                                                <p:strVal val="1+#ppt_h/2"/>
                                              </p:val>
                                            </p:tav>
                                            <p:tav tm="100000">
                                              <p:val>
                                                <p:strVal val="#ppt_y"/>
                                              </p:val>
                                            </p:tav>
                                          </p:tavLst>
                                        </p:anim>
                                      </p:childTnLst>
                                    </p:cTn>
                                  </p:par>
                                  <p:par>
                                    <p:cTn id="65" presetID="2" presetClass="entr" presetSubtype="4" accel="4200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1000" fill="hold"/>
                                            <p:tgtEl>
                                              <p:spTgt spid="45"/>
                                            </p:tgtEl>
                                            <p:attrNameLst>
                                              <p:attrName>ppt_x</p:attrName>
                                            </p:attrNameLst>
                                          </p:cBhvr>
                                          <p:tavLst>
                                            <p:tav tm="0">
                                              <p:val>
                                                <p:strVal val="#ppt_x"/>
                                              </p:val>
                                            </p:tav>
                                            <p:tav tm="100000">
                                              <p:val>
                                                <p:strVal val="#ppt_x"/>
                                              </p:val>
                                            </p:tav>
                                          </p:tavLst>
                                        </p:anim>
                                        <p:anim calcmode="lin" valueType="num">
                                          <p:cBhvr additive="base">
                                            <p:cTn id="68" dur="1000" fill="hold"/>
                                            <p:tgtEl>
                                              <p:spTgt spid="45"/>
                                            </p:tgtEl>
                                            <p:attrNameLst>
                                              <p:attrName>ppt_y</p:attrName>
                                            </p:attrNameLst>
                                          </p:cBhvr>
                                          <p:tavLst>
                                            <p:tav tm="0">
                                              <p:val>
                                                <p:strVal val="1+#ppt_h/2"/>
                                              </p:val>
                                            </p:tav>
                                            <p:tav tm="100000">
                                              <p:val>
                                                <p:strVal val="#ppt_y"/>
                                              </p:val>
                                            </p:tav>
                                          </p:tavLst>
                                        </p:anim>
                                      </p:childTnLst>
                                    </p:cTn>
                                  </p:par>
                                  <p:par>
                                    <p:cTn id="69" presetID="2" presetClass="entr" presetSubtype="12" accel="4200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1000" fill="hold"/>
                                            <p:tgtEl>
                                              <p:spTgt spid="46"/>
                                            </p:tgtEl>
                                            <p:attrNameLst>
                                              <p:attrName>ppt_x</p:attrName>
                                            </p:attrNameLst>
                                          </p:cBhvr>
                                          <p:tavLst>
                                            <p:tav tm="0">
                                              <p:val>
                                                <p:strVal val="0-#ppt_w/2"/>
                                              </p:val>
                                            </p:tav>
                                            <p:tav tm="100000">
                                              <p:val>
                                                <p:strVal val="#ppt_x"/>
                                              </p:val>
                                            </p:tav>
                                          </p:tavLst>
                                        </p:anim>
                                        <p:anim calcmode="lin" valueType="num">
                                          <p:cBhvr additive="base">
                                            <p:cTn id="72" dur="1000" fill="hold"/>
                                            <p:tgtEl>
                                              <p:spTgt spid="46"/>
                                            </p:tgtEl>
                                            <p:attrNameLst>
                                              <p:attrName>ppt_y</p:attrName>
                                            </p:attrNameLst>
                                          </p:cBhvr>
                                          <p:tavLst>
                                            <p:tav tm="0">
                                              <p:val>
                                                <p:strVal val="1+#ppt_h/2"/>
                                              </p:val>
                                            </p:tav>
                                            <p:tav tm="100000">
                                              <p:val>
                                                <p:strVal val="#ppt_y"/>
                                              </p:val>
                                            </p:tav>
                                          </p:tavLst>
                                        </p:anim>
                                      </p:childTnLst>
                                    </p:cTn>
                                  </p:par>
                                  <p:par>
                                    <p:cTn id="73" presetID="2" presetClass="entr" presetSubtype="9" accel="4200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1000" fill="hold"/>
                                            <p:tgtEl>
                                              <p:spTgt spid="47"/>
                                            </p:tgtEl>
                                            <p:attrNameLst>
                                              <p:attrName>ppt_x</p:attrName>
                                            </p:attrNameLst>
                                          </p:cBhvr>
                                          <p:tavLst>
                                            <p:tav tm="0">
                                              <p:val>
                                                <p:strVal val="0-#ppt_w/2"/>
                                              </p:val>
                                            </p:tav>
                                            <p:tav tm="100000">
                                              <p:val>
                                                <p:strVal val="#ppt_x"/>
                                              </p:val>
                                            </p:tav>
                                          </p:tavLst>
                                        </p:anim>
                                        <p:anim calcmode="lin" valueType="num">
                                          <p:cBhvr additive="base">
                                            <p:cTn id="76" dur="10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500"/>
                                            <p:tgtEl>
                                              <p:spTgt spid="7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500"/>
                                            <p:tgtEl>
                                              <p:spTgt spid="8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81"/>
                                            </p:tgtEl>
                                            <p:attrNameLst>
                                              <p:attrName>style.visibility</p:attrName>
                                            </p:attrNameLst>
                                          </p:cBhvr>
                                          <p:to>
                                            <p:strVal val="visible"/>
                                          </p:to>
                                        </p:set>
                                        <p:animEffect transition="in" filter="fade">
                                          <p:cBhvr>
                                            <p:cTn id="87" dur="500"/>
                                            <p:tgtEl>
                                              <p:spTgt spid="8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2"/>
                                            </p:tgtEl>
                                            <p:attrNameLst>
                                              <p:attrName>style.visibility</p:attrName>
                                            </p:attrNameLst>
                                          </p:cBhvr>
                                          <p:to>
                                            <p:strVal val="visible"/>
                                          </p:to>
                                        </p:set>
                                        <p:animEffect transition="in" filter="fade">
                                          <p:cBhvr>
                                            <p:cTn id="90" dur="500"/>
                                            <p:tgtEl>
                                              <p:spTgt spid="8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3"/>
                                            </p:tgtEl>
                                            <p:attrNameLst>
                                              <p:attrName>style.visibility</p:attrName>
                                            </p:attrNameLst>
                                          </p:cBhvr>
                                          <p:to>
                                            <p:strVal val="visible"/>
                                          </p:to>
                                        </p:set>
                                        <p:animEffect transition="in" filter="fade">
                                          <p:cBhvr>
                                            <p:cTn id="93" dur="500"/>
                                            <p:tgtEl>
                                              <p:spTgt spid="8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fade">
                                          <p:cBhvr>
                                            <p:cTn id="96" dur="500"/>
                                            <p:tgtEl>
                                              <p:spTgt spid="8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85"/>
                                            </p:tgtEl>
                                            <p:attrNameLst>
                                              <p:attrName>style.visibility</p:attrName>
                                            </p:attrNameLst>
                                          </p:cBhvr>
                                          <p:to>
                                            <p:strVal val="visible"/>
                                          </p:to>
                                        </p:set>
                                        <p:animEffect transition="in" filter="fade">
                                          <p:cBhvr>
                                            <p:cTn id="99" dur="500"/>
                                            <p:tgtEl>
                                              <p:spTgt spid="8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86"/>
                                            </p:tgtEl>
                                            <p:attrNameLst>
                                              <p:attrName>style.visibility</p:attrName>
                                            </p:attrNameLst>
                                          </p:cBhvr>
                                          <p:to>
                                            <p:strVal val="visible"/>
                                          </p:to>
                                        </p:set>
                                        <p:animEffect transition="in" filter="fade">
                                          <p:cBhvr>
                                            <p:cTn id="102" dur="500"/>
                                            <p:tgtEl>
                                              <p:spTgt spid="8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7"/>
                                            </p:tgtEl>
                                            <p:attrNameLst>
                                              <p:attrName>style.visibility</p:attrName>
                                            </p:attrNameLst>
                                          </p:cBhvr>
                                          <p:to>
                                            <p:strVal val="visible"/>
                                          </p:to>
                                        </p:set>
                                        <p:animEffect transition="in" filter="fade">
                                          <p:cBhvr>
                                            <p:cTn id="105" dur="500"/>
                                            <p:tgtEl>
                                              <p:spTgt spid="8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88"/>
                                            </p:tgtEl>
                                            <p:attrNameLst>
                                              <p:attrName>style.visibility</p:attrName>
                                            </p:attrNameLst>
                                          </p:cBhvr>
                                          <p:to>
                                            <p:strVal val="visible"/>
                                          </p:to>
                                        </p:set>
                                        <p:animEffect transition="in" filter="fade">
                                          <p:cBhvr>
                                            <p:cTn id="108" dur="500"/>
                                            <p:tgtEl>
                                              <p:spTgt spid="8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89"/>
                                            </p:tgtEl>
                                            <p:attrNameLst>
                                              <p:attrName>style.visibility</p:attrName>
                                            </p:attrNameLst>
                                          </p:cBhvr>
                                          <p:to>
                                            <p:strVal val="visible"/>
                                          </p:to>
                                        </p:set>
                                        <p:animEffect transition="in" filter="fade">
                                          <p:cBhvr>
                                            <p:cTn id="111" dur="500"/>
                                            <p:tgtEl>
                                              <p:spTgt spid="8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90"/>
                                            </p:tgtEl>
                                            <p:attrNameLst>
                                              <p:attrName>style.visibility</p:attrName>
                                            </p:attrNameLst>
                                          </p:cBhvr>
                                          <p:to>
                                            <p:strVal val="visible"/>
                                          </p:to>
                                        </p:set>
                                        <p:animEffect transition="in" filter="fade">
                                          <p:cBhvr>
                                            <p:cTn id="11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44" grpId="0" animBg="1"/>
          <p:bldP spid="45" grpId="0" animBg="1"/>
          <p:bldP spid="46" grpId="0" animBg="1"/>
          <p:bldP spid="47" grpId="0" animBg="1"/>
          <p:bldP spid="48" grpId="0" animBg="1"/>
          <p:bldP spid="49" grpId="0" animBg="1"/>
          <p:bldP spid="37" grpId="0" animBg="1"/>
          <p:bldP spid="39" grpId="0" animBg="1"/>
          <p:bldP spid="40" grpId="0" animBg="1"/>
          <p:bldP spid="41" grpId="0" animBg="1"/>
          <p:bldP spid="42" grpId="0" animBg="1"/>
          <p:bldP spid="77" grpId="0" animBg="1"/>
          <p:bldP spid="78" grpId="0" animBg="1"/>
          <p:bldP spid="79" grpId="0"/>
          <p:bldP spid="80" grpId="0"/>
          <p:bldP spid="81" grpId="0"/>
          <p:bldP spid="82" grpId="0"/>
          <p:bldP spid="83" grpId="0"/>
          <p:bldP spid="84" grpId="0"/>
          <p:bldP spid="85" grpId="0"/>
          <p:bldP spid="86" grpId="0"/>
          <p:bldP spid="87" grpId="0"/>
          <p:bldP spid="88" grpId="0"/>
          <p:bldP spid="89" grpId="0"/>
          <p:bldP spid="90"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TextBox 55"/>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经验不足总结</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57" name="六边形 56"/>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2" name="直接连接符 26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9" name="Oval 70"/>
          <p:cNvSpPr>
            <a:spLocks noChangeArrowheads="1"/>
          </p:cNvSpPr>
          <p:nvPr/>
        </p:nvSpPr>
        <p:spPr bwMode="auto">
          <a:xfrm flipH="1">
            <a:off x="810398" y="1162809"/>
            <a:ext cx="2155272" cy="2153051"/>
          </a:xfrm>
          <a:prstGeom prst="ellipse">
            <a:avLst/>
          </a:prstGeom>
          <a:solidFill>
            <a:schemeClr val="accent5">
              <a:lumMod val="50000"/>
            </a:schemeClr>
          </a:solidFill>
          <a:ln>
            <a:noFill/>
          </a:ln>
          <a:extLst/>
        </p:spPr>
        <p:txBody>
          <a:bodyPr/>
          <a:lstStyle/>
          <a:p>
            <a:pPr eaLnBrk="1" hangingPunct="1"/>
            <a:endParaRPr lang="zh-CN" altLang="zh-CN"/>
          </a:p>
        </p:txBody>
      </p:sp>
      <p:sp>
        <p:nvSpPr>
          <p:cNvPr id="140" name="Oval 71"/>
          <p:cNvSpPr>
            <a:spLocks noChangeArrowheads="1"/>
          </p:cNvSpPr>
          <p:nvPr/>
        </p:nvSpPr>
        <p:spPr bwMode="auto">
          <a:xfrm flipH="1">
            <a:off x="1031428" y="1383802"/>
            <a:ext cx="1714145" cy="1711997"/>
          </a:xfrm>
          <a:prstGeom prst="ellipse">
            <a:avLst/>
          </a:prstGeom>
          <a:solidFill>
            <a:schemeClr val="accent5">
              <a:lumMod val="60000"/>
              <a:lumOff val="40000"/>
            </a:schemeClr>
          </a:solidFill>
          <a:ln>
            <a:noFill/>
          </a:ln>
          <a:extLst/>
        </p:spPr>
        <p:txBody>
          <a:bodyPr/>
          <a:lstStyle/>
          <a:p>
            <a:pPr eaLnBrk="1" hangingPunct="1"/>
            <a:endParaRPr lang="zh-CN" altLang="zh-CN"/>
          </a:p>
        </p:txBody>
      </p:sp>
      <p:sp>
        <p:nvSpPr>
          <p:cNvPr id="141" name="Freeform 72"/>
          <p:cNvSpPr>
            <a:spLocks noEditPoints="1"/>
          </p:cNvSpPr>
          <p:nvPr/>
        </p:nvSpPr>
        <p:spPr bwMode="auto">
          <a:xfrm flipH="1">
            <a:off x="991325" y="1342774"/>
            <a:ext cx="1793418" cy="1794054"/>
          </a:xfrm>
          <a:custGeom>
            <a:avLst/>
            <a:gdLst>
              <a:gd name="T0" fmla="*/ 524 w 1048"/>
              <a:gd name="T1" fmla="*/ 0 h 1049"/>
              <a:gd name="T2" fmla="*/ 0 w 1048"/>
              <a:gd name="T3" fmla="*/ 525 h 1049"/>
              <a:gd name="T4" fmla="*/ 506 w 1048"/>
              <a:gd name="T5" fmla="*/ 1049 h 1049"/>
              <a:gd name="T6" fmla="*/ 524 w 1048"/>
              <a:gd name="T7" fmla="*/ 1049 h 1049"/>
              <a:gd name="T8" fmla="*/ 547 w 1048"/>
              <a:gd name="T9" fmla="*/ 1048 h 1049"/>
              <a:gd name="T10" fmla="*/ 1048 w 1048"/>
              <a:gd name="T11" fmla="*/ 525 h 1049"/>
              <a:gd name="T12" fmla="*/ 524 w 1048"/>
              <a:gd name="T13" fmla="*/ 0 h 1049"/>
              <a:gd name="T14" fmla="*/ 547 w 1048"/>
              <a:gd name="T15" fmla="*/ 1001 h 1049"/>
              <a:gd name="T16" fmla="*/ 524 w 1048"/>
              <a:gd name="T17" fmla="*/ 1002 h 1049"/>
              <a:gd name="T18" fmla="*/ 506 w 1048"/>
              <a:gd name="T19" fmla="*/ 1002 h 1049"/>
              <a:gd name="T20" fmla="*/ 47 w 1048"/>
              <a:gd name="T21" fmla="*/ 525 h 1049"/>
              <a:gd name="T22" fmla="*/ 524 w 1048"/>
              <a:gd name="T23" fmla="*/ 47 h 1049"/>
              <a:gd name="T24" fmla="*/ 1002 w 1048"/>
              <a:gd name="T25" fmla="*/ 525 h 1049"/>
              <a:gd name="T26" fmla="*/ 547 w 1048"/>
              <a:gd name="T27" fmla="*/ 100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8" h="1049">
                <a:moveTo>
                  <a:pt x="524" y="0"/>
                </a:moveTo>
                <a:cubicBezTo>
                  <a:pt x="235" y="0"/>
                  <a:pt x="0" y="235"/>
                  <a:pt x="0" y="525"/>
                </a:cubicBezTo>
                <a:cubicBezTo>
                  <a:pt x="0" y="808"/>
                  <a:pt x="225" y="1039"/>
                  <a:pt x="506" y="1049"/>
                </a:cubicBezTo>
                <a:cubicBezTo>
                  <a:pt x="512" y="1049"/>
                  <a:pt x="518" y="1049"/>
                  <a:pt x="524" y="1049"/>
                </a:cubicBezTo>
                <a:cubicBezTo>
                  <a:pt x="532" y="1049"/>
                  <a:pt x="539" y="1049"/>
                  <a:pt x="547" y="1048"/>
                </a:cubicBezTo>
                <a:cubicBezTo>
                  <a:pt x="826" y="1036"/>
                  <a:pt x="1048" y="806"/>
                  <a:pt x="1048" y="525"/>
                </a:cubicBezTo>
                <a:cubicBezTo>
                  <a:pt x="1048" y="235"/>
                  <a:pt x="813" y="0"/>
                  <a:pt x="524" y="0"/>
                </a:cubicBezTo>
                <a:moveTo>
                  <a:pt x="547" y="1001"/>
                </a:moveTo>
                <a:cubicBezTo>
                  <a:pt x="539" y="1002"/>
                  <a:pt x="532" y="1002"/>
                  <a:pt x="524" y="1002"/>
                </a:cubicBezTo>
                <a:cubicBezTo>
                  <a:pt x="518" y="1002"/>
                  <a:pt x="512" y="1002"/>
                  <a:pt x="506" y="1002"/>
                </a:cubicBezTo>
                <a:cubicBezTo>
                  <a:pt x="251" y="992"/>
                  <a:pt x="47" y="782"/>
                  <a:pt x="47" y="525"/>
                </a:cubicBezTo>
                <a:cubicBezTo>
                  <a:pt x="47" y="261"/>
                  <a:pt x="261" y="47"/>
                  <a:pt x="524" y="47"/>
                </a:cubicBezTo>
                <a:cubicBezTo>
                  <a:pt x="788" y="47"/>
                  <a:pt x="1002" y="261"/>
                  <a:pt x="1002" y="525"/>
                </a:cubicBezTo>
                <a:cubicBezTo>
                  <a:pt x="1002" y="780"/>
                  <a:pt x="800" y="989"/>
                  <a:pt x="547" y="1001"/>
                </a:cubicBezTo>
              </a:path>
            </a:pathLst>
          </a:custGeom>
          <a:solidFill>
            <a:schemeClr val="accent5">
              <a:lumMod val="75000"/>
            </a:schemeClr>
          </a:solidFill>
          <a:ln>
            <a:noFill/>
          </a:ln>
          <a:extLst/>
        </p:spPr>
        <p:txBody>
          <a:bodyPr/>
          <a:lstStyle/>
          <a:p>
            <a:pPr eaLnBrk="1" fontAlgn="auto" hangingPunct="1">
              <a:spcBef>
                <a:spcPts val="0"/>
              </a:spcBef>
              <a:spcAft>
                <a:spcPts val="0"/>
              </a:spcAft>
              <a:defRPr/>
            </a:pPr>
            <a:endParaRPr lang="en-US">
              <a:latin typeface="+mn-lt"/>
            </a:endParaRPr>
          </a:p>
        </p:txBody>
      </p:sp>
      <p:sp>
        <p:nvSpPr>
          <p:cNvPr id="142" name="Freeform 73"/>
          <p:cNvSpPr>
            <a:spLocks noEditPoints="1"/>
          </p:cNvSpPr>
          <p:nvPr/>
        </p:nvSpPr>
        <p:spPr bwMode="auto">
          <a:xfrm flipH="1">
            <a:off x="1193703" y="1547915"/>
            <a:ext cx="1388663" cy="1383771"/>
          </a:xfrm>
          <a:custGeom>
            <a:avLst/>
            <a:gdLst>
              <a:gd name="T0" fmla="*/ 745 w 812"/>
              <a:gd name="T1" fmla="*/ 0 h 809"/>
              <a:gd name="T2" fmla="*/ 0 w 812"/>
              <a:gd name="T3" fmla="*/ 743 h 809"/>
              <a:gd name="T4" fmla="*/ 745 w 812"/>
              <a:gd name="T5" fmla="*/ 1484 h 809"/>
              <a:gd name="T6" fmla="*/ 1489 w 812"/>
              <a:gd name="T7" fmla="*/ 743 h 809"/>
              <a:gd name="T8" fmla="*/ 745 w 812"/>
              <a:gd name="T9" fmla="*/ 0 h 809"/>
              <a:gd name="T10" fmla="*/ 745 w 812"/>
              <a:gd name="T11" fmla="*/ 1398 h 809"/>
              <a:gd name="T12" fmla="*/ 86 w 812"/>
              <a:gd name="T13" fmla="*/ 743 h 809"/>
              <a:gd name="T14" fmla="*/ 745 w 812"/>
              <a:gd name="T15" fmla="*/ 86 h 809"/>
              <a:gd name="T16" fmla="*/ 1405 w 812"/>
              <a:gd name="T17" fmla="*/ 743 h 809"/>
              <a:gd name="T18" fmla="*/ 745 w 812"/>
              <a:gd name="T19" fmla="*/ 1398 h 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2" h="809">
                <a:moveTo>
                  <a:pt x="406" y="0"/>
                </a:moveTo>
                <a:cubicBezTo>
                  <a:pt x="182" y="0"/>
                  <a:pt x="0" y="182"/>
                  <a:pt x="0" y="405"/>
                </a:cubicBezTo>
                <a:cubicBezTo>
                  <a:pt x="0" y="627"/>
                  <a:pt x="182" y="809"/>
                  <a:pt x="406" y="809"/>
                </a:cubicBezTo>
                <a:cubicBezTo>
                  <a:pt x="630" y="809"/>
                  <a:pt x="812" y="627"/>
                  <a:pt x="812" y="405"/>
                </a:cubicBezTo>
                <a:cubicBezTo>
                  <a:pt x="812" y="182"/>
                  <a:pt x="630" y="0"/>
                  <a:pt x="406" y="0"/>
                </a:cubicBezTo>
                <a:moveTo>
                  <a:pt x="406" y="762"/>
                </a:moveTo>
                <a:cubicBezTo>
                  <a:pt x="208" y="762"/>
                  <a:pt x="47" y="602"/>
                  <a:pt x="47" y="405"/>
                </a:cubicBezTo>
                <a:cubicBezTo>
                  <a:pt x="47" y="207"/>
                  <a:pt x="208" y="47"/>
                  <a:pt x="406" y="47"/>
                </a:cubicBezTo>
                <a:cubicBezTo>
                  <a:pt x="604" y="47"/>
                  <a:pt x="766" y="207"/>
                  <a:pt x="766" y="405"/>
                </a:cubicBezTo>
                <a:cubicBezTo>
                  <a:pt x="766" y="602"/>
                  <a:pt x="604" y="762"/>
                  <a:pt x="406" y="762"/>
                </a:cubicBezTo>
              </a:path>
            </a:pathLst>
          </a:custGeom>
          <a:solidFill>
            <a:schemeClr val="accent5">
              <a:lumMod val="40000"/>
              <a:lumOff val="60000"/>
            </a:schemeClr>
          </a:solidFill>
          <a:ln>
            <a:noFill/>
          </a:ln>
          <a:extLst/>
        </p:spPr>
        <p:txBody>
          <a:bodyPr/>
          <a:lstStyle/>
          <a:p>
            <a:endParaRPr lang="zh-CN" altLang="en-US"/>
          </a:p>
        </p:txBody>
      </p:sp>
      <p:sp>
        <p:nvSpPr>
          <p:cNvPr id="143" name="Freeform 74"/>
          <p:cNvSpPr>
            <a:spLocks noEditPoints="1"/>
          </p:cNvSpPr>
          <p:nvPr/>
        </p:nvSpPr>
        <p:spPr bwMode="auto">
          <a:xfrm flipH="1">
            <a:off x="1395147" y="1754921"/>
            <a:ext cx="985773" cy="969759"/>
          </a:xfrm>
          <a:custGeom>
            <a:avLst/>
            <a:gdLst>
              <a:gd name="T0" fmla="*/ 529 w 576"/>
              <a:gd name="T1" fmla="*/ 0 h 567"/>
              <a:gd name="T2" fmla="*/ 0 w 576"/>
              <a:gd name="T3" fmla="*/ 521 h 567"/>
              <a:gd name="T4" fmla="*/ 529 w 576"/>
              <a:gd name="T5" fmla="*/ 1040 h 567"/>
              <a:gd name="T6" fmla="*/ 1057 w 576"/>
              <a:gd name="T7" fmla="*/ 521 h 567"/>
              <a:gd name="T8" fmla="*/ 529 w 576"/>
              <a:gd name="T9" fmla="*/ 0 h 567"/>
              <a:gd name="T10" fmla="*/ 529 w 576"/>
              <a:gd name="T11" fmla="*/ 956 h 567"/>
              <a:gd name="T12" fmla="*/ 86 w 576"/>
              <a:gd name="T13" fmla="*/ 521 h 567"/>
              <a:gd name="T14" fmla="*/ 529 w 576"/>
              <a:gd name="T15" fmla="*/ 84 h 567"/>
              <a:gd name="T16" fmla="*/ 971 w 576"/>
              <a:gd name="T17" fmla="*/ 521 h 567"/>
              <a:gd name="T18" fmla="*/ 529 w 576"/>
              <a:gd name="T19" fmla="*/ 956 h 5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 h="567">
                <a:moveTo>
                  <a:pt x="288" y="0"/>
                </a:moveTo>
                <a:cubicBezTo>
                  <a:pt x="129" y="0"/>
                  <a:pt x="0" y="127"/>
                  <a:pt x="0" y="284"/>
                </a:cubicBezTo>
                <a:cubicBezTo>
                  <a:pt x="0" y="440"/>
                  <a:pt x="129" y="567"/>
                  <a:pt x="288" y="567"/>
                </a:cubicBezTo>
                <a:cubicBezTo>
                  <a:pt x="447" y="567"/>
                  <a:pt x="576" y="440"/>
                  <a:pt x="576" y="284"/>
                </a:cubicBezTo>
                <a:cubicBezTo>
                  <a:pt x="576" y="127"/>
                  <a:pt x="447" y="0"/>
                  <a:pt x="288" y="0"/>
                </a:cubicBezTo>
                <a:moveTo>
                  <a:pt x="288" y="521"/>
                </a:moveTo>
                <a:cubicBezTo>
                  <a:pt x="155" y="521"/>
                  <a:pt x="47" y="414"/>
                  <a:pt x="47" y="284"/>
                </a:cubicBezTo>
                <a:cubicBezTo>
                  <a:pt x="47" y="153"/>
                  <a:pt x="155" y="46"/>
                  <a:pt x="288" y="46"/>
                </a:cubicBezTo>
                <a:cubicBezTo>
                  <a:pt x="421" y="46"/>
                  <a:pt x="529" y="153"/>
                  <a:pt x="529" y="284"/>
                </a:cubicBezTo>
                <a:cubicBezTo>
                  <a:pt x="529" y="414"/>
                  <a:pt x="421" y="521"/>
                  <a:pt x="288" y="521"/>
                </a:cubicBezTo>
              </a:path>
            </a:pathLst>
          </a:custGeom>
          <a:solidFill>
            <a:schemeClr val="accent5">
              <a:lumMod val="20000"/>
              <a:lumOff val="80000"/>
            </a:schemeClr>
          </a:solidFill>
          <a:ln>
            <a:noFill/>
          </a:ln>
          <a:extLst/>
        </p:spPr>
        <p:txBody>
          <a:bodyPr/>
          <a:lstStyle/>
          <a:p>
            <a:endParaRPr lang="zh-CN" altLang="en-US"/>
          </a:p>
        </p:txBody>
      </p:sp>
      <p:sp>
        <p:nvSpPr>
          <p:cNvPr id="144" name="Freeform 75"/>
          <p:cNvSpPr>
            <a:spLocks noEditPoints="1"/>
          </p:cNvSpPr>
          <p:nvPr/>
        </p:nvSpPr>
        <p:spPr bwMode="auto">
          <a:xfrm flipH="1">
            <a:off x="1597525" y="1960063"/>
            <a:ext cx="581019" cy="559476"/>
          </a:xfrm>
          <a:custGeom>
            <a:avLst/>
            <a:gdLst>
              <a:gd name="T0" fmla="*/ 312 w 340"/>
              <a:gd name="T1" fmla="*/ 0 h 327"/>
              <a:gd name="T2" fmla="*/ 0 w 340"/>
              <a:gd name="T3" fmla="*/ 301 h 327"/>
              <a:gd name="T4" fmla="*/ 312 w 340"/>
              <a:gd name="T5" fmla="*/ 600 h 327"/>
              <a:gd name="T6" fmla="*/ 623 w 340"/>
              <a:gd name="T7" fmla="*/ 301 h 327"/>
              <a:gd name="T8" fmla="*/ 312 w 340"/>
              <a:gd name="T9" fmla="*/ 0 h 327"/>
              <a:gd name="T10" fmla="*/ 312 w 340"/>
              <a:gd name="T11" fmla="*/ 516 h 327"/>
              <a:gd name="T12" fmla="*/ 86 w 340"/>
              <a:gd name="T13" fmla="*/ 301 h 327"/>
              <a:gd name="T14" fmla="*/ 312 w 340"/>
              <a:gd name="T15" fmla="*/ 86 h 327"/>
              <a:gd name="T16" fmla="*/ 537 w 340"/>
              <a:gd name="T17" fmla="*/ 301 h 327"/>
              <a:gd name="T18" fmla="*/ 312 w 340"/>
              <a:gd name="T19" fmla="*/ 516 h 3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0" h="327">
                <a:moveTo>
                  <a:pt x="170" y="0"/>
                </a:moveTo>
                <a:cubicBezTo>
                  <a:pt x="76" y="0"/>
                  <a:pt x="0" y="73"/>
                  <a:pt x="0" y="164"/>
                </a:cubicBezTo>
                <a:cubicBezTo>
                  <a:pt x="0" y="254"/>
                  <a:pt x="76" y="327"/>
                  <a:pt x="170" y="327"/>
                </a:cubicBezTo>
                <a:cubicBezTo>
                  <a:pt x="264" y="327"/>
                  <a:pt x="340" y="254"/>
                  <a:pt x="340" y="164"/>
                </a:cubicBezTo>
                <a:cubicBezTo>
                  <a:pt x="340" y="73"/>
                  <a:pt x="264" y="0"/>
                  <a:pt x="170" y="0"/>
                </a:cubicBezTo>
                <a:moveTo>
                  <a:pt x="170" y="281"/>
                </a:moveTo>
                <a:cubicBezTo>
                  <a:pt x="102" y="281"/>
                  <a:pt x="47" y="228"/>
                  <a:pt x="47" y="164"/>
                </a:cubicBezTo>
                <a:cubicBezTo>
                  <a:pt x="47" y="99"/>
                  <a:pt x="102" y="47"/>
                  <a:pt x="170" y="47"/>
                </a:cubicBezTo>
                <a:cubicBezTo>
                  <a:pt x="238" y="47"/>
                  <a:pt x="293" y="99"/>
                  <a:pt x="293" y="164"/>
                </a:cubicBezTo>
                <a:cubicBezTo>
                  <a:pt x="293" y="228"/>
                  <a:pt x="238" y="281"/>
                  <a:pt x="170" y="281"/>
                </a:cubicBezTo>
              </a:path>
            </a:pathLst>
          </a:custGeom>
          <a:solidFill>
            <a:schemeClr val="accent5">
              <a:lumMod val="75000"/>
            </a:schemeClr>
          </a:solidFill>
          <a:ln>
            <a:noFill/>
          </a:ln>
          <a:extLst/>
        </p:spPr>
        <p:txBody>
          <a:bodyPr/>
          <a:lstStyle/>
          <a:p>
            <a:endParaRPr lang="zh-CN" altLang="en-US"/>
          </a:p>
        </p:txBody>
      </p:sp>
      <p:sp>
        <p:nvSpPr>
          <p:cNvPr id="145" name="Oval 76"/>
          <p:cNvSpPr>
            <a:spLocks noChangeArrowheads="1"/>
          </p:cNvSpPr>
          <p:nvPr/>
        </p:nvSpPr>
        <p:spPr bwMode="auto">
          <a:xfrm flipH="1">
            <a:off x="1775654" y="2134433"/>
            <a:ext cx="213569" cy="209804"/>
          </a:xfrm>
          <a:prstGeom prst="ellipse">
            <a:avLst/>
          </a:prstGeom>
          <a:solidFill>
            <a:schemeClr val="accent5">
              <a:lumMod val="50000"/>
            </a:schemeClr>
          </a:solidFill>
          <a:ln>
            <a:noFill/>
          </a:ln>
          <a:extLst/>
        </p:spPr>
        <p:txBody>
          <a:bodyPr/>
          <a:lstStyle/>
          <a:p>
            <a:pPr eaLnBrk="1" hangingPunct="1"/>
            <a:endParaRPr lang="zh-CN" altLang="zh-CN"/>
          </a:p>
        </p:txBody>
      </p:sp>
      <p:grpSp>
        <p:nvGrpSpPr>
          <p:cNvPr id="146" name="组合 145"/>
          <p:cNvGrpSpPr/>
          <p:nvPr/>
        </p:nvGrpSpPr>
        <p:grpSpPr>
          <a:xfrm flipH="1">
            <a:off x="1853394" y="2236042"/>
            <a:ext cx="986705" cy="986543"/>
            <a:chOff x="6598099" y="2161504"/>
            <a:chExt cx="986705" cy="986543"/>
          </a:xfrm>
        </p:grpSpPr>
        <p:sp>
          <p:nvSpPr>
            <p:cNvPr id="147" name="Freeform 77"/>
            <p:cNvSpPr>
              <a:spLocks/>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close/>
                </a:path>
              </a:pathLst>
            </a:custGeom>
            <a:solidFill>
              <a:srgbClr val="F34A5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48" name="Freeform 78"/>
            <p:cNvSpPr>
              <a:spLocks/>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49" name="Freeform 79"/>
            <p:cNvSpPr>
              <a:spLocks/>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close/>
                </a:path>
              </a:pathLst>
            </a:custGeom>
            <a:solidFill>
              <a:srgbClr val="F34A5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50" name="Freeform 80"/>
            <p:cNvSpPr>
              <a:spLocks/>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51" name="Freeform 81"/>
            <p:cNvSpPr>
              <a:spLocks/>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52" name="Freeform 82"/>
            <p:cNvSpPr>
              <a:spLocks/>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53" name="Freeform 83"/>
            <p:cNvSpPr>
              <a:spLocks/>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close/>
                </a:path>
              </a:pathLst>
            </a:custGeom>
            <a:solidFill>
              <a:srgbClr val="201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54" name="Freeform 84"/>
            <p:cNvSpPr>
              <a:spLocks/>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55" name="Freeform 85"/>
            <p:cNvSpPr>
              <a:spLocks/>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56" name="Freeform 86"/>
            <p:cNvSpPr>
              <a:spLocks/>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57" name="Freeform 87"/>
            <p:cNvSpPr>
              <a:spLocks/>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close/>
                </a:path>
              </a:pathLst>
            </a:custGeom>
            <a:solidFill>
              <a:srgbClr val="201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58" name="Freeform 88"/>
            <p:cNvSpPr>
              <a:spLocks/>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59" name="Freeform 89"/>
            <p:cNvSpPr>
              <a:spLocks/>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close/>
                </a:path>
              </a:pathLst>
            </a:custGeom>
            <a:solidFill>
              <a:srgbClr val="004964"/>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60" name="Freeform 90"/>
            <p:cNvSpPr>
              <a:spLocks/>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61" name="Freeform 91"/>
            <p:cNvSpPr>
              <a:spLocks/>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62" name="Freeform 92"/>
            <p:cNvSpPr>
              <a:spLocks/>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63" name="Freeform 93"/>
            <p:cNvSpPr>
              <a:spLocks/>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close/>
                </a:path>
              </a:pathLst>
            </a:custGeom>
            <a:solidFill>
              <a:srgbClr val="201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64" name="Freeform 94"/>
            <p:cNvSpPr>
              <a:spLocks/>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65" name="Freeform 95"/>
            <p:cNvSpPr>
              <a:spLocks/>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66" name="Freeform 96"/>
            <p:cNvSpPr>
              <a:spLocks/>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67" name="Freeform 97"/>
            <p:cNvSpPr>
              <a:spLocks/>
            </p:cNvSpPr>
            <p:nvPr/>
          </p:nvSpPr>
          <p:spPr bwMode="auto">
            <a:xfrm flipH="1">
              <a:off x="6741721" y="2161504"/>
              <a:ext cx="843083" cy="842944"/>
            </a:xfrm>
            <a:custGeom>
              <a:avLst/>
              <a:gdLst>
                <a:gd name="T0" fmla="*/ 55 w 493"/>
                <a:gd name="T1" fmla="*/ 9 h 493"/>
                <a:gd name="T2" fmla="*/ 55 w 493"/>
                <a:gd name="T3" fmla="*/ 9 h 493"/>
                <a:gd name="T4" fmla="*/ 31 w 493"/>
                <a:gd name="T5" fmla="*/ 0 h 493"/>
                <a:gd name="T6" fmla="*/ 0 w 493"/>
                <a:gd name="T7" fmla="*/ 31 h 493"/>
                <a:gd name="T8" fmla="*/ 11 w 493"/>
                <a:gd name="T9" fmla="*/ 57 h 493"/>
                <a:gd name="T10" fmla="*/ 11 w 493"/>
                <a:gd name="T11" fmla="*/ 57 h 493"/>
                <a:gd name="T12" fmla="*/ 862 w 493"/>
                <a:gd name="T13" fmla="*/ 904 h 493"/>
                <a:gd name="T14" fmla="*/ 904 w 493"/>
                <a:gd name="T15" fmla="*/ 860 h 493"/>
                <a:gd name="T16" fmla="*/ 55 w 493"/>
                <a:gd name="T17" fmla="*/ 9 h 4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3" h="493">
                  <a:moveTo>
                    <a:pt x="30" y="5"/>
                  </a:moveTo>
                  <a:cubicBezTo>
                    <a:pt x="30" y="5"/>
                    <a:pt x="30" y="5"/>
                    <a:pt x="30" y="5"/>
                  </a:cubicBezTo>
                  <a:cubicBezTo>
                    <a:pt x="27" y="2"/>
                    <a:pt x="22" y="0"/>
                    <a:pt x="17" y="0"/>
                  </a:cubicBezTo>
                  <a:cubicBezTo>
                    <a:pt x="8" y="0"/>
                    <a:pt x="0" y="8"/>
                    <a:pt x="0" y="17"/>
                  </a:cubicBezTo>
                  <a:cubicBezTo>
                    <a:pt x="0" y="23"/>
                    <a:pt x="2" y="28"/>
                    <a:pt x="6" y="31"/>
                  </a:cubicBezTo>
                  <a:cubicBezTo>
                    <a:pt x="6" y="31"/>
                    <a:pt x="6" y="31"/>
                    <a:pt x="6" y="31"/>
                  </a:cubicBezTo>
                  <a:cubicBezTo>
                    <a:pt x="470" y="493"/>
                    <a:pt x="470" y="493"/>
                    <a:pt x="470" y="493"/>
                  </a:cubicBezTo>
                  <a:cubicBezTo>
                    <a:pt x="493" y="469"/>
                    <a:pt x="493" y="469"/>
                    <a:pt x="493" y="469"/>
                  </a:cubicBezTo>
                  <a:cubicBezTo>
                    <a:pt x="30" y="5"/>
                    <a:pt x="30" y="5"/>
                    <a:pt x="30" y="5"/>
                  </a:cubicBezTo>
                </a:path>
              </a:pathLst>
            </a:custGeom>
            <a:solidFill>
              <a:srgbClr val="5D483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grpSp>
      <p:sp>
        <p:nvSpPr>
          <p:cNvPr id="168" name="Freeform 98"/>
          <p:cNvSpPr>
            <a:spLocks/>
          </p:cNvSpPr>
          <p:nvPr/>
        </p:nvSpPr>
        <p:spPr bwMode="auto">
          <a:xfrm flipH="1">
            <a:off x="2620603" y="2979242"/>
            <a:ext cx="54092" cy="55015"/>
          </a:xfrm>
          <a:custGeom>
            <a:avLst/>
            <a:gdLst>
              <a:gd name="T0" fmla="*/ 5 w 32"/>
              <a:gd name="T1" fmla="*/ 0 h 32"/>
              <a:gd name="T2" fmla="*/ 0 w 32"/>
              <a:gd name="T3" fmla="*/ 6 h 32"/>
              <a:gd name="T4" fmla="*/ 24 w 32"/>
              <a:gd name="T5" fmla="*/ 31 h 32"/>
              <a:gd name="T6" fmla="*/ 53 w 32"/>
              <a:gd name="T7" fmla="*/ 59 h 32"/>
              <a:gd name="T8" fmla="*/ 58 w 32"/>
              <a:gd name="T9" fmla="*/ 53 h 32"/>
              <a:gd name="T10" fmla="*/ 5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 y="0"/>
                </a:moveTo>
                <a:cubicBezTo>
                  <a:pt x="0" y="3"/>
                  <a:pt x="0" y="3"/>
                  <a:pt x="0" y="3"/>
                </a:cubicBezTo>
                <a:cubicBezTo>
                  <a:pt x="4" y="8"/>
                  <a:pt x="8" y="12"/>
                  <a:pt x="13" y="17"/>
                </a:cubicBezTo>
                <a:cubicBezTo>
                  <a:pt x="18" y="22"/>
                  <a:pt x="24" y="27"/>
                  <a:pt x="29" y="32"/>
                </a:cubicBezTo>
                <a:cubicBezTo>
                  <a:pt x="32" y="29"/>
                  <a:pt x="32" y="29"/>
                  <a:pt x="32" y="29"/>
                </a:cubicBezTo>
                <a:cubicBezTo>
                  <a:pt x="22" y="20"/>
                  <a:pt x="12" y="10"/>
                  <a:pt x="3" y="0"/>
                </a:cubicBezTo>
              </a:path>
            </a:pathLst>
          </a:custGeom>
          <a:solidFill>
            <a:srgbClr val="C9C8C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69" name="Freeform 106"/>
          <p:cNvSpPr>
            <a:spLocks/>
          </p:cNvSpPr>
          <p:nvPr/>
        </p:nvSpPr>
        <p:spPr bwMode="auto">
          <a:xfrm flipH="1">
            <a:off x="1867983" y="2226746"/>
            <a:ext cx="45698" cy="57813"/>
          </a:xfrm>
          <a:custGeom>
            <a:avLst/>
            <a:gdLst>
              <a:gd name="T0" fmla="*/ 4 w 27"/>
              <a:gd name="T1" fmla="*/ 0 h 34"/>
              <a:gd name="T2" fmla="*/ 0 w 27"/>
              <a:gd name="T3" fmla="*/ 4 h 34"/>
              <a:gd name="T4" fmla="*/ 0 w 27"/>
              <a:gd name="T5" fmla="*/ 13 h 34"/>
              <a:gd name="T6" fmla="*/ 11 w 27"/>
              <a:gd name="T7" fmla="*/ 38 h 34"/>
              <a:gd name="T8" fmla="*/ 11 w 27"/>
              <a:gd name="T9" fmla="*/ 38 h 34"/>
              <a:gd name="T10" fmla="*/ 34 w 27"/>
              <a:gd name="T11" fmla="*/ 62 h 34"/>
              <a:gd name="T12" fmla="*/ 49 w 27"/>
              <a:gd name="T13" fmla="*/ 46 h 34"/>
              <a:gd name="T14" fmla="*/ 27 w 27"/>
              <a:gd name="T15" fmla="*/ 27 h 34"/>
              <a:gd name="T16" fmla="*/ 4 w 27"/>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34">
                <a:moveTo>
                  <a:pt x="2" y="0"/>
                </a:moveTo>
                <a:cubicBezTo>
                  <a:pt x="0" y="2"/>
                  <a:pt x="0" y="2"/>
                  <a:pt x="0" y="2"/>
                </a:cubicBezTo>
                <a:cubicBezTo>
                  <a:pt x="0" y="3"/>
                  <a:pt x="0" y="5"/>
                  <a:pt x="0" y="7"/>
                </a:cubicBezTo>
                <a:cubicBezTo>
                  <a:pt x="0" y="13"/>
                  <a:pt x="2" y="18"/>
                  <a:pt x="6" y="21"/>
                </a:cubicBezTo>
                <a:cubicBezTo>
                  <a:pt x="6" y="21"/>
                  <a:pt x="6" y="21"/>
                  <a:pt x="6" y="21"/>
                </a:cubicBezTo>
                <a:cubicBezTo>
                  <a:pt x="19" y="34"/>
                  <a:pt x="19" y="34"/>
                  <a:pt x="19" y="34"/>
                </a:cubicBezTo>
                <a:cubicBezTo>
                  <a:pt x="27" y="25"/>
                  <a:pt x="27" y="25"/>
                  <a:pt x="27" y="25"/>
                </a:cubicBezTo>
                <a:cubicBezTo>
                  <a:pt x="15" y="15"/>
                  <a:pt x="15" y="15"/>
                  <a:pt x="15" y="15"/>
                </a:cubicBezTo>
                <a:cubicBezTo>
                  <a:pt x="2" y="0"/>
                  <a:pt x="2" y="0"/>
                  <a:pt x="2" y="0"/>
                </a:cubicBezTo>
              </a:path>
            </a:pathLst>
          </a:custGeom>
          <a:solidFill>
            <a:srgbClr val="5D483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79" name="Rectangle 1436"/>
          <p:cNvSpPr>
            <a:spLocks noChangeArrowheads="1"/>
          </p:cNvSpPr>
          <p:nvPr/>
        </p:nvSpPr>
        <p:spPr bwMode="auto">
          <a:xfrm>
            <a:off x="4851781" y="777433"/>
            <a:ext cx="1077218"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zh-CN" altLang="en-US" sz="1400" b="1" dirty="0" smtClean="0">
                <a:solidFill>
                  <a:schemeClr val="tx1">
                    <a:lumMod val="65000"/>
                    <a:lumOff val="35000"/>
                  </a:schemeClr>
                </a:solidFill>
                <a:latin typeface="微软雅黑" pitchFamily="34" charset="-122"/>
                <a:ea typeface="微软雅黑" pitchFamily="34" charset="-122"/>
                <a:cs typeface="Arial" pitchFamily="34" charset="0"/>
              </a:rPr>
              <a:t>此处输入标题</a:t>
            </a:r>
            <a:endParaRPr lang="en-US" altLang="zh-CN" sz="1400" b="1" dirty="0">
              <a:solidFill>
                <a:schemeClr val="tx1">
                  <a:lumMod val="65000"/>
                  <a:lumOff val="35000"/>
                </a:schemeClr>
              </a:solidFill>
              <a:latin typeface="微软雅黑" pitchFamily="34" charset="-122"/>
              <a:ea typeface="微软雅黑" pitchFamily="34" charset="-122"/>
              <a:cs typeface="Arial" pitchFamily="34" charset="0"/>
            </a:endParaRPr>
          </a:p>
        </p:txBody>
      </p:sp>
      <p:sp>
        <p:nvSpPr>
          <p:cNvPr id="180" name="Content Placeholder 2"/>
          <p:cNvSpPr txBox="1">
            <a:spLocks/>
          </p:cNvSpPr>
          <p:nvPr/>
        </p:nvSpPr>
        <p:spPr bwMode="auto">
          <a:xfrm>
            <a:off x="4777404" y="1002550"/>
            <a:ext cx="3224213" cy="454819"/>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dirty="0" smtClean="0">
                <a:solidFill>
                  <a:schemeClr val="tx1">
                    <a:lumMod val="65000"/>
                    <a:lumOff val="35000"/>
                  </a:schemeClr>
                </a:solidFill>
                <a:latin typeface="微软雅黑" pitchFamily="34" charset="-122"/>
                <a:ea typeface="微软雅黑" pitchFamily="34" charset="-122"/>
              </a:rPr>
              <a:t>此处输入文字内容此处输入文字内容此处输入文字内容此处输入文字内容此处输入文字内容</a:t>
            </a:r>
            <a:endParaRPr lang="en-US" altLang="zh-CN" sz="1000" dirty="0">
              <a:solidFill>
                <a:schemeClr val="tx1">
                  <a:lumMod val="65000"/>
                  <a:lumOff val="35000"/>
                </a:schemeClr>
              </a:solidFill>
              <a:latin typeface="微软雅黑" pitchFamily="34" charset="-122"/>
              <a:ea typeface="微软雅黑" pitchFamily="34" charset="-122"/>
            </a:endParaRPr>
          </a:p>
        </p:txBody>
      </p:sp>
      <p:grpSp>
        <p:nvGrpSpPr>
          <p:cNvPr id="93" name="组合 92"/>
          <p:cNvGrpSpPr/>
          <p:nvPr/>
        </p:nvGrpSpPr>
        <p:grpSpPr>
          <a:xfrm rot="19315489" flipH="1">
            <a:off x="2446689" y="1801474"/>
            <a:ext cx="1010954" cy="1007989"/>
            <a:chOff x="5107781" y="2781590"/>
            <a:chExt cx="1010954" cy="1007989"/>
          </a:xfrm>
        </p:grpSpPr>
        <p:sp>
          <p:nvSpPr>
            <p:cNvPr id="94" name="Freeform 5"/>
            <p:cNvSpPr>
              <a:spLocks/>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close/>
                </a:path>
              </a:pathLst>
            </a:custGeom>
            <a:solidFill>
              <a:srgbClr val="F34A5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95" name="Freeform 6"/>
            <p:cNvSpPr>
              <a:spLocks/>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96" name="Freeform 7"/>
            <p:cNvSpPr>
              <a:spLocks/>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close/>
                </a:path>
              </a:pathLst>
            </a:custGeom>
            <a:solidFill>
              <a:srgbClr val="F34A5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97" name="Freeform 8"/>
            <p:cNvSpPr>
              <a:spLocks/>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98" name="Freeform 9"/>
            <p:cNvSpPr>
              <a:spLocks/>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99" name="Freeform 10"/>
            <p:cNvSpPr>
              <a:spLocks/>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00" name="Freeform 11"/>
            <p:cNvSpPr>
              <a:spLocks/>
            </p:cNvSpPr>
            <p:nvPr/>
          </p:nvSpPr>
          <p:spPr bwMode="auto">
            <a:xfrm flipH="1">
              <a:off x="5251404" y="2781590"/>
              <a:ext cx="867331" cy="864391"/>
            </a:xfrm>
            <a:custGeom>
              <a:avLst/>
              <a:gdLst>
                <a:gd name="T0" fmla="*/ 79 w 507"/>
                <a:gd name="T1" fmla="*/ 31 h 505"/>
                <a:gd name="T2" fmla="*/ 79 w 507"/>
                <a:gd name="T3" fmla="*/ 31 h 505"/>
                <a:gd name="T4" fmla="*/ 0 w 507"/>
                <a:gd name="T5" fmla="*/ 0 h 505"/>
                <a:gd name="T6" fmla="*/ 35 w 507"/>
                <a:gd name="T7" fmla="*/ 79 h 505"/>
                <a:gd name="T8" fmla="*/ 35 w 507"/>
                <a:gd name="T9" fmla="*/ 79 h 505"/>
                <a:gd name="T10" fmla="*/ 886 w 507"/>
                <a:gd name="T11" fmla="*/ 927 h 505"/>
                <a:gd name="T12" fmla="*/ 930 w 507"/>
                <a:gd name="T13" fmla="*/ 885 h 505"/>
                <a:gd name="T14" fmla="*/ 79 w 507"/>
                <a:gd name="T15" fmla="*/ 31 h 5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5">
                  <a:moveTo>
                    <a:pt x="43" y="17"/>
                  </a:moveTo>
                  <a:cubicBezTo>
                    <a:pt x="43" y="17"/>
                    <a:pt x="43" y="17"/>
                    <a:pt x="43" y="17"/>
                  </a:cubicBezTo>
                  <a:cubicBezTo>
                    <a:pt x="40" y="14"/>
                    <a:pt x="0" y="0"/>
                    <a:pt x="0" y="0"/>
                  </a:cubicBezTo>
                  <a:cubicBezTo>
                    <a:pt x="0" y="0"/>
                    <a:pt x="15" y="40"/>
                    <a:pt x="19" y="43"/>
                  </a:cubicBezTo>
                  <a:cubicBezTo>
                    <a:pt x="19" y="43"/>
                    <a:pt x="19" y="43"/>
                    <a:pt x="19" y="43"/>
                  </a:cubicBezTo>
                  <a:cubicBezTo>
                    <a:pt x="483" y="505"/>
                    <a:pt x="483" y="505"/>
                    <a:pt x="483" y="505"/>
                  </a:cubicBezTo>
                  <a:cubicBezTo>
                    <a:pt x="507" y="482"/>
                    <a:pt x="507" y="482"/>
                    <a:pt x="507" y="482"/>
                  </a:cubicBezTo>
                  <a:cubicBezTo>
                    <a:pt x="43" y="17"/>
                    <a:pt x="43" y="17"/>
                    <a:pt x="43" y="17"/>
                  </a:cubicBezTo>
                </a:path>
              </a:pathLst>
            </a:custGeom>
            <a:solidFill>
              <a:srgbClr val="5D483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01" name="Freeform 33"/>
            <p:cNvSpPr>
              <a:spLocks/>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02" name="Freeform 34"/>
            <p:cNvSpPr>
              <a:spLocks/>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03" name="Freeform 35"/>
            <p:cNvSpPr>
              <a:spLocks/>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close/>
                </a:path>
              </a:pathLst>
            </a:custGeom>
            <a:solidFill>
              <a:srgbClr val="301D0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04" name="Freeform 36"/>
            <p:cNvSpPr>
              <a:spLocks/>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05" name="Freeform 37"/>
            <p:cNvSpPr>
              <a:spLocks/>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close/>
                </a:path>
              </a:pathLst>
            </a:custGeom>
            <a:solidFill>
              <a:srgbClr val="201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06" name="Freeform 38"/>
            <p:cNvSpPr>
              <a:spLocks/>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07" name="Freeform 39"/>
            <p:cNvSpPr>
              <a:spLocks/>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08" name="Freeform 40"/>
            <p:cNvSpPr>
              <a:spLocks/>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09" name="Freeform 41"/>
            <p:cNvSpPr>
              <a:spLocks/>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close/>
                </a:path>
              </a:pathLst>
            </a:custGeom>
            <a:solidFill>
              <a:srgbClr val="301D0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10" name="Freeform 42"/>
            <p:cNvSpPr>
              <a:spLocks/>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11" name="Freeform 43"/>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close/>
                  <a:moveTo>
                    <a:pt x="152" y="0"/>
                  </a:moveTo>
                  <a:lnTo>
                    <a:pt x="152" y="0"/>
                  </a:lnTo>
                  <a:lnTo>
                    <a:pt x="156" y="2"/>
                  </a:lnTo>
                  <a:lnTo>
                    <a:pt x="152" y="0"/>
                  </a:lnTo>
                  <a:close/>
                </a:path>
              </a:pathLst>
            </a:custGeom>
            <a:solidFill>
              <a:srgbClr val="201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12" name="Freeform 44"/>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moveTo>
                    <a:pt x="152" y="0"/>
                  </a:moveTo>
                  <a:lnTo>
                    <a:pt x="152" y="0"/>
                  </a:lnTo>
                  <a:lnTo>
                    <a:pt x="156" y="2"/>
                  </a:lnTo>
                  <a:lnTo>
                    <a:pt x="15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13" name="Freeform 45"/>
            <p:cNvSpPr>
              <a:spLocks/>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14" name="Freeform 46"/>
            <p:cNvSpPr>
              <a:spLocks/>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15" name="Freeform 47"/>
            <p:cNvSpPr>
              <a:spLocks/>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close/>
                </a:path>
              </a:pathLst>
            </a:custGeom>
            <a:solidFill>
              <a:srgbClr val="301D0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16" name="Freeform 48"/>
            <p:cNvSpPr>
              <a:spLocks/>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grpSp>
      <p:grpSp>
        <p:nvGrpSpPr>
          <p:cNvPr id="117" name="组合 116"/>
          <p:cNvGrpSpPr/>
          <p:nvPr/>
        </p:nvGrpSpPr>
        <p:grpSpPr>
          <a:xfrm rot="3654641" flipH="1">
            <a:off x="931160" y="3056189"/>
            <a:ext cx="1010953" cy="1009854"/>
            <a:chOff x="6073970" y="3409136"/>
            <a:chExt cx="1010953" cy="1009854"/>
          </a:xfrm>
        </p:grpSpPr>
        <p:sp>
          <p:nvSpPr>
            <p:cNvPr id="118" name="Freeform 49"/>
            <p:cNvSpPr>
              <a:spLocks/>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close/>
                </a:path>
              </a:pathLst>
            </a:custGeom>
            <a:solidFill>
              <a:srgbClr val="F34A5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19" name="Freeform 50"/>
            <p:cNvSpPr>
              <a:spLocks/>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20" name="Freeform 51"/>
            <p:cNvSpPr>
              <a:spLocks/>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close/>
                </a:path>
              </a:pathLst>
            </a:custGeom>
            <a:solidFill>
              <a:srgbClr val="F34A5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21" name="Freeform 52"/>
            <p:cNvSpPr>
              <a:spLocks/>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22" name="Freeform 53"/>
            <p:cNvSpPr>
              <a:spLocks/>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close/>
                </a:path>
              </a:pathLst>
            </a:custGeom>
            <a:solidFill>
              <a:srgbClr val="201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23" name="Freeform 54"/>
            <p:cNvSpPr>
              <a:spLocks/>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24" name="Freeform 55"/>
            <p:cNvSpPr>
              <a:spLocks/>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25" name="Freeform 56"/>
            <p:cNvSpPr>
              <a:spLocks/>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26" name="Freeform 57"/>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close/>
                  <a:moveTo>
                    <a:pt x="21" y="0"/>
                  </a:moveTo>
                  <a:lnTo>
                    <a:pt x="21" y="0"/>
                  </a:lnTo>
                  <a:lnTo>
                    <a:pt x="22" y="3"/>
                  </a:lnTo>
                  <a:lnTo>
                    <a:pt x="21" y="0"/>
                  </a:lnTo>
                  <a:close/>
                </a:path>
              </a:pathLst>
            </a:custGeom>
            <a:solidFill>
              <a:srgbClr val="201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27" name="Freeform 58"/>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moveTo>
                    <a:pt x="21" y="0"/>
                  </a:moveTo>
                  <a:lnTo>
                    <a:pt x="21" y="0"/>
                  </a:lnTo>
                  <a:lnTo>
                    <a:pt x="22" y="3"/>
                  </a:lnTo>
                  <a:lnTo>
                    <a:pt x="2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28" name="Freeform 59"/>
            <p:cNvSpPr>
              <a:spLocks/>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29" name="Freeform 60"/>
            <p:cNvSpPr>
              <a:spLocks/>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30" name="Freeform 61"/>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close/>
                  <a:moveTo>
                    <a:pt x="160" y="0"/>
                  </a:moveTo>
                  <a:lnTo>
                    <a:pt x="160" y="0"/>
                  </a:lnTo>
                  <a:lnTo>
                    <a:pt x="162" y="2"/>
                  </a:lnTo>
                  <a:lnTo>
                    <a:pt x="160" y="0"/>
                  </a:lnTo>
                  <a:close/>
                </a:path>
              </a:pathLst>
            </a:custGeom>
            <a:solidFill>
              <a:srgbClr val="201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31" name="Freeform 62"/>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moveTo>
                    <a:pt x="160" y="0"/>
                  </a:moveTo>
                  <a:lnTo>
                    <a:pt x="160" y="0"/>
                  </a:lnTo>
                  <a:lnTo>
                    <a:pt x="162" y="2"/>
                  </a:lnTo>
                  <a:lnTo>
                    <a:pt x="16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32" name="Freeform 63"/>
            <p:cNvSpPr>
              <a:spLocks/>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33" name="Freeform 64"/>
            <p:cNvSpPr>
              <a:spLocks/>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34" name="Freeform 65"/>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close/>
                  <a:moveTo>
                    <a:pt x="161" y="0"/>
                  </a:moveTo>
                  <a:lnTo>
                    <a:pt x="161" y="0"/>
                  </a:lnTo>
                  <a:close/>
                </a:path>
              </a:pathLst>
            </a:custGeom>
            <a:solidFill>
              <a:srgbClr val="201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35" name="Freeform 66"/>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moveTo>
                    <a:pt x="161" y="0"/>
                  </a:moveTo>
                  <a:lnTo>
                    <a:pt x="16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36" name="Freeform 67"/>
            <p:cNvSpPr>
              <a:spLocks/>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37" name="Freeform 68"/>
            <p:cNvSpPr>
              <a:spLocks/>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38" name="Freeform 69"/>
            <p:cNvSpPr>
              <a:spLocks/>
            </p:cNvSpPr>
            <p:nvPr/>
          </p:nvSpPr>
          <p:spPr bwMode="auto">
            <a:xfrm flipH="1">
              <a:off x="6217592" y="3409136"/>
              <a:ext cx="867331" cy="865323"/>
            </a:xfrm>
            <a:custGeom>
              <a:avLst/>
              <a:gdLst>
                <a:gd name="T0" fmla="*/ 81 w 507"/>
                <a:gd name="T1" fmla="*/ 33 h 506"/>
                <a:gd name="T2" fmla="*/ 81 w 507"/>
                <a:gd name="T3" fmla="*/ 33 h 506"/>
                <a:gd name="T4" fmla="*/ 0 w 507"/>
                <a:gd name="T5" fmla="*/ 0 h 506"/>
                <a:gd name="T6" fmla="*/ 35 w 507"/>
                <a:gd name="T7" fmla="*/ 81 h 506"/>
                <a:gd name="T8" fmla="*/ 35 w 507"/>
                <a:gd name="T9" fmla="*/ 81 h 506"/>
                <a:gd name="T10" fmla="*/ 886 w 507"/>
                <a:gd name="T11" fmla="*/ 928 h 506"/>
                <a:gd name="T12" fmla="*/ 930 w 507"/>
                <a:gd name="T13" fmla="*/ 884 h 506"/>
                <a:gd name="T14" fmla="*/ 81 w 507"/>
                <a:gd name="T15" fmla="*/ 33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8"/>
                  </a:moveTo>
                  <a:cubicBezTo>
                    <a:pt x="44" y="18"/>
                    <a:pt x="44" y="18"/>
                    <a:pt x="44" y="18"/>
                  </a:cubicBezTo>
                  <a:cubicBezTo>
                    <a:pt x="40" y="14"/>
                    <a:pt x="0" y="0"/>
                    <a:pt x="0" y="0"/>
                  </a:cubicBezTo>
                  <a:cubicBezTo>
                    <a:pt x="0" y="0"/>
                    <a:pt x="16" y="40"/>
                    <a:pt x="19" y="44"/>
                  </a:cubicBezTo>
                  <a:cubicBezTo>
                    <a:pt x="19" y="44"/>
                    <a:pt x="19" y="44"/>
                    <a:pt x="19" y="44"/>
                  </a:cubicBezTo>
                  <a:cubicBezTo>
                    <a:pt x="483" y="506"/>
                    <a:pt x="483" y="506"/>
                    <a:pt x="483" y="506"/>
                  </a:cubicBezTo>
                  <a:cubicBezTo>
                    <a:pt x="507" y="482"/>
                    <a:pt x="507" y="482"/>
                    <a:pt x="507" y="482"/>
                  </a:cubicBezTo>
                  <a:lnTo>
                    <a:pt x="44" y="18"/>
                  </a:lnTo>
                  <a:close/>
                </a:path>
              </a:pathLst>
            </a:custGeom>
            <a:solidFill>
              <a:srgbClr val="5D483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grpSp>
      <p:grpSp>
        <p:nvGrpSpPr>
          <p:cNvPr id="190" name="组合 189"/>
          <p:cNvGrpSpPr/>
          <p:nvPr/>
        </p:nvGrpSpPr>
        <p:grpSpPr>
          <a:xfrm rot="1680622" flipH="1">
            <a:off x="1534771" y="2710690"/>
            <a:ext cx="1010953" cy="1009854"/>
            <a:chOff x="6073970" y="3409136"/>
            <a:chExt cx="1010953" cy="1009854"/>
          </a:xfrm>
        </p:grpSpPr>
        <p:sp>
          <p:nvSpPr>
            <p:cNvPr id="191" name="Freeform 49"/>
            <p:cNvSpPr>
              <a:spLocks/>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close/>
                </a:path>
              </a:pathLst>
            </a:custGeom>
            <a:solidFill>
              <a:srgbClr val="F34A5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92" name="Freeform 50"/>
            <p:cNvSpPr>
              <a:spLocks/>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93" name="Freeform 51"/>
            <p:cNvSpPr>
              <a:spLocks/>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close/>
                </a:path>
              </a:pathLst>
            </a:custGeom>
            <a:solidFill>
              <a:srgbClr val="F34A5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94" name="Freeform 52"/>
            <p:cNvSpPr>
              <a:spLocks/>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95" name="Freeform 53"/>
            <p:cNvSpPr>
              <a:spLocks/>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close/>
                </a:path>
              </a:pathLst>
            </a:custGeom>
            <a:solidFill>
              <a:srgbClr val="201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96" name="Freeform 54"/>
            <p:cNvSpPr>
              <a:spLocks/>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97" name="Freeform 55"/>
            <p:cNvSpPr>
              <a:spLocks/>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98" name="Freeform 56"/>
            <p:cNvSpPr>
              <a:spLocks/>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199" name="Freeform 57"/>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close/>
                  <a:moveTo>
                    <a:pt x="21" y="0"/>
                  </a:moveTo>
                  <a:lnTo>
                    <a:pt x="21" y="0"/>
                  </a:lnTo>
                  <a:lnTo>
                    <a:pt x="22" y="3"/>
                  </a:lnTo>
                  <a:lnTo>
                    <a:pt x="21" y="0"/>
                  </a:lnTo>
                  <a:close/>
                </a:path>
              </a:pathLst>
            </a:custGeom>
            <a:solidFill>
              <a:srgbClr val="201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00" name="Freeform 58"/>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moveTo>
                    <a:pt x="21" y="0"/>
                  </a:moveTo>
                  <a:lnTo>
                    <a:pt x="21" y="0"/>
                  </a:lnTo>
                  <a:lnTo>
                    <a:pt x="22" y="3"/>
                  </a:lnTo>
                  <a:lnTo>
                    <a:pt x="2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01" name="Freeform 59"/>
            <p:cNvSpPr>
              <a:spLocks/>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02" name="Freeform 60"/>
            <p:cNvSpPr>
              <a:spLocks/>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03" name="Freeform 61"/>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close/>
                  <a:moveTo>
                    <a:pt x="160" y="0"/>
                  </a:moveTo>
                  <a:lnTo>
                    <a:pt x="160" y="0"/>
                  </a:lnTo>
                  <a:lnTo>
                    <a:pt x="162" y="2"/>
                  </a:lnTo>
                  <a:lnTo>
                    <a:pt x="160" y="0"/>
                  </a:lnTo>
                  <a:close/>
                </a:path>
              </a:pathLst>
            </a:custGeom>
            <a:solidFill>
              <a:srgbClr val="201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04" name="Freeform 62"/>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moveTo>
                    <a:pt x="160" y="0"/>
                  </a:moveTo>
                  <a:lnTo>
                    <a:pt x="160" y="0"/>
                  </a:lnTo>
                  <a:lnTo>
                    <a:pt x="162" y="2"/>
                  </a:lnTo>
                  <a:lnTo>
                    <a:pt x="16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05" name="Freeform 63"/>
            <p:cNvSpPr>
              <a:spLocks/>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06" name="Freeform 64"/>
            <p:cNvSpPr>
              <a:spLocks/>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07" name="Freeform 65"/>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close/>
                  <a:moveTo>
                    <a:pt x="161" y="0"/>
                  </a:moveTo>
                  <a:lnTo>
                    <a:pt x="161" y="0"/>
                  </a:lnTo>
                  <a:close/>
                </a:path>
              </a:pathLst>
            </a:custGeom>
            <a:solidFill>
              <a:srgbClr val="201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08" name="Freeform 66"/>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moveTo>
                    <a:pt x="161" y="0"/>
                  </a:moveTo>
                  <a:lnTo>
                    <a:pt x="16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09" name="Freeform 67"/>
            <p:cNvSpPr>
              <a:spLocks/>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10" name="Freeform 68"/>
            <p:cNvSpPr>
              <a:spLocks/>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11" name="Freeform 69"/>
            <p:cNvSpPr>
              <a:spLocks/>
            </p:cNvSpPr>
            <p:nvPr/>
          </p:nvSpPr>
          <p:spPr bwMode="auto">
            <a:xfrm flipH="1">
              <a:off x="6217592" y="3409136"/>
              <a:ext cx="867331" cy="865323"/>
            </a:xfrm>
            <a:custGeom>
              <a:avLst/>
              <a:gdLst>
                <a:gd name="T0" fmla="*/ 81 w 507"/>
                <a:gd name="T1" fmla="*/ 33 h 506"/>
                <a:gd name="T2" fmla="*/ 81 w 507"/>
                <a:gd name="T3" fmla="*/ 33 h 506"/>
                <a:gd name="T4" fmla="*/ 0 w 507"/>
                <a:gd name="T5" fmla="*/ 0 h 506"/>
                <a:gd name="T6" fmla="*/ 35 w 507"/>
                <a:gd name="T7" fmla="*/ 81 h 506"/>
                <a:gd name="T8" fmla="*/ 35 w 507"/>
                <a:gd name="T9" fmla="*/ 81 h 506"/>
                <a:gd name="T10" fmla="*/ 886 w 507"/>
                <a:gd name="T11" fmla="*/ 928 h 506"/>
                <a:gd name="T12" fmla="*/ 930 w 507"/>
                <a:gd name="T13" fmla="*/ 884 h 506"/>
                <a:gd name="T14" fmla="*/ 81 w 507"/>
                <a:gd name="T15" fmla="*/ 33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8"/>
                  </a:moveTo>
                  <a:cubicBezTo>
                    <a:pt x="44" y="18"/>
                    <a:pt x="44" y="18"/>
                    <a:pt x="44" y="18"/>
                  </a:cubicBezTo>
                  <a:cubicBezTo>
                    <a:pt x="40" y="14"/>
                    <a:pt x="0" y="0"/>
                    <a:pt x="0" y="0"/>
                  </a:cubicBezTo>
                  <a:cubicBezTo>
                    <a:pt x="0" y="0"/>
                    <a:pt x="16" y="40"/>
                    <a:pt x="19" y="44"/>
                  </a:cubicBezTo>
                  <a:cubicBezTo>
                    <a:pt x="19" y="44"/>
                    <a:pt x="19" y="44"/>
                    <a:pt x="19" y="44"/>
                  </a:cubicBezTo>
                  <a:cubicBezTo>
                    <a:pt x="483" y="506"/>
                    <a:pt x="483" y="506"/>
                    <a:pt x="483" y="506"/>
                  </a:cubicBezTo>
                  <a:cubicBezTo>
                    <a:pt x="507" y="482"/>
                    <a:pt x="507" y="482"/>
                    <a:pt x="507" y="482"/>
                  </a:cubicBezTo>
                  <a:lnTo>
                    <a:pt x="44" y="18"/>
                  </a:lnTo>
                  <a:close/>
                </a:path>
              </a:pathLst>
            </a:custGeom>
            <a:solidFill>
              <a:srgbClr val="5D483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grpSp>
      <p:grpSp>
        <p:nvGrpSpPr>
          <p:cNvPr id="212" name="组合 211"/>
          <p:cNvGrpSpPr/>
          <p:nvPr/>
        </p:nvGrpSpPr>
        <p:grpSpPr>
          <a:xfrm rot="17715170" flipH="1">
            <a:off x="2734671" y="1181572"/>
            <a:ext cx="1010954" cy="1007989"/>
            <a:chOff x="5107781" y="2781590"/>
            <a:chExt cx="1010954" cy="1007989"/>
          </a:xfrm>
        </p:grpSpPr>
        <p:sp>
          <p:nvSpPr>
            <p:cNvPr id="213" name="Freeform 5"/>
            <p:cNvSpPr>
              <a:spLocks/>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close/>
                </a:path>
              </a:pathLst>
            </a:custGeom>
            <a:solidFill>
              <a:srgbClr val="F34A5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14" name="Freeform 6"/>
            <p:cNvSpPr>
              <a:spLocks/>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15" name="Freeform 7"/>
            <p:cNvSpPr>
              <a:spLocks/>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close/>
                </a:path>
              </a:pathLst>
            </a:custGeom>
            <a:solidFill>
              <a:srgbClr val="F34A5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16" name="Freeform 8"/>
            <p:cNvSpPr>
              <a:spLocks/>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17" name="Freeform 9"/>
            <p:cNvSpPr>
              <a:spLocks/>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18" name="Freeform 10"/>
            <p:cNvSpPr>
              <a:spLocks/>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19" name="Freeform 11"/>
            <p:cNvSpPr>
              <a:spLocks/>
            </p:cNvSpPr>
            <p:nvPr/>
          </p:nvSpPr>
          <p:spPr bwMode="auto">
            <a:xfrm flipH="1">
              <a:off x="5251404" y="2781590"/>
              <a:ext cx="867331" cy="864391"/>
            </a:xfrm>
            <a:custGeom>
              <a:avLst/>
              <a:gdLst>
                <a:gd name="T0" fmla="*/ 79 w 507"/>
                <a:gd name="T1" fmla="*/ 31 h 505"/>
                <a:gd name="T2" fmla="*/ 79 w 507"/>
                <a:gd name="T3" fmla="*/ 31 h 505"/>
                <a:gd name="T4" fmla="*/ 0 w 507"/>
                <a:gd name="T5" fmla="*/ 0 h 505"/>
                <a:gd name="T6" fmla="*/ 35 w 507"/>
                <a:gd name="T7" fmla="*/ 79 h 505"/>
                <a:gd name="T8" fmla="*/ 35 w 507"/>
                <a:gd name="T9" fmla="*/ 79 h 505"/>
                <a:gd name="T10" fmla="*/ 886 w 507"/>
                <a:gd name="T11" fmla="*/ 927 h 505"/>
                <a:gd name="T12" fmla="*/ 930 w 507"/>
                <a:gd name="T13" fmla="*/ 885 h 505"/>
                <a:gd name="T14" fmla="*/ 79 w 507"/>
                <a:gd name="T15" fmla="*/ 31 h 5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5">
                  <a:moveTo>
                    <a:pt x="43" y="17"/>
                  </a:moveTo>
                  <a:cubicBezTo>
                    <a:pt x="43" y="17"/>
                    <a:pt x="43" y="17"/>
                    <a:pt x="43" y="17"/>
                  </a:cubicBezTo>
                  <a:cubicBezTo>
                    <a:pt x="40" y="14"/>
                    <a:pt x="0" y="0"/>
                    <a:pt x="0" y="0"/>
                  </a:cubicBezTo>
                  <a:cubicBezTo>
                    <a:pt x="0" y="0"/>
                    <a:pt x="15" y="40"/>
                    <a:pt x="19" y="43"/>
                  </a:cubicBezTo>
                  <a:cubicBezTo>
                    <a:pt x="19" y="43"/>
                    <a:pt x="19" y="43"/>
                    <a:pt x="19" y="43"/>
                  </a:cubicBezTo>
                  <a:cubicBezTo>
                    <a:pt x="483" y="505"/>
                    <a:pt x="483" y="505"/>
                    <a:pt x="483" y="505"/>
                  </a:cubicBezTo>
                  <a:cubicBezTo>
                    <a:pt x="507" y="482"/>
                    <a:pt x="507" y="482"/>
                    <a:pt x="507" y="482"/>
                  </a:cubicBezTo>
                  <a:cubicBezTo>
                    <a:pt x="43" y="17"/>
                    <a:pt x="43" y="17"/>
                    <a:pt x="43" y="17"/>
                  </a:cubicBezTo>
                </a:path>
              </a:pathLst>
            </a:custGeom>
            <a:solidFill>
              <a:srgbClr val="5D483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20" name="Freeform 33"/>
            <p:cNvSpPr>
              <a:spLocks/>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21" name="Freeform 34"/>
            <p:cNvSpPr>
              <a:spLocks/>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22" name="Freeform 35"/>
            <p:cNvSpPr>
              <a:spLocks/>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close/>
                </a:path>
              </a:pathLst>
            </a:custGeom>
            <a:solidFill>
              <a:srgbClr val="301D0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23" name="Freeform 36"/>
            <p:cNvSpPr>
              <a:spLocks/>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24" name="Freeform 37"/>
            <p:cNvSpPr>
              <a:spLocks/>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close/>
                </a:path>
              </a:pathLst>
            </a:custGeom>
            <a:solidFill>
              <a:srgbClr val="201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25" name="Freeform 38"/>
            <p:cNvSpPr>
              <a:spLocks/>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26" name="Freeform 39"/>
            <p:cNvSpPr>
              <a:spLocks/>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27" name="Freeform 40"/>
            <p:cNvSpPr>
              <a:spLocks/>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28" name="Freeform 41"/>
            <p:cNvSpPr>
              <a:spLocks/>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close/>
                </a:path>
              </a:pathLst>
            </a:custGeom>
            <a:solidFill>
              <a:srgbClr val="301D0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29" name="Freeform 42"/>
            <p:cNvSpPr>
              <a:spLocks/>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30" name="Freeform 43"/>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close/>
                  <a:moveTo>
                    <a:pt x="152" y="0"/>
                  </a:moveTo>
                  <a:lnTo>
                    <a:pt x="152" y="0"/>
                  </a:lnTo>
                  <a:lnTo>
                    <a:pt x="156" y="2"/>
                  </a:lnTo>
                  <a:lnTo>
                    <a:pt x="152" y="0"/>
                  </a:lnTo>
                  <a:close/>
                </a:path>
              </a:pathLst>
            </a:custGeom>
            <a:solidFill>
              <a:srgbClr val="201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31" name="Freeform 44"/>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moveTo>
                    <a:pt x="152" y="0"/>
                  </a:moveTo>
                  <a:lnTo>
                    <a:pt x="152" y="0"/>
                  </a:lnTo>
                  <a:lnTo>
                    <a:pt x="156" y="2"/>
                  </a:lnTo>
                  <a:lnTo>
                    <a:pt x="15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32" name="Freeform 45"/>
            <p:cNvSpPr>
              <a:spLocks/>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33" name="Freeform 46"/>
            <p:cNvSpPr>
              <a:spLocks/>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34" name="Freeform 47"/>
            <p:cNvSpPr>
              <a:spLocks/>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close/>
                </a:path>
              </a:pathLst>
            </a:custGeom>
            <a:solidFill>
              <a:srgbClr val="301D0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35" name="Freeform 48"/>
            <p:cNvSpPr>
              <a:spLocks/>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grpSp>
      <p:grpSp>
        <p:nvGrpSpPr>
          <p:cNvPr id="236" name="组合 235"/>
          <p:cNvGrpSpPr/>
          <p:nvPr/>
        </p:nvGrpSpPr>
        <p:grpSpPr>
          <a:xfrm rot="21276379" flipH="1">
            <a:off x="2562980" y="4024231"/>
            <a:ext cx="1014222" cy="867605"/>
            <a:chOff x="6073970" y="3409136"/>
            <a:chExt cx="1010953" cy="1009854"/>
          </a:xfrm>
        </p:grpSpPr>
        <p:sp>
          <p:nvSpPr>
            <p:cNvPr id="237" name="Freeform 49"/>
            <p:cNvSpPr>
              <a:spLocks/>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close/>
                </a:path>
              </a:pathLst>
            </a:custGeom>
            <a:solidFill>
              <a:srgbClr val="F34A5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38" name="Freeform 50"/>
            <p:cNvSpPr>
              <a:spLocks/>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39" name="Freeform 51"/>
            <p:cNvSpPr>
              <a:spLocks/>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close/>
                </a:path>
              </a:pathLst>
            </a:custGeom>
            <a:solidFill>
              <a:srgbClr val="F34A5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40" name="Freeform 52"/>
            <p:cNvSpPr>
              <a:spLocks/>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41" name="Freeform 53"/>
            <p:cNvSpPr>
              <a:spLocks/>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close/>
                </a:path>
              </a:pathLst>
            </a:custGeom>
            <a:solidFill>
              <a:srgbClr val="201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42" name="Freeform 54"/>
            <p:cNvSpPr>
              <a:spLocks/>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43" name="Freeform 55"/>
            <p:cNvSpPr>
              <a:spLocks/>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44" name="Freeform 56"/>
            <p:cNvSpPr>
              <a:spLocks/>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45" name="Freeform 57"/>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close/>
                  <a:moveTo>
                    <a:pt x="21" y="0"/>
                  </a:moveTo>
                  <a:lnTo>
                    <a:pt x="21" y="0"/>
                  </a:lnTo>
                  <a:lnTo>
                    <a:pt x="22" y="3"/>
                  </a:lnTo>
                  <a:lnTo>
                    <a:pt x="21" y="0"/>
                  </a:lnTo>
                  <a:close/>
                </a:path>
              </a:pathLst>
            </a:custGeom>
            <a:solidFill>
              <a:srgbClr val="201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46" name="Freeform 58"/>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moveTo>
                    <a:pt x="21" y="0"/>
                  </a:moveTo>
                  <a:lnTo>
                    <a:pt x="21" y="0"/>
                  </a:lnTo>
                  <a:lnTo>
                    <a:pt x="22" y="3"/>
                  </a:lnTo>
                  <a:lnTo>
                    <a:pt x="2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47" name="Freeform 59"/>
            <p:cNvSpPr>
              <a:spLocks/>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48" name="Freeform 60"/>
            <p:cNvSpPr>
              <a:spLocks/>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49" name="Freeform 61"/>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close/>
                  <a:moveTo>
                    <a:pt x="160" y="0"/>
                  </a:moveTo>
                  <a:lnTo>
                    <a:pt x="160" y="0"/>
                  </a:lnTo>
                  <a:lnTo>
                    <a:pt x="162" y="2"/>
                  </a:lnTo>
                  <a:lnTo>
                    <a:pt x="160" y="0"/>
                  </a:lnTo>
                  <a:close/>
                </a:path>
              </a:pathLst>
            </a:custGeom>
            <a:solidFill>
              <a:srgbClr val="201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50" name="Freeform 62"/>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moveTo>
                    <a:pt x="160" y="0"/>
                  </a:moveTo>
                  <a:lnTo>
                    <a:pt x="160" y="0"/>
                  </a:lnTo>
                  <a:lnTo>
                    <a:pt x="162" y="2"/>
                  </a:lnTo>
                  <a:lnTo>
                    <a:pt x="16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51" name="Freeform 63"/>
            <p:cNvSpPr>
              <a:spLocks/>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52" name="Freeform 64"/>
            <p:cNvSpPr>
              <a:spLocks/>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53" name="Freeform 65"/>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close/>
                  <a:moveTo>
                    <a:pt x="161" y="0"/>
                  </a:moveTo>
                  <a:lnTo>
                    <a:pt x="161" y="0"/>
                  </a:lnTo>
                  <a:close/>
                </a:path>
              </a:pathLst>
            </a:custGeom>
            <a:solidFill>
              <a:srgbClr val="201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54" name="Freeform 66"/>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moveTo>
                    <a:pt x="161" y="0"/>
                  </a:moveTo>
                  <a:lnTo>
                    <a:pt x="16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55" name="Freeform 67"/>
            <p:cNvSpPr>
              <a:spLocks/>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56" name="Freeform 68"/>
            <p:cNvSpPr>
              <a:spLocks/>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57" name="Freeform 69"/>
            <p:cNvSpPr>
              <a:spLocks/>
            </p:cNvSpPr>
            <p:nvPr/>
          </p:nvSpPr>
          <p:spPr bwMode="auto">
            <a:xfrm flipH="1">
              <a:off x="6217592" y="3409136"/>
              <a:ext cx="867331" cy="865323"/>
            </a:xfrm>
            <a:custGeom>
              <a:avLst/>
              <a:gdLst>
                <a:gd name="T0" fmla="*/ 81 w 507"/>
                <a:gd name="T1" fmla="*/ 33 h 506"/>
                <a:gd name="T2" fmla="*/ 81 w 507"/>
                <a:gd name="T3" fmla="*/ 33 h 506"/>
                <a:gd name="T4" fmla="*/ 0 w 507"/>
                <a:gd name="T5" fmla="*/ 0 h 506"/>
                <a:gd name="T6" fmla="*/ 35 w 507"/>
                <a:gd name="T7" fmla="*/ 81 h 506"/>
                <a:gd name="T8" fmla="*/ 35 w 507"/>
                <a:gd name="T9" fmla="*/ 81 h 506"/>
                <a:gd name="T10" fmla="*/ 886 w 507"/>
                <a:gd name="T11" fmla="*/ 928 h 506"/>
                <a:gd name="T12" fmla="*/ 930 w 507"/>
                <a:gd name="T13" fmla="*/ 884 h 506"/>
                <a:gd name="T14" fmla="*/ 81 w 507"/>
                <a:gd name="T15" fmla="*/ 33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8"/>
                  </a:moveTo>
                  <a:cubicBezTo>
                    <a:pt x="44" y="18"/>
                    <a:pt x="44" y="18"/>
                    <a:pt x="44" y="18"/>
                  </a:cubicBezTo>
                  <a:cubicBezTo>
                    <a:pt x="40" y="14"/>
                    <a:pt x="0" y="0"/>
                    <a:pt x="0" y="0"/>
                  </a:cubicBezTo>
                  <a:cubicBezTo>
                    <a:pt x="0" y="0"/>
                    <a:pt x="16" y="40"/>
                    <a:pt x="19" y="44"/>
                  </a:cubicBezTo>
                  <a:cubicBezTo>
                    <a:pt x="19" y="44"/>
                    <a:pt x="19" y="44"/>
                    <a:pt x="19" y="44"/>
                  </a:cubicBezTo>
                  <a:cubicBezTo>
                    <a:pt x="483" y="506"/>
                    <a:pt x="483" y="506"/>
                    <a:pt x="483" y="506"/>
                  </a:cubicBezTo>
                  <a:cubicBezTo>
                    <a:pt x="507" y="482"/>
                    <a:pt x="507" y="482"/>
                    <a:pt x="507" y="482"/>
                  </a:cubicBezTo>
                  <a:lnTo>
                    <a:pt x="44" y="18"/>
                  </a:lnTo>
                  <a:close/>
                </a:path>
              </a:pathLst>
            </a:custGeom>
            <a:solidFill>
              <a:srgbClr val="5D483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grpSp>
      <p:grpSp>
        <p:nvGrpSpPr>
          <p:cNvPr id="258" name="组合 257"/>
          <p:cNvGrpSpPr/>
          <p:nvPr/>
        </p:nvGrpSpPr>
        <p:grpSpPr>
          <a:xfrm rot="1057988" flipH="1">
            <a:off x="3190658" y="3790507"/>
            <a:ext cx="1010953" cy="1009854"/>
            <a:chOff x="6073970" y="3409136"/>
            <a:chExt cx="1010953" cy="1009854"/>
          </a:xfrm>
        </p:grpSpPr>
        <p:sp>
          <p:nvSpPr>
            <p:cNvPr id="259" name="Freeform 49"/>
            <p:cNvSpPr>
              <a:spLocks/>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close/>
                </a:path>
              </a:pathLst>
            </a:custGeom>
            <a:solidFill>
              <a:srgbClr val="F34A5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60" name="Freeform 50"/>
            <p:cNvSpPr>
              <a:spLocks/>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61" name="Freeform 51"/>
            <p:cNvSpPr>
              <a:spLocks/>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close/>
                </a:path>
              </a:pathLst>
            </a:custGeom>
            <a:solidFill>
              <a:srgbClr val="F34A5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63" name="Freeform 52"/>
            <p:cNvSpPr>
              <a:spLocks/>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64" name="Freeform 53"/>
            <p:cNvSpPr>
              <a:spLocks/>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close/>
                </a:path>
              </a:pathLst>
            </a:custGeom>
            <a:solidFill>
              <a:srgbClr val="201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65" name="Freeform 54"/>
            <p:cNvSpPr>
              <a:spLocks/>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66" name="Freeform 55"/>
            <p:cNvSpPr>
              <a:spLocks/>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67" name="Freeform 56"/>
            <p:cNvSpPr>
              <a:spLocks/>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68" name="Freeform 57"/>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close/>
                  <a:moveTo>
                    <a:pt x="21" y="0"/>
                  </a:moveTo>
                  <a:lnTo>
                    <a:pt x="21" y="0"/>
                  </a:lnTo>
                  <a:lnTo>
                    <a:pt x="22" y="3"/>
                  </a:lnTo>
                  <a:lnTo>
                    <a:pt x="21" y="0"/>
                  </a:lnTo>
                  <a:close/>
                </a:path>
              </a:pathLst>
            </a:custGeom>
            <a:solidFill>
              <a:srgbClr val="201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69" name="Freeform 58"/>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moveTo>
                    <a:pt x="21" y="0"/>
                  </a:moveTo>
                  <a:lnTo>
                    <a:pt x="21" y="0"/>
                  </a:lnTo>
                  <a:lnTo>
                    <a:pt x="22" y="3"/>
                  </a:lnTo>
                  <a:lnTo>
                    <a:pt x="2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70" name="Freeform 59"/>
            <p:cNvSpPr>
              <a:spLocks/>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71" name="Freeform 60"/>
            <p:cNvSpPr>
              <a:spLocks/>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72" name="Freeform 61"/>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close/>
                  <a:moveTo>
                    <a:pt x="160" y="0"/>
                  </a:moveTo>
                  <a:lnTo>
                    <a:pt x="160" y="0"/>
                  </a:lnTo>
                  <a:lnTo>
                    <a:pt x="162" y="2"/>
                  </a:lnTo>
                  <a:lnTo>
                    <a:pt x="160" y="0"/>
                  </a:lnTo>
                  <a:close/>
                </a:path>
              </a:pathLst>
            </a:custGeom>
            <a:solidFill>
              <a:srgbClr val="201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73" name="Freeform 62"/>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moveTo>
                    <a:pt x="160" y="0"/>
                  </a:moveTo>
                  <a:lnTo>
                    <a:pt x="160" y="0"/>
                  </a:lnTo>
                  <a:lnTo>
                    <a:pt x="162" y="2"/>
                  </a:lnTo>
                  <a:lnTo>
                    <a:pt x="16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74" name="Freeform 63"/>
            <p:cNvSpPr>
              <a:spLocks/>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75" name="Freeform 64"/>
            <p:cNvSpPr>
              <a:spLocks/>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76" name="Freeform 65"/>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close/>
                  <a:moveTo>
                    <a:pt x="161" y="0"/>
                  </a:moveTo>
                  <a:lnTo>
                    <a:pt x="161" y="0"/>
                  </a:lnTo>
                  <a:close/>
                </a:path>
              </a:pathLst>
            </a:custGeom>
            <a:solidFill>
              <a:srgbClr val="201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77" name="Freeform 66"/>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moveTo>
                    <a:pt x="161" y="0"/>
                  </a:moveTo>
                  <a:lnTo>
                    <a:pt x="16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78" name="Freeform 67"/>
            <p:cNvSpPr>
              <a:spLocks/>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close/>
                </a:path>
              </a:pathLst>
            </a:custGeom>
            <a:solidFill>
              <a:srgbClr val="EA1E1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79" name="Freeform 68"/>
            <p:cNvSpPr>
              <a:spLocks/>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280" name="Freeform 69"/>
            <p:cNvSpPr>
              <a:spLocks/>
            </p:cNvSpPr>
            <p:nvPr/>
          </p:nvSpPr>
          <p:spPr bwMode="auto">
            <a:xfrm flipH="1">
              <a:off x="6217592" y="3409136"/>
              <a:ext cx="867331" cy="865323"/>
            </a:xfrm>
            <a:custGeom>
              <a:avLst/>
              <a:gdLst>
                <a:gd name="T0" fmla="*/ 81 w 507"/>
                <a:gd name="T1" fmla="*/ 33 h 506"/>
                <a:gd name="T2" fmla="*/ 81 w 507"/>
                <a:gd name="T3" fmla="*/ 33 h 506"/>
                <a:gd name="T4" fmla="*/ 0 w 507"/>
                <a:gd name="T5" fmla="*/ 0 h 506"/>
                <a:gd name="T6" fmla="*/ 35 w 507"/>
                <a:gd name="T7" fmla="*/ 81 h 506"/>
                <a:gd name="T8" fmla="*/ 35 w 507"/>
                <a:gd name="T9" fmla="*/ 81 h 506"/>
                <a:gd name="T10" fmla="*/ 886 w 507"/>
                <a:gd name="T11" fmla="*/ 928 h 506"/>
                <a:gd name="T12" fmla="*/ 930 w 507"/>
                <a:gd name="T13" fmla="*/ 884 h 506"/>
                <a:gd name="T14" fmla="*/ 81 w 507"/>
                <a:gd name="T15" fmla="*/ 33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8"/>
                  </a:moveTo>
                  <a:cubicBezTo>
                    <a:pt x="44" y="18"/>
                    <a:pt x="44" y="18"/>
                    <a:pt x="44" y="18"/>
                  </a:cubicBezTo>
                  <a:cubicBezTo>
                    <a:pt x="40" y="14"/>
                    <a:pt x="0" y="0"/>
                    <a:pt x="0" y="0"/>
                  </a:cubicBezTo>
                  <a:cubicBezTo>
                    <a:pt x="0" y="0"/>
                    <a:pt x="16" y="40"/>
                    <a:pt x="19" y="44"/>
                  </a:cubicBezTo>
                  <a:cubicBezTo>
                    <a:pt x="19" y="44"/>
                    <a:pt x="19" y="44"/>
                    <a:pt x="19" y="44"/>
                  </a:cubicBezTo>
                  <a:cubicBezTo>
                    <a:pt x="483" y="506"/>
                    <a:pt x="483" y="506"/>
                    <a:pt x="483" y="506"/>
                  </a:cubicBezTo>
                  <a:cubicBezTo>
                    <a:pt x="507" y="482"/>
                    <a:pt x="507" y="482"/>
                    <a:pt x="507" y="482"/>
                  </a:cubicBezTo>
                  <a:lnTo>
                    <a:pt x="44" y="18"/>
                  </a:lnTo>
                  <a:close/>
                </a:path>
              </a:pathLst>
            </a:custGeom>
            <a:solidFill>
              <a:srgbClr val="5D483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grpSp>
      <p:grpSp>
        <p:nvGrpSpPr>
          <p:cNvPr id="281" name="组合 280"/>
          <p:cNvGrpSpPr/>
          <p:nvPr/>
        </p:nvGrpSpPr>
        <p:grpSpPr>
          <a:xfrm>
            <a:off x="4014956" y="834880"/>
            <a:ext cx="623903" cy="623903"/>
            <a:chOff x="304800" y="673100"/>
            <a:chExt cx="4000500" cy="4000500"/>
          </a:xfrm>
          <a:effectLst>
            <a:outerShdw blurRad="317500" dist="190500" dir="8100000" algn="tr" rotWithShape="0">
              <a:prstClr val="black">
                <a:alpha val="50000"/>
              </a:prstClr>
            </a:outerShdw>
          </a:effectLst>
        </p:grpSpPr>
        <p:sp>
          <p:nvSpPr>
            <p:cNvPr id="282" name="同心圆 2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accent3"/>
                </a:solidFill>
                <a:latin typeface="微软雅黑" pitchFamily="34" charset="-122"/>
                <a:ea typeface="微软雅黑" pitchFamily="34" charset="-122"/>
              </a:endParaRPr>
            </a:p>
          </p:txBody>
        </p:sp>
        <p:sp>
          <p:nvSpPr>
            <p:cNvPr id="283" name="椭圆 282"/>
            <p:cNvSpPr/>
            <p:nvPr/>
          </p:nvSpPr>
          <p:spPr>
            <a:xfrm>
              <a:off x="392113" y="760413"/>
              <a:ext cx="3825874" cy="3825874"/>
            </a:xfrm>
            <a:prstGeom prst="ellipse">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chemeClr val="bg1"/>
                  </a:solidFill>
                  <a:latin typeface="微软雅黑" pitchFamily="34" charset="-122"/>
                  <a:ea typeface="微软雅黑" pitchFamily="34" charset="-122"/>
                </a:rPr>
                <a:t>1</a:t>
              </a:r>
              <a:endParaRPr lang="zh-CN" altLang="en-US" sz="2500" b="1" dirty="0">
                <a:solidFill>
                  <a:schemeClr val="bg1"/>
                </a:solidFill>
                <a:latin typeface="微软雅黑" pitchFamily="34" charset="-122"/>
                <a:ea typeface="微软雅黑" pitchFamily="34" charset="-122"/>
              </a:endParaRPr>
            </a:p>
          </p:txBody>
        </p:sp>
      </p:grpSp>
      <p:grpSp>
        <p:nvGrpSpPr>
          <p:cNvPr id="284" name="组合 283"/>
          <p:cNvGrpSpPr/>
          <p:nvPr/>
        </p:nvGrpSpPr>
        <p:grpSpPr>
          <a:xfrm>
            <a:off x="4539830" y="1781503"/>
            <a:ext cx="623903" cy="623903"/>
            <a:chOff x="304800" y="673100"/>
            <a:chExt cx="4000500" cy="4000500"/>
          </a:xfrm>
          <a:effectLst>
            <a:outerShdw blurRad="317500" dist="190500" dir="8100000" algn="tr" rotWithShape="0">
              <a:prstClr val="black">
                <a:alpha val="50000"/>
              </a:prstClr>
            </a:outerShdw>
          </a:effectLst>
        </p:grpSpPr>
        <p:sp>
          <p:nvSpPr>
            <p:cNvPr id="285" name="同心圆 2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accent3"/>
                </a:solidFill>
                <a:latin typeface="微软雅黑" pitchFamily="34" charset="-122"/>
                <a:ea typeface="微软雅黑" pitchFamily="34" charset="-122"/>
              </a:endParaRPr>
            </a:p>
          </p:txBody>
        </p:sp>
        <p:sp>
          <p:nvSpPr>
            <p:cNvPr id="286" name="椭圆 285"/>
            <p:cNvSpPr/>
            <p:nvPr/>
          </p:nvSpPr>
          <p:spPr>
            <a:xfrm>
              <a:off x="392113" y="760413"/>
              <a:ext cx="3825874" cy="3825874"/>
            </a:xfrm>
            <a:prstGeom prst="ellipse">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chemeClr val="bg1"/>
                  </a:solidFill>
                  <a:latin typeface="微软雅黑" pitchFamily="34" charset="-122"/>
                  <a:ea typeface="微软雅黑" pitchFamily="34" charset="-122"/>
                </a:rPr>
                <a:t>2</a:t>
              </a:r>
              <a:endParaRPr lang="zh-CN" altLang="en-US" sz="2500" b="1" dirty="0">
                <a:solidFill>
                  <a:schemeClr val="bg1"/>
                </a:solidFill>
                <a:latin typeface="微软雅黑" pitchFamily="34" charset="-122"/>
                <a:ea typeface="微软雅黑" pitchFamily="34" charset="-122"/>
              </a:endParaRPr>
            </a:p>
          </p:txBody>
        </p:sp>
      </p:grpSp>
      <p:grpSp>
        <p:nvGrpSpPr>
          <p:cNvPr id="287" name="组合 286"/>
          <p:cNvGrpSpPr/>
          <p:nvPr/>
        </p:nvGrpSpPr>
        <p:grpSpPr>
          <a:xfrm>
            <a:off x="4008283" y="2654672"/>
            <a:ext cx="623903" cy="623903"/>
            <a:chOff x="304800" y="673100"/>
            <a:chExt cx="4000500" cy="4000500"/>
          </a:xfrm>
          <a:effectLst>
            <a:outerShdw blurRad="317500" dist="190500" dir="8100000" algn="tr" rotWithShape="0">
              <a:prstClr val="black">
                <a:alpha val="50000"/>
              </a:prstClr>
            </a:outerShdw>
          </a:effectLst>
        </p:grpSpPr>
        <p:sp>
          <p:nvSpPr>
            <p:cNvPr id="288" name="同心圆 28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accent3"/>
                </a:solidFill>
                <a:latin typeface="微软雅黑" pitchFamily="34" charset="-122"/>
                <a:ea typeface="微软雅黑" pitchFamily="34" charset="-122"/>
              </a:endParaRPr>
            </a:p>
          </p:txBody>
        </p:sp>
        <p:sp>
          <p:nvSpPr>
            <p:cNvPr id="289" name="椭圆 288"/>
            <p:cNvSpPr/>
            <p:nvPr/>
          </p:nvSpPr>
          <p:spPr>
            <a:xfrm>
              <a:off x="392113" y="760413"/>
              <a:ext cx="3825874" cy="3825874"/>
            </a:xfrm>
            <a:prstGeom prst="ellipse">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chemeClr val="bg1"/>
                  </a:solidFill>
                  <a:latin typeface="微软雅黑" pitchFamily="34" charset="-122"/>
                  <a:ea typeface="微软雅黑" pitchFamily="34" charset="-122"/>
                </a:rPr>
                <a:t>3</a:t>
              </a:r>
              <a:endParaRPr lang="zh-CN" altLang="en-US" sz="2500" b="1" dirty="0">
                <a:solidFill>
                  <a:schemeClr val="bg1"/>
                </a:solidFill>
                <a:latin typeface="微软雅黑" pitchFamily="34" charset="-122"/>
                <a:ea typeface="微软雅黑" pitchFamily="34" charset="-122"/>
              </a:endParaRPr>
            </a:p>
          </p:txBody>
        </p:sp>
      </p:grpSp>
      <p:grpSp>
        <p:nvGrpSpPr>
          <p:cNvPr id="290" name="组合 289"/>
          <p:cNvGrpSpPr/>
          <p:nvPr/>
        </p:nvGrpSpPr>
        <p:grpSpPr>
          <a:xfrm>
            <a:off x="4325419" y="3741465"/>
            <a:ext cx="623903" cy="623903"/>
            <a:chOff x="304800" y="673100"/>
            <a:chExt cx="4000500" cy="4000500"/>
          </a:xfrm>
          <a:effectLst>
            <a:outerShdw blurRad="317500" dist="190500" dir="8100000" algn="tr" rotWithShape="0">
              <a:prstClr val="black">
                <a:alpha val="50000"/>
              </a:prstClr>
            </a:outerShdw>
          </a:effectLst>
        </p:grpSpPr>
        <p:sp>
          <p:nvSpPr>
            <p:cNvPr id="291" name="同心圆 29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accent3"/>
                </a:solidFill>
                <a:latin typeface="微软雅黑" pitchFamily="34" charset="-122"/>
                <a:ea typeface="微软雅黑" pitchFamily="34" charset="-122"/>
              </a:endParaRPr>
            </a:p>
          </p:txBody>
        </p:sp>
        <p:sp>
          <p:nvSpPr>
            <p:cNvPr id="292" name="椭圆 291"/>
            <p:cNvSpPr/>
            <p:nvPr/>
          </p:nvSpPr>
          <p:spPr>
            <a:xfrm>
              <a:off x="392113" y="760413"/>
              <a:ext cx="3825874" cy="3825874"/>
            </a:xfrm>
            <a:prstGeom prst="ellipse">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chemeClr val="bg1"/>
                  </a:solidFill>
                  <a:latin typeface="微软雅黑" pitchFamily="34" charset="-122"/>
                  <a:ea typeface="微软雅黑" pitchFamily="34" charset="-122"/>
                </a:rPr>
                <a:t>4</a:t>
              </a:r>
              <a:endParaRPr lang="zh-CN" altLang="en-US" sz="2500" b="1" dirty="0">
                <a:solidFill>
                  <a:schemeClr val="bg1"/>
                </a:solidFill>
                <a:latin typeface="微软雅黑" pitchFamily="34" charset="-122"/>
                <a:ea typeface="微软雅黑" pitchFamily="34" charset="-122"/>
              </a:endParaRPr>
            </a:p>
          </p:txBody>
        </p:sp>
      </p:grpSp>
      <p:sp>
        <p:nvSpPr>
          <p:cNvPr id="293" name="Rectangle 1436"/>
          <p:cNvSpPr>
            <a:spLocks noChangeArrowheads="1"/>
          </p:cNvSpPr>
          <p:nvPr/>
        </p:nvSpPr>
        <p:spPr bwMode="auto">
          <a:xfrm>
            <a:off x="5390390" y="1770265"/>
            <a:ext cx="1077218"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zh-CN" altLang="en-US" sz="1400" b="1" dirty="0" smtClean="0">
                <a:solidFill>
                  <a:schemeClr val="tx1">
                    <a:lumMod val="65000"/>
                    <a:lumOff val="35000"/>
                  </a:schemeClr>
                </a:solidFill>
                <a:latin typeface="微软雅黑" pitchFamily="34" charset="-122"/>
                <a:ea typeface="微软雅黑" pitchFamily="34" charset="-122"/>
                <a:cs typeface="Arial" pitchFamily="34" charset="0"/>
              </a:rPr>
              <a:t>此处输入标题</a:t>
            </a:r>
            <a:endParaRPr lang="en-US" altLang="zh-CN" sz="1400" b="1" dirty="0">
              <a:solidFill>
                <a:schemeClr val="tx1">
                  <a:lumMod val="65000"/>
                  <a:lumOff val="35000"/>
                </a:schemeClr>
              </a:solidFill>
              <a:latin typeface="微软雅黑" pitchFamily="34" charset="-122"/>
              <a:ea typeface="微软雅黑" pitchFamily="34" charset="-122"/>
              <a:cs typeface="Arial" pitchFamily="34" charset="0"/>
            </a:endParaRPr>
          </a:p>
        </p:txBody>
      </p:sp>
      <p:sp>
        <p:nvSpPr>
          <p:cNvPr id="294" name="Content Placeholder 2"/>
          <p:cNvSpPr txBox="1">
            <a:spLocks/>
          </p:cNvSpPr>
          <p:nvPr/>
        </p:nvSpPr>
        <p:spPr bwMode="auto">
          <a:xfrm>
            <a:off x="5316013" y="1995382"/>
            <a:ext cx="3224213" cy="454819"/>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dirty="0" smtClean="0">
                <a:solidFill>
                  <a:schemeClr val="tx1">
                    <a:lumMod val="65000"/>
                    <a:lumOff val="35000"/>
                  </a:schemeClr>
                </a:solidFill>
                <a:latin typeface="微软雅黑" pitchFamily="34" charset="-122"/>
                <a:ea typeface="微软雅黑" pitchFamily="34" charset="-122"/>
              </a:rPr>
              <a:t>此处输入文字内容此处输入文字内容此处输入文字内容此处输入文字内容此处输入文字内容</a:t>
            </a:r>
            <a:endParaRPr lang="en-US" altLang="zh-CN" sz="1000" dirty="0">
              <a:solidFill>
                <a:schemeClr val="tx1">
                  <a:lumMod val="65000"/>
                  <a:lumOff val="35000"/>
                </a:schemeClr>
              </a:solidFill>
              <a:latin typeface="微软雅黑" pitchFamily="34" charset="-122"/>
              <a:ea typeface="微软雅黑" pitchFamily="34" charset="-122"/>
            </a:endParaRPr>
          </a:p>
        </p:txBody>
      </p:sp>
      <p:sp>
        <p:nvSpPr>
          <p:cNvPr id="295" name="Rectangle 1436"/>
          <p:cNvSpPr>
            <a:spLocks noChangeArrowheads="1"/>
          </p:cNvSpPr>
          <p:nvPr/>
        </p:nvSpPr>
        <p:spPr bwMode="auto">
          <a:xfrm>
            <a:off x="4887197" y="2685455"/>
            <a:ext cx="1077218"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zh-CN" altLang="en-US" sz="1400" b="1" dirty="0" smtClean="0">
                <a:solidFill>
                  <a:schemeClr val="tx1">
                    <a:lumMod val="65000"/>
                    <a:lumOff val="35000"/>
                  </a:schemeClr>
                </a:solidFill>
                <a:latin typeface="微软雅黑" pitchFamily="34" charset="-122"/>
                <a:ea typeface="微软雅黑" pitchFamily="34" charset="-122"/>
                <a:cs typeface="Arial" pitchFamily="34" charset="0"/>
              </a:rPr>
              <a:t>此处输入标题</a:t>
            </a:r>
            <a:endParaRPr lang="en-US" altLang="zh-CN" sz="1400" b="1" dirty="0">
              <a:solidFill>
                <a:schemeClr val="tx1">
                  <a:lumMod val="65000"/>
                  <a:lumOff val="35000"/>
                </a:schemeClr>
              </a:solidFill>
              <a:latin typeface="微软雅黑" pitchFamily="34" charset="-122"/>
              <a:ea typeface="微软雅黑" pitchFamily="34" charset="-122"/>
              <a:cs typeface="Arial" pitchFamily="34" charset="0"/>
            </a:endParaRPr>
          </a:p>
        </p:txBody>
      </p:sp>
      <p:sp>
        <p:nvSpPr>
          <p:cNvPr id="296" name="Content Placeholder 2"/>
          <p:cNvSpPr txBox="1">
            <a:spLocks/>
          </p:cNvSpPr>
          <p:nvPr/>
        </p:nvSpPr>
        <p:spPr bwMode="auto">
          <a:xfrm>
            <a:off x="4812820" y="2910572"/>
            <a:ext cx="3224213" cy="454819"/>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dirty="0" smtClean="0">
                <a:solidFill>
                  <a:schemeClr val="tx1">
                    <a:lumMod val="65000"/>
                    <a:lumOff val="35000"/>
                  </a:schemeClr>
                </a:solidFill>
                <a:latin typeface="微软雅黑" pitchFamily="34" charset="-122"/>
                <a:ea typeface="微软雅黑" pitchFamily="34" charset="-122"/>
              </a:rPr>
              <a:t>此处输入文字内容此处输入文字内容此处输入文字内容此处输入文字内容此处输入文字内容</a:t>
            </a:r>
            <a:endParaRPr lang="en-US" altLang="zh-CN" sz="1000" dirty="0">
              <a:solidFill>
                <a:schemeClr val="tx1">
                  <a:lumMod val="65000"/>
                  <a:lumOff val="35000"/>
                </a:schemeClr>
              </a:solidFill>
              <a:latin typeface="微软雅黑" pitchFamily="34" charset="-122"/>
              <a:ea typeface="微软雅黑" pitchFamily="34" charset="-122"/>
            </a:endParaRPr>
          </a:p>
        </p:txBody>
      </p:sp>
      <p:sp>
        <p:nvSpPr>
          <p:cNvPr id="297" name="Rectangle 1436"/>
          <p:cNvSpPr>
            <a:spLocks noChangeArrowheads="1"/>
          </p:cNvSpPr>
          <p:nvPr/>
        </p:nvSpPr>
        <p:spPr bwMode="auto">
          <a:xfrm>
            <a:off x="5150116" y="3691194"/>
            <a:ext cx="1077218"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zh-CN" altLang="en-US" sz="1400" b="1" dirty="0" smtClean="0">
                <a:solidFill>
                  <a:schemeClr val="tx1">
                    <a:lumMod val="65000"/>
                    <a:lumOff val="35000"/>
                  </a:schemeClr>
                </a:solidFill>
                <a:latin typeface="微软雅黑" pitchFamily="34" charset="-122"/>
                <a:ea typeface="微软雅黑" pitchFamily="34" charset="-122"/>
                <a:cs typeface="Arial" pitchFamily="34" charset="0"/>
              </a:rPr>
              <a:t>此处输入标题</a:t>
            </a:r>
            <a:endParaRPr lang="en-US" altLang="zh-CN" sz="1400" b="1" dirty="0">
              <a:solidFill>
                <a:schemeClr val="tx1">
                  <a:lumMod val="65000"/>
                  <a:lumOff val="35000"/>
                </a:schemeClr>
              </a:solidFill>
              <a:latin typeface="微软雅黑" pitchFamily="34" charset="-122"/>
              <a:ea typeface="微软雅黑" pitchFamily="34" charset="-122"/>
              <a:cs typeface="Arial" pitchFamily="34" charset="0"/>
            </a:endParaRPr>
          </a:p>
        </p:txBody>
      </p:sp>
      <p:sp>
        <p:nvSpPr>
          <p:cNvPr id="298" name="Content Placeholder 2"/>
          <p:cNvSpPr txBox="1">
            <a:spLocks/>
          </p:cNvSpPr>
          <p:nvPr/>
        </p:nvSpPr>
        <p:spPr bwMode="auto">
          <a:xfrm>
            <a:off x="5075739" y="3916311"/>
            <a:ext cx="3224213" cy="454819"/>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dirty="0" smtClean="0">
                <a:solidFill>
                  <a:schemeClr val="tx1">
                    <a:lumMod val="65000"/>
                    <a:lumOff val="35000"/>
                  </a:schemeClr>
                </a:solidFill>
                <a:latin typeface="微软雅黑" pitchFamily="34" charset="-122"/>
                <a:ea typeface="微软雅黑" pitchFamily="34" charset="-122"/>
              </a:rPr>
              <a:t>此处输入文字内容此处输入文字内容此处输入文字内容此处输入文字内容此处输入文字内容</a:t>
            </a:r>
            <a:endParaRPr lang="en-US" altLang="zh-CN" sz="1000" dirty="0">
              <a:solidFill>
                <a:schemeClr val="tx1">
                  <a:lumMod val="65000"/>
                  <a:lumOff val="35000"/>
                </a:schemeClr>
              </a:solidFill>
              <a:latin typeface="微软雅黑" pitchFamily="34" charset="-122"/>
              <a:ea typeface="微软雅黑" pitchFamily="34" charset="-122"/>
            </a:endParaRPr>
          </a:p>
        </p:txBody>
      </p:sp>
    </p:spTree>
    <p:custDataLst>
      <p:tags r:id="rId1"/>
    </p:custDataLst>
    <p:extLst>
      <p:ext uri="{BB962C8B-B14F-4D97-AF65-F5344CB8AC3E}">
        <p14:creationId xmlns="" xmlns:p14="http://schemas.microsoft.com/office/powerpoint/2010/main" val="1905924075"/>
      </p:ext>
    </p:extLst>
  </p:cSld>
  <p:clrMapOvr>
    <a:masterClrMapping/>
  </p:clrMapOvr>
  <p:transition spd="slow" advTm="9694">
    <p:cover/>
  </p:transition>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39"/>
                                            </p:tgtEl>
                                            <p:attrNameLst>
                                              <p:attrName>style.visibility</p:attrName>
                                            </p:attrNameLst>
                                          </p:cBhvr>
                                          <p:to>
                                            <p:strVal val="visible"/>
                                          </p:to>
                                        </p:set>
                                        <p:anim calcmode="lin" valueType="num">
                                          <p:cBhvr>
                                            <p:cTn id="21" dur="500" fill="hold"/>
                                            <p:tgtEl>
                                              <p:spTgt spid="139"/>
                                            </p:tgtEl>
                                            <p:attrNameLst>
                                              <p:attrName>ppt_w</p:attrName>
                                            </p:attrNameLst>
                                          </p:cBhvr>
                                          <p:tavLst>
                                            <p:tav tm="0">
                                              <p:val>
                                                <p:fltVal val="0"/>
                                              </p:val>
                                            </p:tav>
                                            <p:tav tm="100000">
                                              <p:val>
                                                <p:strVal val="#ppt_w"/>
                                              </p:val>
                                            </p:tav>
                                          </p:tavLst>
                                        </p:anim>
                                        <p:anim calcmode="lin" valueType="num">
                                          <p:cBhvr>
                                            <p:cTn id="22" dur="500" fill="hold"/>
                                            <p:tgtEl>
                                              <p:spTgt spid="139"/>
                                            </p:tgtEl>
                                            <p:attrNameLst>
                                              <p:attrName>ppt_h</p:attrName>
                                            </p:attrNameLst>
                                          </p:cBhvr>
                                          <p:tavLst>
                                            <p:tav tm="0">
                                              <p:val>
                                                <p:fltVal val="0"/>
                                              </p:val>
                                            </p:tav>
                                            <p:tav tm="100000">
                                              <p:val>
                                                <p:strVal val="#ppt_h"/>
                                              </p:val>
                                            </p:tav>
                                          </p:tavLst>
                                        </p:anim>
                                        <p:animEffect transition="in" filter="fade">
                                          <p:cBhvr>
                                            <p:cTn id="23" dur="500"/>
                                            <p:tgtEl>
                                              <p:spTgt spid="139"/>
                                            </p:tgtEl>
                                          </p:cBhvr>
                                        </p:animEffect>
                                      </p:childTnLst>
                                    </p:cTn>
                                  </p:par>
                                  <p:par>
                                    <p:cTn id="24" presetID="53" presetClass="entr" presetSubtype="16" fill="hold" grpId="0" nodeType="withEffect">
                                      <p:stCondLst>
                                        <p:cond delay="250"/>
                                      </p:stCondLst>
                                      <p:childTnLst>
                                        <p:set>
                                          <p:cBhvr>
                                            <p:cTn id="25" dur="1" fill="hold">
                                              <p:stCondLst>
                                                <p:cond delay="0"/>
                                              </p:stCondLst>
                                            </p:cTn>
                                            <p:tgtEl>
                                              <p:spTgt spid="140"/>
                                            </p:tgtEl>
                                            <p:attrNameLst>
                                              <p:attrName>style.visibility</p:attrName>
                                            </p:attrNameLst>
                                          </p:cBhvr>
                                          <p:to>
                                            <p:strVal val="visible"/>
                                          </p:to>
                                        </p:set>
                                        <p:anim calcmode="lin" valueType="num">
                                          <p:cBhvr>
                                            <p:cTn id="26" dur="500" fill="hold"/>
                                            <p:tgtEl>
                                              <p:spTgt spid="140"/>
                                            </p:tgtEl>
                                            <p:attrNameLst>
                                              <p:attrName>ppt_w</p:attrName>
                                            </p:attrNameLst>
                                          </p:cBhvr>
                                          <p:tavLst>
                                            <p:tav tm="0">
                                              <p:val>
                                                <p:fltVal val="0"/>
                                              </p:val>
                                            </p:tav>
                                            <p:tav tm="100000">
                                              <p:val>
                                                <p:strVal val="#ppt_w"/>
                                              </p:val>
                                            </p:tav>
                                          </p:tavLst>
                                        </p:anim>
                                        <p:anim calcmode="lin" valueType="num">
                                          <p:cBhvr>
                                            <p:cTn id="27" dur="500" fill="hold"/>
                                            <p:tgtEl>
                                              <p:spTgt spid="140"/>
                                            </p:tgtEl>
                                            <p:attrNameLst>
                                              <p:attrName>ppt_h</p:attrName>
                                            </p:attrNameLst>
                                          </p:cBhvr>
                                          <p:tavLst>
                                            <p:tav tm="0">
                                              <p:val>
                                                <p:fltVal val="0"/>
                                              </p:val>
                                            </p:tav>
                                            <p:tav tm="100000">
                                              <p:val>
                                                <p:strVal val="#ppt_h"/>
                                              </p:val>
                                            </p:tav>
                                          </p:tavLst>
                                        </p:anim>
                                        <p:animEffect transition="in" filter="fade">
                                          <p:cBhvr>
                                            <p:cTn id="28" dur="500"/>
                                            <p:tgtEl>
                                              <p:spTgt spid="140"/>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141"/>
                                            </p:tgtEl>
                                            <p:attrNameLst>
                                              <p:attrName>style.visibility</p:attrName>
                                            </p:attrNameLst>
                                          </p:cBhvr>
                                          <p:to>
                                            <p:strVal val="visible"/>
                                          </p:to>
                                        </p:set>
                                        <p:anim calcmode="lin" valueType="num">
                                          <p:cBhvr>
                                            <p:cTn id="31" dur="500" fill="hold"/>
                                            <p:tgtEl>
                                              <p:spTgt spid="141"/>
                                            </p:tgtEl>
                                            <p:attrNameLst>
                                              <p:attrName>ppt_w</p:attrName>
                                            </p:attrNameLst>
                                          </p:cBhvr>
                                          <p:tavLst>
                                            <p:tav tm="0">
                                              <p:val>
                                                <p:fltVal val="0"/>
                                              </p:val>
                                            </p:tav>
                                            <p:tav tm="100000">
                                              <p:val>
                                                <p:strVal val="#ppt_w"/>
                                              </p:val>
                                            </p:tav>
                                          </p:tavLst>
                                        </p:anim>
                                        <p:anim calcmode="lin" valueType="num">
                                          <p:cBhvr>
                                            <p:cTn id="32" dur="500" fill="hold"/>
                                            <p:tgtEl>
                                              <p:spTgt spid="141"/>
                                            </p:tgtEl>
                                            <p:attrNameLst>
                                              <p:attrName>ppt_h</p:attrName>
                                            </p:attrNameLst>
                                          </p:cBhvr>
                                          <p:tavLst>
                                            <p:tav tm="0">
                                              <p:val>
                                                <p:fltVal val="0"/>
                                              </p:val>
                                            </p:tav>
                                            <p:tav tm="100000">
                                              <p:val>
                                                <p:strVal val="#ppt_h"/>
                                              </p:val>
                                            </p:tav>
                                          </p:tavLst>
                                        </p:anim>
                                        <p:animEffect transition="in" filter="fade">
                                          <p:cBhvr>
                                            <p:cTn id="33" dur="500"/>
                                            <p:tgtEl>
                                              <p:spTgt spid="141"/>
                                            </p:tgtEl>
                                          </p:cBhvr>
                                        </p:animEffect>
                                      </p:childTnLst>
                                    </p:cTn>
                                  </p:par>
                                  <p:par>
                                    <p:cTn id="34" presetID="53" presetClass="entr" presetSubtype="16" fill="hold" grpId="0" nodeType="withEffect">
                                      <p:stCondLst>
                                        <p:cond delay="750"/>
                                      </p:stCondLst>
                                      <p:childTnLst>
                                        <p:set>
                                          <p:cBhvr>
                                            <p:cTn id="35" dur="1" fill="hold">
                                              <p:stCondLst>
                                                <p:cond delay="0"/>
                                              </p:stCondLst>
                                            </p:cTn>
                                            <p:tgtEl>
                                              <p:spTgt spid="142"/>
                                            </p:tgtEl>
                                            <p:attrNameLst>
                                              <p:attrName>style.visibility</p:attrName>
                                            </p:attrNameLst>
                                          </p:cBhvr>
                                          <p:to>
                                            <p:strVal val="visible"/>
                                          </p:to>
                                        </p:set>
                                        <p:anim calcmode="lin" valueType="num">
                                          <p:cBhvr>
                                            <p:cTn id="36" dur="500" fill="hold"/>
                                            <p:tgtEl>
                                              <p:spTgt spid="142"/>
                                            </p:tgtEl>
                                            <p:attrNameLst>
                                              <p:attrName>ppt_w</p:attrName>
                                            </p:attrNameLst>
                                          </p:cBhvr>
                                          <p:tavLst>
                                            <p:tav tm="0">
                                              <p:val>
                                                <p:fltVal val="0"/>
                                              </p:val>
                                            </p:tav>
                                            <p:tav tm="100000">
                                              <p:val>
                                                <p:strVal val="#ppt_w"/>
                                              </p:val>
                                            </p:tav>
                                          </p:tavLst>
                                        </p:anim>
                                        <p:anim calcmode="lin" valueType="num">
                                          <p:cBhvr>
                                            <p:cTn id="37" dur="500" fill="hold"/>
                                            <p:tgtEl>
                                              <p:spTgt spid="142"/>
                                            </p:tgtEl>
                                            <p:attrNameLst>
                                              <p:attrName>ppt_h</p:attrName>
                                            </p:attrNameLst>
                                          </p:cBhvr>
                                          <p:tavLst>
                                            <p:tav tm="0">
                                              <p:val>
                                                <p:fltVal val="0"/>
                                              </p:val>
                                            </p:tav>
                                            <p:tav tm="100000">
                                              <p:val>
                                                <p:strVal val="#ppt_h"/>
                                              </p:val>
                                            </p:tav>
                                          </p:tavLst>
                                        </p:anim>
                                        <p:animEffect transition="in" filter="fade">
                                          <p:cBhvr>
                                            <p:cTn id="38" dur="500"/>
                                            <p:tgtEl>
                                              <p:spTgt spid="142"/>
                                            </p:tgtEl>
                                          </p:cBhvr>
                                        </p:animEffect>
                                      </p:childTnLst>
                                    </p:cTn>
                                  </p:par>
                                  <p:par>
                                    <p:cTn id="39" presetID="53" presetClass="entr" presetSubtype="16" fill="hold" grpId="0" nodeType="withEffect">
                                      <p:stCondLst>
                                        <p:cond delay="1000"/>
                                      </p:stCondLst>
                                      <p:childTnLst>
                                        <p:set>
                                          <p:cBhvr>
                                            <p:cTn id="40" dur="1" fill="hold">
                                              <p:stCondLst>
                                                <p:cond delay="0"/>
                                              </p:stCondLst>
                                            </p:cTn>
                                            <p:tgtEl>
                                              <p:spTgt spid="143"/>
                                            </p:tgtEl>
                                            <p:attrNameLst>
                                              <p:attrName>style.visibility</p:attrName>
                                            </p:attrNameLst>
                                          </p:cBhvr>
                                          <p:to>
                                            <p:strVal val="visible"/>
                                          </p:to>
                                        </p:set>
                                        <p:anim calcmode="lin" valueType="num">
                                          <p:cBhvr>
                                            <p:cTn id="41" dur="500" fill="hold"/>
                                            <p:tgtEl>
                                              <p:spTgt spid="143"/>
                                            </p:tgtEl>
                                            <p:attrNameLst>
                                              <p:attrName>ppt_w</p:attrName>
                                            </p:attrNameLst>
                                          </p:cBhvr>
                                          <p:tavLst>
                                            <p:tav tm="0">
                                              <p:val>
                                                <p:fltVal val="0"/>
                                              </p:val>
                                            </p:tav>
                                            <p:tav tm="100000">
                                              <p:val>
                                                <p:strVal val="#ppt_w"/>
                                              </p:val>
                                            </p:tav>
                                          </p:tavLst>
                                        </p:anim>
                                        <p:anim calcmode="lin" valueType="num">
                                          <p:cBhvr>
                                            <p:cTn id="42" dur="500" fill="hold"/>
                                            <p:tgtEl>
                                              <p:spTgt spid="143"/>
                                            </p:tgtEl>
                                            <p:attrNameLst>
                                              <p:attrName>ppt_h</p:attrName>
                                            </p:attrNameLst>
                                          </p:cBhvr>
                                          <p:tavLst>
                                            <p:tav tm="0">
                                              <p:val>
                                                <p:fltVal val="0"/>
                                              </p:val>
                                            </p:tav>
                                            <p:tav tm="100000">
                                              <p:val>
                                                <p:strVal val="#ppt_h"/>
                                              </p:val>
                                            </p:tav>
                                          </p:tavLst>
                                        </p:anim>
                                        <p:animEffect transition="in" filter="fade">
                                          <p:cBhvr>
                                            <p:cTn id="43" dur="500"/>
                                            <p:tgtEl>
                                              <p:spTgt spid="143"/>
                                            </p:tgtEl>
                                          </p:cBhvr>
                                        </p:animEffect>
                                      </p:childTnLst>
                                    </p:cTn>
                                  </p:par>
                                  <p:par>
                                    <p:cTn id="44" presetID="53" presetClass="entr" presetSubtype="16" fill="hold" grpId="0" nodeType="withEffect">
                                      <p:stCondLst>
                                        <p:cond delay="1250"/>
                                      </p:stCondLst>
                                      <p:childTnLst>
                                        <p:set>
                                          <p:cBhvr>
                                            <p:cTn id="45" dur="1" fill="hold">
                                              <p:stCondLst>
                                                <p:cond delay="0"/>
                                              </p:stCondLst>
                                            </p:cTn>
                                            <p:tgtEl>
                                              <p:spTgt spid="144"/>
                                            </p:tgtEl>
                                            <p:attrNameLst>
                                              <p:attrName>style.visibility</p:attrName>
                                            </p:attrNameLst>
                                          </p:cBhvr>
                                          <p:to>
                                            <p:strVal val="visible"/>
                                          </p:to>
                                        </p:set>
                                        <p:anim calcmode="lin" valueType="num">
                                          <p:cBhvr>
                                            <p:cTn id="46" dur="500" fill="hold"/>
                                            <p:tgtEl>
                                              <p:spTgt spid="144"/>
                                            </p:tgtEl>
                                            <p:attrNameLst>
                                              <p:attrName>ppt_w</p:attrName>
                                            </p:attrNameLst>
                                          </p:cBhvr>
                                          <p:tavLst>
                                            <p:tav tm="0">
                                              <p:val>
                                                <p:fltVal val="0"/>
                                              </p:val>
                                            </p:tav>
                                            <p:tav tm="100000">
                                              <p:val>
                                                <p:strVal val="#ppt_w"/>
                                              </p:val>
                                            </p:tav>
                                          </p:tavLst>
                                        </p:anim>
                                        <p:anim calcmode="lin" valueType="num">
                                          <p:cBhvr>
                                            <p:cTn id="47" dur="500" fill="hold"/>
                                            <p:tgtEl>
                                              <p:spTgt spid="144"/>
                                            </p:tgtEl>
                                            <p:attrNameLst>
                                              <p:attrName>ppt_h</p:attrName>
                                            </p:attrNameLst>
                                          </p:cBhvr>
                                          <p:tavLst>
                                            <p:tav tm="0">
                                              <p:val>
                                                <p:fltVal val="0"/>
                                              </p:val>
                                            </p:tav>
                                            <p:tav tm="100000">
                                              <p:val>
                                                <p:strVal val="#ppt_h"/>
                                              </p:val>
                                            </p:tav>
                                          </p:tavLst>
                                        </p:anim>
                                        <p:animEffect transition="in" filter="fade">
                                          <p:cBhvr>
                                            <p:cTn id="48" dur="500"/>
                                            <p:tgtEl>
                                              <p:spTgt spid="144"/>
                                            </p:tgtEl>
                                          </p:cBhvr>
                                        </p:animEffect>
                                      </p:childTnLst>
                                    </p:cTn>
                                  </p:par>
                                  <p:par>
                                    <p:cTn id="49" presetID="53" presetClass="entr" presetSubtype="16" fill="hold" grpId="0" nodeType="withEffect">
                                      <p:stCondLst>
                                        <p:cond delay="1500"/>
                                      </p:stCondLst>
                                      <p:childTnLst>
                                        <p:set>
                                          <p:cBhvr>
                                            <p:cTn id="50" dur="1" fill="hold">
                                              <p:stCondLst>
                                                <p:cond delay="0"/>
                                              </p:stCondLst>
                                            </p:cTn>
                                            <p:tgtEl>
                                              <p:spTgt spid="145"/>
                                            </p:tgtEl>
                                            <p:attrNameLst>
                                              <p:attrName>style.visibility</p:attrName>
                                            </p:attrNameLst>
                                          </p:cBhvr>
                                          <p:to>
                                            <p:strVal val="visible"/>
                                          </p:to>
                                        </p:set>
                                        <p:anim calcmode="lin" valueType="num">
                                          <p:cBhvr>
                                            <p:cTn id="51" dur="500" fill="hold"/>
                                            <p:tgtEl>
                                              <p:spTgt spid="145"/>
                                            </p:tgtEl>
                                            <p:attrNameLst>
                                              <p:attrName>ppt_w</p:attrName>
                                            </p:attrNameLst>
                                          </p:cBhvr>
                                          <p:tavLst>
                                            <p:tav tm="0">
                                              <p:val>
                                                <p:fltVal val="0"/>
                                              </p:val>
                                            </p:tav>
                                            <p:tav tm="100000">
                                              <p:val>
                                                <p:strVal val="#ppt_w"/>
                                              </p:val>
                                            </p:tav>
                                          </p:tavLst>
                                        </p:anim>
                                        <p:anim calcmode="lin" valueType="num">
                                          <p:cBhvr>
                                            <p:cTn id="52" dur="500" fill="hold"/>
                                            <p:tgtEl>
                                              <p:spTgt spid="145"/>
                                            </p:tgtEl>
                                            <p:attrNameLst>
                                              <p:attrName>ppt_h</p:attrName>
                                            </p:attrNameLst>
                                          </p:cBhvr>
                                          <p:tavLst>
                                            <p:tav tm="0">
                                              <p:val>
                                                <p:fltVal val="0"/>
                                              </p:val>
                                            </p:tav>
                                            <p:tav tm="100000">
                                              <p:val>
                                                <p:strVal val="#ppt_h"/>
                                              </p:val>
                                            </p:tav>
                                          </p:tavLst>
                                        </p:anim>
                                        <p:animEffect transition="in" filter="fade">
                                          <p:cBhvr>
                                            <p:cTn id="53" dur="500"/>
                                            <p:tgtEl>
                                              <p:spTgt spid="145"/>
                                            </p:tgtEl>
                                          </p:cBhvr>
                                        </p:animEffect>
                                      </p:childTnLst>
                                    </p:cTn>
                                  </p:par>
                                  <p:par>
                                    <p:cTn id="54" presetID="53" presetClass="entr" presetSubtype="16" fill="hold" grpId="0" nodeType="withEffect">
                                      <p:stCondLst>
                                        <p:cond delay="1750"/>
                                      </p:stCondLst>
                                      <p:childTnLst>
                                        <p:set>
                                          <p:cBhvr>
                                            <p:cTn id="55" dur="1" fill="hold">
                                              <p:stCondLst>
                                                <p:cond delay="0"/>
                                              </p:stCondLst>
                                            </p:cTn>
                                            <p:tgtEl>
                                              <p:spTgt spid="168"/>
                                            </p:tgtEl>
                                            <p:attrNameLst>
                                              <p:attrName>style.visibility</p:attrName>
                                            </p:attrNameLst>
                                          </p:cBhvr>
                                          <p:to>
                                            <p:strVal val="visible"/>
                                          </p:to>
                                        </p:set>
                                        <p:anim calcmode="lin" valueType="num">
                                          <p:cBhvr>
                                            <p:cTn id="56" dur="500" fill="hold"/>
                                            <p:tgtEl>
                                              <p:spTgt spid="168"/>
                                            </p:tgtEl>
                                            <p:attrNameLst>
                                              <p:attrName>ppt_w</p:attrName>
                                            </p:attrNameLst>
                                          </p:cBhvr>
                                          <p:tavLst>
                                            <p:tav tm="0">
                                              <p:val>
                                                <p:fltVal val="0"/>
                                              </p:val>
                                            </p:tav>
                                            <p:tav tm="100000">
                                              <p:val>
                                                <p:strVal val="#ppt_w"/>
                                              </p:val>
                                            </p:tav>
                                          </p:tavLst>
                                        </p:anim>
                                        <p:anim calcmode="lin" valueType="num">
                                          <p:cBhvr>
                                            <p:cTn id="57" dur="500" fill="hold"/>
                                            <p:tgtEl>
                                              <p:spTgt spid="168"/>
                                            </p:tgtEl>
                                            <p:attrNameLst>
                                              <p:attrName>ppt_h</p:attrName>
                                            </p:attrNameLst>
                                          </p:cBhvr>
                                          <p:tavLst>
                                            <p:tav tm="0">
                                              <p:val>
                                                <p:fltVal val="0"/>
                                              </p:val>
                                            </p:tav>
                                            <p:tav tm="100000">
                                              <p:val>
                                                <p:strVal val="#ppt_h"/>
                                              </p:val>
                                            </p:tav>
                                          </p:tavLst>
                                        </p:anim>
                                        <p:animEffect transition="in" filter="fade">
                                          <p:cBhvr>
                                            <p:cTn id="58" dur="500"/>
                                            <p:tgtEl>
                                              <p:spTgt spid="168"/>
                                            </p:tgtEl>
                                          </p:cBhvr>
                                        </p:animEffect>
                                      </p:childTnLst>
                                    </p:cTn>
                                  </p:par>
                                  <p:par>
                                    <p:cTn id="59" presetID="53" presetClass="entr" presetSubtype="16" fill="hold" grpId="0" nodeType="withEffect">
                                      <p:stCondLst>
                                        <p:cond delay="2000"/>
                                      </p:stCondLst>
                                      <p:childTnLst>
                                        <p:set>
                                          <p:cBhvr>
                                            <p:cTn id="60" dur="1" fill="hold">
                                              <p:stCondLst>
                                                <p:cond delay="0"/>
                                              </p:stCondLst>
                                            </p:cTn>
                                            <p:tgtEl>
                                              <p:spTgt spid="169"/>
                                            </p:tgtEl>
                                            <p:attrNameLst>
                                              <p:attrName>style.visibility</p:attrName>
                                            </p:attrNameLst>
                                          </p:cBhvr>
                                          <p:to>
                                            <p:strVal val="visible"/>
                                          </p:to>
                                        </p:set>
                                        <p:anim calcmode="lin" valueType="num">
                                          <p:cBhvr>
                                            <p:cTn id="61" dur="500" fill="hold"/>
                                            <p:tgtEl>
                                              <p:spTgt spid="169"/>
                                            </p:tgtEl>
                                            <p:attrNameLst>
                                              <p:attrName>ppt_w</p:attrName>
                                            </p:attrNameLst>
                                          </p:cBhvr>
                                          <p:tavLst>
                                            <p:tav tm="0">
                                              <p:val>
                                                <p:fltVal val="0"/>
                                              </p:val>
                                            </p:tav>
                                            <p:tav tm="100000">
                                              <p:val>
                                                <p:strVal val="#ppt_w"/>
                                              </p:val>
                                            </p:tav>
                                          </p:tavLst>
                                        </p:anim>
                                        <p:anim calcmode="lin" valueType="num">
                                          <p:cBhvr>
                                            <p:cTn id="62" dur="500" fill="hold"/>
                                            <p:tgtEl>
                                              <p:spTgt spid="169"/>
                                            </p:tgtEl>
                                            <p:attrNameLst>
                                              <p:attrName>ppt_h</p:attrName>
                                            </p:attrNameLst>
                                          </p:cBhvr>
                                          <p:tavLst>
                                            <p:tav tm="0">
                                              <p:val>
                                                <p:fltVal val="0"/>
                                              </p:val>
                                            </p:tav>
                                            <p:tav tm="100000">
                                              <p:val>
                                                <p:strVal val="#ppt_h"/>
                                              </p:val>
                                            </p:tav>
                                          </p:tavLst>
                                        </p:anim>
                                        <p:animEffect transition="in" filter="fade">
                                          <p:cBhvr>
                                            <p:cTn id="63" dur="500"/>
                                            <p:tgtEl>
                                              <p:spTgt spid="169"/>
                                            </p:tgtEl>
                                          </p:cBhvr>
                                        </p:animEffect>
                                      </p:childTnLst>
                                    </p:cTn>
                                  </p:par>
                                  <p:par>
                                    <p:cTn id="64" presetID="2" presetClass="entr" presetSubtype="6" fill="hold" nodeType="withEffect">
                                      <p:stCondLst>
                                        <p:cond delay="2000"/>
                                      </p:stCondLst>
                                      <p:childTnLst>
                                        <p:set>
                                          <p:cBhvr>
                                            <p:cTn id="65" dur="1" fill="hold">
                                              <p:stCondLst>
                                                <p:cond delay="0"/>
                                              </p:stCondLst>
                                            </p:cTn>
                                            <p:tgtEl>
                                              <p:spTgt spid="146"/>
                                            </p:tgtEl>
                                            <p:attrNameLst>
                                              <p:attrName>style.visibility</p:attrName>
                                            </p:attrNameLst>
                                          </p:cBhvr>
                                          <p:to>
                                            <p:strVal val="visible"/>
                                          </p:to>
                                        </p:set>
                                        <p:anim calcmode="lin" valueType="num">
                                          <p:cBhvr additive="base">
                                            <p:cTn id="66" dur="500" fill="hold"/>
                                            <p:tgtEl>
                                              <p:spTgt spid="146"/>
                                            </p:tgtEl>
                                            <p:attrNameLst>
                                              <p:attrName>ppt_x</p:attrName>
                                            </p:attrNameLst>
                                          </p:cBhvr>
                                          <p:tavLst>
                                            <p:tav tm="0">
                                              <p:val>
                                                <p:strVal val="1+#ppt_w/2"/>
                                              </p:val>
                                            </p:tav>
                                            <p:tav tm="100000">
                                              <p:val>
                                                <p:strVal val="#ppt_x"/>
                                              </p:val>
                                            </p:tav>
                                          </p:tavLst>
                                        </p:anim>
                                        <p:anim calcmode="lin" valueType="num">
                                          <p:cBhvr additive="base">
                                            <p:cTn id="67" dur="500" fill="hold"/>
                                            <p:tgtEl>
                                              <p:spTgt spid="14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12"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additive="base">
                                            <p:cTn id="71" dur="500" fill="hold"/>
                                            <p:tgtEl>
                                              <p:spTgt spid="117"/>
                                            </p:tgtEl>
                                            <p:attrNameLst>
                                              <p:attrName>ppt_x</p:attrName>
                                            </p:attrNameLst>
                                          </p:cBhvr>
                                          <p:tavLst>
                                            <p:tav tm="0">
                                              <p:val>
                                                <p:strVal val="0-#ppt_w/2"/>
                                              </p:val>
                                            </p:tav>
                                            <p:tav tm="100000">
                                              <p:val>
                                                <p:strVal val="#ppt_x"/>
                                              </p:val>
                                            </p:tav>
                                          </p:tavLst>
                                        </p:anim>
                                        <p:anim calcmode="lin" valueType="num">
                                          <p:cBhvr additive="base">
                                            <p:cTn id="72" dur="500" fill="hold"/>
                                            <p:tgtEl>
                                              <p:spTgt spid="117"/>
                                            </p:tgtEl>
                                            <p:attrNameLst>
                                              <p:attrName>ppt_y</p:attrName>
                                            </p:attrNameLst>
                                          </p:cBhvr>
                                          <p:tavLst>
                                            <p:tav tm="0">
                                              <p:val>
                                                <p:strVal val="1+#ppt_h/2"/>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500" fill="hold"/>
                                            <p:tgtEl>
                                              <p:spTgt spid="93"/>
                                            </p:tgtEl>
                                            <p:attrNameLst>
                                              <p:attrName>ppt_x</p:attrName>
                                            </p:attrNameLst>
                                          </p:cBhvr>
                                          <p:tavLst>
                                            <p:tav tm="0">
                                              <p:val>
                                                <p:strVal val="1+#ppt_w/2"/>
                                              </p:val>
                                            </p:tav>
                                            <p:tav tm="100000">
                                              <p:val>
                                                <p:strVal val="#ppt_x"/>
                                              </p:val>
                                            </p:tav>
                                          </p:tavLst>
                                        </p:anim>
                                        <p:anim calcmode="lin" valueType="num">
                                          <p:cBhvr additive="base">
                                            <p:cTn id="76" dur="500" fill="hold"/>
                                            <p:tgtEl>
                                              <p:spTgt spid="93"/>
                                            </p:tgtEl>
                                            <p:attrNameLst>
                                              <p:attrName>ppt_y</p:attrName>
                                            </p:attrNameLst>
                                          </p:cBhvr>
                                          <p:tavLst>
                                            <p:tav tm="0">
                                              <p:val>
                                                <p:strVal val="#ppt_y"/>
                                              </p:val>
                                            </p:tav>
                                            <p:tav tm="100000">
                                              <p:val>
                                                <p:strVal val="#ppt_y"/>
                                              </p:val>
                                            </p:tav>
                                          </p:tavLst>
                                        </p:anim>
                                      </p:childTnLst>
                                    </p:cTn>
                                  </p:par>
                                </p:childTnLst>
                              </p:cTn>
                            </p:par>
                            <p:par>
                              <p:cTn id="77" fill="hold">
                                <p:stCondLst>
                                  <p:cond delay="4500"/>
                                </p:stCondLst>
                                <p:childTnLst>
                                  <p:par>
                                    <p:cTn id="78" presetID="2" presetClass="entr" presetSubtype="6" fill="hold" nodeType="afterEffect">
                                      <p:stCondLst>
                                        <p:cond delay="0"/>
                                      </p:stCondLst>
                                      <p:childTnLst>
                                        <p:set>
                                          <p:cBhvr>
                                            <p:cTn id="79" dur="1" fill="hold">
                                              <p:stCondLst>
                                                <p:cond delay="0"/>
                                              </p:stCondLst>
                                            </p:cTn>
                                            <p:tgtEl>
                                              <p:spTgt spid="236"/>
                                            </p:tgtEl>
                                            <p:attrNameLst>
                                              <p:attrName>style.visibility</p:attrName>
                                            </p:attrNameLst>
                                          </p:cBhvr>
                                          <p:to>
                                            <p:strVal val="visible"/>
                                          </p:to>
                                        </p:set>
                                        <p:anim calcmode="lin" valueType="num">
                                          <p:cBhvr additive="base">
                                            <p:cTn id="80" dur="500" fill="hold"/>
                                            <p:tgtEl>
                                              <p:spTgt spid="236"/>
                                            </p:tgtEl>
                                            <p:attrNameLst>
                                              <p:attrName>ppt_x</p:attrName>
                                            </p:attrNameLst>
                                          </p:cBhvr>
                                          <p:tavLst>
                                            <p:tav tm="0">
                                              <p:val>
                                                <p:strVal val="1+#ppt_w/2"/>
                                              </p:val>
                                            </p:tav>
                                            <p:tav tm="100000">
                                              <p:val>
                                                <p:strVal val="#ppt_x"/>
                                              </p:val>
                                            </p:tav>
                                          </p:tavLst>
                                        </p:anim>
                                        <p:anim calcmode="lin" valueType="num">
                                          <p:cBhvr additive="base">
                                            <p:cTn id="81" dur="500" fill="hold"/>
                                            <p:tgtEl>
                                              <p:spTgt spid="236"/>
                                            </p:tgtEl>
                                            <p:attrNameLst>
                                              <p:attrName>ppt_y</p:attrName>
                                            </p:attrNameLst>
                                          </p:cBhvr>
                                          <p:tavLst>
                                            <p:tav tm="0">
                                              <p:val>
                                                <p:strVal val="1+#ppt_h/2"/>
                                              </p:val>
                                            </p:tav>
                                            <p:tav tm="100000">
                                              <p:val>
                                                <p:strVal val="#ppt_y"/>
                                              </p:val>
                                            </p:tav>
                                          </p:tavLst>
                                        </p:anim>
                                      </p:childTnLst>
                                    </p:cTn>
                                  </p:par>
                                  <p:par>
                                    <p:cTn id="82" presetID="2" presetClass="entr" presetSubtype="3" fill="hold" nodeType="withEffect">
                                      <p:stCondLst>
                                        <p:cond delay="0"/>
                                      </p:stCondLst>
                                      <p:childTnLst>
                                        <p:set>
                                          <p:cBhvr>
                                            <p:cTn id="83" dur="1" fill="hold">
                                              <p:stCondLst>
                                                <p:cond delay="0"/>
                                              </p:stCondLst>
                                            </p:cTn>
                                            <p:tgtEl>
                                              <p:spTgt spid="212"/>
                                            </p:tgtEl>
                                            <p:attrNameLst>
                                              <p:attrName>style.visibility</p:attrName>
                                            </p:attrNameLst>
                                          </p:cBhvr>
                                          <p:to>
                                            <p:strVal val="visible"/>
                                          </p:to>
                                        </p:set>
                                        <p:anim calcmode="lin" valueType="num">
                                          <p:cBhvr additive="base">
                                            <p:cTn id="84" dur="500" fill="hold"/>
                                            <p:tgtEl>
                                              <p:spTgt spid="212"/>
                                            </p:tgtEl>
                                            <p:attrNameLst>
                                              <p:attrName>ppt_x</p:attrName>
                                            </p:attrNameLst>
                                          </p:cBhvr>
                                          <p:tavLst>
                                            <p:tav tm="0">
                                              <p:val>
                                                <p:strVal val="1+#ppt_w/2"/>
                                              </p:val>
                                            </p:tav>
                                            <p:tav tm="100000">
                                              <p:val>
                                                <p:strVal val="#ppt_x"/>
                                              </p:val>
                                            </p:tav>
                                          </p:tavLst>
                                        </p:anim>
                                        <p:anim calcmode="lin" valueType="num">
                                          <p:cBhvr additive="base">
                                            <p:cTn id="85" dur="500" fill="hold"/>
                                            <p:tgtEl>
                                              <p:spTgt spid="212"/>
                                            </p:tgtEl>
                                            <p:attrNameLst>
                                              <p:attrName>ppt_y</p:attrName>
                                            </p:attrNameLst>
                                          </p:cBhvr>
                                          <p:tavLst>
                                            <p:tav tm="0">
                                              <p:val>
                                                <p:strVal val="0-#ppt_h/2"/>
                                              </p:val>
                                            </p:tav>
                                            <p:tav tm="100000">
                                              <p:val>
                                                <p:strVal val="#ppt_y"/>
                                              </p:val>
                                            </p:tav>
                                          </p:tavLst>
                                        </p:anim>
                                      </p:childTnLst>
                                    </p:cTn>
                                  </p:par>
                                </p:childTnLst>
                              </p:cTn>
                            </p:par>
                            <p:par>
                              <p:cTn id="86" fill="hold">
                                <p:stCondLst>
                                  <p:cond delay="5000"/>
                                </p:stCondLst>
                                <p:childTnLst>
                                  <p:par>
                                    <p:cTn id="87" presetID="2" presetClass="entr" presetSubtype="4" fill="hold" nodeType="afterEffect">
                                      <p:stCondLst>
                                        <p:cond delay="0"/>
                                      </p:stCondLst>
                                      <p:childTnLst>
                                        <p:set>
                                          <p:cBhvr>
                                            <p:cTn id="88" dur="1" fill="hold">
                                              <p:stCondLst>
                                                <p:cond delay="0"/>
                                              </p:stCondLst>
                                            </p:cTn>
                                            <p:tgtEl>
                                              <p:spTgt spid="258"/>
                                            </p:tgtEl>
                                            <p:attrNameLst>
                                              <p:attrName>style.visibility</p:attrName>
                                            </p:attrNameLst>
                                          </p:cBhvr>
                                          <p:to>
                                            <p:strVal val="visible"/>
                                          </p:to>
                                        </p:set>
                                        <p:anim calcmode="lin" valueType="num">
                                          <p:cBhvr additive="base">
                                            <p:cTn id="89" dur="500" fill="hold"/>
                                            <p:tgtEl>
                                              <p:spTgt spid="258"/>
                                            </p:tgtEl>
                                            <p:attrNameLst>
                                              <p:attrName>ppt_x</p:attrName>
                                            </p:attrNameLst>
                                          </p:cBhvr>
                                          <p:tavLst>
                                            <p:tav tm="0">
                                              <p:val>
                                                <p:strVal val="#ppt_x"/>
                                              </p:val>
                                            </p:tav>
                                            <p:tav tm="100000">
                                              <p:val>
                                                <p:strVal val="#ppt_x"/>
                                              </p:val>
                                            </p:tav>
                                          </p:tavLst>
                                        </p:anim>
                                        <p:anim calcmode="lin" valueType="num">
                                          <p:cBhvr additive="base">
                                            <p:cTn id="90" dur="500" fill="hold"/>
                                            <p:tgtEl>
                                              <p:spTgt spid="258"/>
                                            </p:tgtEl>
                                            <p:attrNameLst>
                                              <p:attrName>ppt_y</p:attrName>
                                            </p:attrNameLst>
                                          </p:cBhvr>
                                          <p:tavLst>
                                            <p:tav tm="0">
                                              <p:val>
                                                <p:strVal val="1+#ppt_h/2"/>
                                              </p:val>
                                            </p:tav>
                                            <p:tav tm="100000">
                                              <p:val>
                                                <p:strVal val="#ppt_y"/>
                                              </p:val>
                                            </p:tav>
                                          </p:tavLst>
                                        </p:anim>
                                      </p:childTnLst>
                                    </p:cTn>
                                  </p:par>
                                </p:childTnLst>
                              </p:cTn>
                            </p:par>
                            <p:par>
                              <p:cTn id="91" fill="hold">
                                <p:stCondLst>
                                  <p:cond delay="5500"/>
                                </p:stCondLst>
                                <p:childTnLst>
                                  <p:par>
                                    <p:cTn id="92" presetID="2" presetClass="entr" presetSubtype="4" fill="hold" nodeType="afterEffect">
                                      <p:stCondLst>
                                        <p:cond delay="0"/>
                                      </p:stCondLst>
                                      <p:childTnLst>
                                        <p:set>
                                          <p:cBhvr>
                                            <p:cTn id="93" dur="1" fill="hold">
                                              <p:stCondLst>
                                                <p:cond delay="0"/>
                                              </p:stCondLst>
                                            </p:cTn>
                                            <p:tgtEl>
                                              <p:spTgt spid="190"/>
                                            </p:tgtEl>
                                            <p:attrNameLst>
                                              <p:attrName>style.visibility</p:attrName>
                                            </p:attrNameLst>
                                          </p:cBhvr>
                                          <p:to>
                                            <p:strVal val="visible"/>
                                          </p:to>
                                        </p:set>
                                        <p:anim calcmode="lin" valueType="num">
                                          <p:cBhvr additive="base">
                                            <p:cTn id="94" dur="500" fill="hold"/>
                                            <p:tgtEl>
                                              <p:spTgt spid="190"/>
                                            </p:tgtEl>
                                            <p:attrNameLst>
                                              <p:attrName>ppt_x</p:attrName>
                                            </p:attrNameLst>
                                          </p:cBhvr>
                                          <p:tavLst>
                                            <p:tav tm="0">
                                              <p:val>
                                                <p:strVal val="#ppt_x"/>
                                              </p:val>
                                            </p:tav>
                                            <p:tav tm="100000">
                                              <p:val>
                                                <p:strVal val="#ppt_x"/>
                                              </p:val>
                                            </p:tav>
                                          </p:tavLst>
                                        </p:anim>
                                        <p:anim calcmode="lin" valueType="num">
                                          <p:cBhvr additive="base">
                                            <p:cTn id="95" dur="500" fill="hold"/>
                                            <p:tgtEl>
                                              <p:spTgt spid="190"/>
                                            </p:tgtEl>
                                            <p:attrNameLst>
                                              <p:attrName>ppt_y</p:attrName>
                                            </p:attrNameLst>
                                          </p:cBhvr>
                                          <p:tavLst>
                                            <p:tav tm="0">
                                              <p:val>
                                                <p:strVal val="1+#ppt_h/2"/>
                                              </p:val>
                                            </p:tav>
                                            <p:tav tm="100000">
                                              <p:val>
                                                <p:strVal val="#ppt_y"/>
                                              </p:val>
                                            </p:tav>
                                          </p:tavLst>
                                        </p:anim>
                                      </p:childTnLst>
                                    </p:cTn>
                                  </p:par>
                                  <p:par>
                                    <p:cTn id="96" presetID="2" presetClass="entr" presetSubtype="3" accel="52000" fill="hold" nodeType="withEffect" p14:presetBounceEnd="55000">
                                      <p:stCondLst>
                                        <p:cond delay="0"/>
                                      </p:stCondLst>
                                      <p:childTnLst>
                                        <p:set>
                                          <p:cBhvr>
                                            <p:cTn id="97" dur="1" fill="hold">
                                              <p:stCondLst>
                                                <p:cond delay="0"/>
                                              </p:stCondLst>
                                            </p:cTn>
                                            <p:tgtEl>
                                              <p:spTgt spid="281"/>
                                            </p:tgtEl>
                                            <p:attrNameLst>
                                              <p:attrName>style.visibility</p:attrName>
                                            </p:attrNameLst>
                                          </p:cBhvr>
                                          <p:to>
                                            <p:strVal val="visible"/>
                                          </p:to>
                                        </p:set>
                                        <p:anim calcmode="lin" valueType="num" p14:bounceEnd="55000">
                                          <p:cBhvr additive="base">
                                            <p:cTn id="98" dur="1600" fill="hold"/>
                                            <p:tgtEl>
                                              <p:spTgt spid="281"/>
                                            </p:tgtEl>
                                            <p:attrNameLst>
                                              <p:attrName>ppt_x</p:attrName>
                                            </p:attrNameLst>
                                          </p:cBhvr>
                                          <p:tavLst>
                                            <p:tav tm="0">
                                              <p:val>
                                                <p:strVal val="1+#ppt_w/2"/>
                                              </p:val>
                                            </p:tav>
                                            <p:tav tm="100000">
                                              <p:val>
                                                <p:strVal val="#ppt_x"/>
                                              </p:val>
                                            </p:tav>
                                          </p:tavLst>
                                        </p:anim>
                                        <p:anim calcmode="lin" valueType="num" p14:bounceEnd="55000">
                                          <p:cBhvr additive="base">
                                            <p:cTn id="99" dur="1600" fill="hold"/>
                                            <p:tgtEl>
                                              <p:spTgt spid="281"/>
                                            </p:tgtEl>
                                            <p:attrNameLst>
                                              <p:attrName>ppt_y</p:attrName>
                                            </p:attrNameLst>
                                          </p:cBhvr>
                                          <p:tavLst>
                                            <p:tav tm="0">
                                              <p:val>
                                                <p:strVal val="0-#ppt_h/2"/>
                                              </p:val>
                                            </p:tav>
                                            <p:tav tm="100000">
                                              <p:val>
                                                <p:strVal val="#ppt_y"/>
                                              </p:val>
                                            </p:tav>
                                          </p:tavLst>
                                        </p:anim>
                                      </p:childTnLst>
                                    </p:cTn>
                                  </p:par>
                                  <p:par>
                                    <p:cTn id="100" presetID="2" presetClass="entr" presetSubtype="2" accel="52000" fill="hold" nodeType="withEffect" p14:presetBounceEnd="55000">
                                      <p:stCondLst>
                                        <p:cond delay="0"/>
                                      </p:stCondLst>
                                      <p:childTnLst>
                                        <p:set>
                                          <p:cBhvr>
                                            <p:cTn id="101" dur="1" fill="hold">
                                              <p:stCondLst>
                                                <p:cond delay="0"/>
                                              </p:stCondLst>
                                            </p:cTn>
                                            <p:tgtEl>
                                              <p:spTgt spid="284"/>
                                            </p:tgtEl>
                                            <p:attrNameLst>
                                              <p:attrName>style.visibility</p:attrName>
                                            </p:attrNameLst>
                                          </p:cBhvr>
                                          <p:to>
                                            <p:strVal val="visible"/>
                                          </p:to>
                                        </p:set>
                                        <p:anim calcmode="lin" valueType="num" p14:bounceEnd="55000">
                                          <p:cBhvr additive="base">
                                            <p:cTn id="102" dur="1600" fill="hold"/>
                                            <p:tgtEl>
                                              <p:spTgt spid="284"/>
                                            </p:tgtEl>
                                            <p:attrNameLst>
                                              <p:attrName>ppt_x</p:attrName>
                                            </p:attrNameLst>
                                          </p:cBhvr>
                                          <p:tavLst>
                                            <p:tav tm="0">
                                              <p:val>
                                                <p:strVal val="1+#ppt_w/2"/>
                                              </p:val>
                                            </p:tav>
                                            <p:tav tm="100000">
                                              <p:val>
                                                <p:strVal val="#ppt_x"/>
                                              </p:val>
                                            </p:tav>
                                          </p:tavLst>
                                        </p:anim>
                                        <p:anim calcmode="lin" valueType="num" p14:bounceEnd="55000">
                                          <p:cBhvr additive="base">
                                            <p:cTn id="103" dur="1600" fill="hold"/>
                                            <p:tgtEl>
                                              <p:spTgt spid="284"/>
                                            </p:tgtEl>
                                            <p:attrNameLst>
                                              <p:attrName>ppt_y</p:attrName>
                                            </p:attrNameLst>
                                          </p:cBhvr>
                                          <p:tavLst>
                                            <p:tav tm="0">
                                              <p:val>
                                                <p:strVal val="#ppt_y"/>
                                              </p:val>
                                            </p:tav>
                                            <p:tav tm="100000">
                                              <p:val>
                                                <p:strVal val="#ppt_y"/>
                                              </p:val>
                                            </p:tav>
                                          </p:tavLst>
                                        </p:anim>
                                      </p:childTnLst>
                                    </p:cTn>
                                  </p:par>
                                  <p:par>
                                    <p:cTn id="104" presetID="2" presetClass="entr" presetSubtype="6" accel="52000" fill="hold" nodeType="withEffect" p14:presetBounceEnd="55000">
                                      <p:stCondLst>
                                        <p:cond delay="0"/>
                                      </p:stCondLst>
                                      <p:childTnLst>
                                        <p:set>
                                          <p:cBhvr>
                                            <p:cTn id="105" dur="1" fill="hold">
                                              <p:stCondLst>
                                                <p:cond delay="0"/>
                                              </p:stCondLst>
                                            </p:cTn>
                                            <p:tgtEl>
                                              <p:spTgt spid="287"/>
                                            </p:tgtEl>
                                            <p:attrNameLst>
                                              <p:attrName>style.visibility</p:attrName>
                                            </p:attrNameLst>
                                          </p:cBhvr>
                                          <p:to>
                                            <p:strVal val="visible"/>
                                          </p:to>
                                        </p:set>
                                        <p:anim calcmode="lin" valueType="num" p14:bounceEnd="55000">
                                          <p:cBhvr additive="base">
                                            <p:cTn id="106" dur="1600" fill="hold"/>
                                            <p:tgtEl>
                                              <p:spTgt spid="287"/>
                                            </p:tgtEl>
                                            <p:attrNameLst>
                                              <p:attrName>ppt_x</p:attrName>
                                            </p:attrNameLst>
                                          </p:cBhvr>
                                          <p:tavLst>
                                            <p:tav tm="0">
                                              <p:val>
                                                <p:strVal val="1+#ppt_w/2"/>
                                              </p:val>
                                            </p:tav>
                                            <p:tav tm="100000">
                                              <p:val>
                                                <p:strVal val="#ppt_x"/>
                                              </p:val>
                                            </p:tav>
                                          </p:tavLst>
                                        </p:anim>
                                        <p:anim calcmode="lin" valueType="num" p14:bounceEnd="55000">
                                          <p:cBhvr additive="base">
                                            <p:cTn id="107" dur="1600" fill="hold"/>
                                            <p:tgtEl>
                                              <p:spTgt spid="287"/>
                                            </p:tgtEl>
                                            <p:attrNameLst>
                                              <p:attrName>ppt_y</p:attrName>
                                            </p:attrNameLst>
                                          </p:cBhvr>
                                          <p:tavLst>
                                            <p:tav tm="0">
                                              <p:val>
                                                <p:strVal val="1+#ppt_h/2"/>
                                              </p:val>
                                            </p:tav>
                                            <p:tav tm="100000">
                                              <p:val>
                                                <p:strVal val="#ppt_y"/>
                                              </p:val>
                                            </p:tav>
                                          </p:tavLst>
                                        </p:anim>
                                      </p:childTnLst>
                                    </p:cTn>
                                  </p:par>
                                  <p:par>
                                    <p:cTn id="108" presetID="2" presetClass="entr" presetSubtype="6" accel="52000" fill="hold" nodeType="withEffect" p14:presetBounceEnd="55000">
                                      <p:stCondLst>
                                        <p:cond delay="0"/>
                                      </p:stCondLst>
                                      <p:childTnLst>
                                        <p:set>
                                          <p:cBhvr>
                                            <p:cTn id="109" dur="1" fill="hold">
                                              <p:stCondLst>
                                                <p:cond delay="0"/>
                                              </p:stCondLst>
                                            </p:cTn>
                                            <p:tgtEl>
                                              <p:spTgt spid="290"/>
                                            </p:tgtEl>
                                            <p:attrNameLst>
                                              <p:attrName>style.visibility</p:attrName>
                                            </p:attrNameLst>
                                          </p:cBhvr>
                                          <p:to>
                                            <p:strVal val="visible"/>
                                          </p:to>
                                        </p:set>
                                        <p:anim calcmode="lin" valueType="num" p14:bounceEnd="55000">
                                          <p:cBhvr additive="base">
                                            <p:cTn id="110" dur="1600" fill="hold"/>
                                            <p:tgtEl>
                                              <p:spTgt spid="290"/>
                                            </p:tgtEl>
                                            <p:attrNameLst>
                                              <p:attrName>ppt_x</p:attrName>
                                            </p:attrNameLst>
                                          </p:cBhvr>
                                          <p:tavLst>
                                            <p:tav tm="0">
                                              <p:val>
                                                <p:strVal val="1+#ppt_w/2"/>
                                              </p:val>
                                            </p:tav>
                                            <p:tav tm="100000">
                                              <p:val>
                                                <p:strVal val="#ppt_x"/>
                                              </p:val>
                                            </p:tav>
                                          </p:tavLst>
                                        </p:anim>
                                        <p:anim calcmode="lin" valueType="num" p14:bounceEnd="55000">
                                          <p:cBhvr additive="base">
                                            <p:cTn id="111" dur="1600" fill="hold"/>
                                            <p:tgtEl>
                                              <p:spTgt spid="290"/>
                                            </p:tgtEl>
                                            <p:attrNameLst>
                                              <p:attrName>ppt_y</p:attrName>
                                            </p:attrNameLst>
                                          </p:cBhvr>
                                          <p:tavLst>
                                            <p:tav tm="0">
                                              <p:val>
                                                <p:strVal val="1+#ppt_h/2"/>
                                              </p:val>
                                            </p:tav>
                                            <p:tav tm="100000">
                                              <p:val>
                                                <p:strVal val="#ppt_y"/>
                                              </p:val>
                                            </p:tav>
                                          </p:tavLst>
                                        </p:anim>
                                      </p:childTnLst>
                                    </p:cTn>
                                  </p:par>
                                </p:childTnLst>
                              </p:cTn>
                            </p:par>
                            <p:par>
                              <p:cTn id="112" fill="hold">
                                <p:stCondLst>
                                  <p:cond delay="7100"/>
                                </p:stCondLst>
                                <p:childTnLst>
                                  <p:par>
                                    <p:cTn id="113" presetID="22" presetClass="entr" presetSubtype="1" fill="hold" grpId="0" nodeType="afterEffect">
                                      <p:stCondLst>
                                        <p:cond delay="0"/>
                                      </p:stCondLst>
                                      <p:childTnLst>
                                        <p:set>
                                          <p:cBhvr>
                                            <p:cTn id="114" dur="1" fill="hold">
                                              <p:stCondLst>
                                                <p:cond delay="0"/>
                                              </p:stCondLst>
                                            </p:cTn>
                                            <p:tgtEl>
                                              <p:spTgt spid="179"/>
                                            </p:tgtEl>
                                            <p:attrNameLst>
                                              <p:attrName>style.visibility</p:attrName>
                                            </p:attrNameLst>
                                          </p:cBhvr>
                                          <p:to>
                                            <p:strVal val="visible"/>
                                          </p:to>
                                        </p:set>
                                        <p:animEffect transition="in" filter="wipe(up)">
                                          <p:cBhvr>
                                            <p:cTn id="115" dur="500"/>
                                            <p:tgtEl>
                                              <p:spTgt spid="179"/>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180"/>
                                            </p:tgtEl>
                                            <p:attrNameLst>
                                              <p:attrName>style.visibility</p:attrName>
                                            </p:attrNameLst>
                                          </p:cBhvr>
                                          <p:to>
                                            <p:strVal val="visible"/>
                                          </p:to>
                                        </p:set>
                                        <p:animEffect transition="in" filter="wipe(up)">
                                          <p:cBhvr>
                                            <p:cTn id="118" dur="500"/>
                                            <p:tgtEl>
                                              <p:spTgt spid="180"/>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293"/>
                                            </p:tgtEl>
                                            <p:attrNameLst>
                                              <p:attrName>style.visibility</p:attrName>
                                            </p:attrNameLst>
                                          </p:cBhvr>
                                          <p:to>
                                            <p:strVal val="visible"/>
                                          </p:to>
                                        </p:set>
                                        <p:animEffect transition="in" filter="wipe(up)">
                                          <p:cBhvr>
                                            <p:cTn id="121" dur="500"/>
                                            <p:tgtEl>
                                              <p:spTgt spid="293"/>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294"/>
                                            </p:tgtEl>
                                            <p:attrNameLst>
                                              <p:attrName>style.visibility</p:attrName>
                                            </p:attrNameLst>
                                          </p:cBhvr>
                                          <p:to>
                                            <p:strVal val="visible"/>
                                          </p:to>
                                        </p:set>
                                        <p:animEffect transition="in" filter="wipe(up)">
                                          <p:cBhvr>
                                            <p:cTn id="124" dur="500"/>
                                            <p:tgtEl>
                                              <p:spTgt spid="294"/>
                                            </p:tgtEl>
                                          </p:cBhvr>
                                        </p:animEffect>
                                      </p:childTnLst>
                                    </p:cTn>
                                  </p:par>
                                  <p:par>
                                    <p:cTn id="125" presetID="22" presetClass="entr" presetSubtype="1" fill="hold" grpId="0" nodeType="withEffect">
                                      <p:stCondLst>
                                        <p:cond delay="0"/>
                                      </p:stCondLst>
                                      <p:childTnLst>
                                        <p:set>
                                          <p:cBhvr>
                                            <p:cTn id="126" dur="1" fill="hold">
                                              <p:stCondLst>
                                                <p:cond delay="0"/>
                                              </p:stCondLst>
                                            </p:cTn>
                                            <p:tgtEl>
                                              <p:spTgt spid="295"/>
                                            </p:tgtEl>
                                            <p:attrNameLst>
                                              <p:attrName>style.visibility</p:attrName>
                                            </p:attrNameLst>
                                          </p:cBhvr>
                                          <p:to>
                                            <p:strVal val="visible"/>
                                          </p:to>
                                        </p:set>
                                        <p:animEffect transition="in" filter="wipe(up)">
                                          <p:cBhvr>
                                            <p:cTn id="127" dur="500"/>
                                            <p:tgtEl>
                                              <p:spTgt spid="295"/>
                                            </p:tgtEl>
                                          </p:cBhvr>
                                        </p:animEffect>
                                      </p:childTnLst>
                                    </p:cTn>
                                  </p:par>
                                  <p:par>
                                    <p:cTn id="128" presetID="22" presetClass="entr" presetSubtype="1" fill="hold" grpId="0" nodeType="withEffect">
                                      <p:stCondLst>
                                        <p:cond delay="0"/>
                                      </p:stCondLst>
                                      <p:childTnLst>
                                        <p:set>
                                          <p:cBhvr>
                                            <p:cTn id="129" dur="1" fill="hold">
                                              <p:stCondLst>
                                                <p:cond delay="0"/>
                                              </p:stCondLst>
                                            </p:cTn>
                                            <p:tgtEl>
                                              <p:spTgt spid="296"/>
                                            </p:tgtEl>
                                            <p:attrNameLst>
                                              <p:attrName>style.visibility</p:attrName>
                                            </p:attrNameLst>
                                          </p:cBhvr>
                                          <p:to>
                                            <p:strVal val="visible"/>
                                          </p:to>
                                        </p:set>
                                        <p:animEffect transition="in" filter="wipe(up)">
                                          <p:cBhvr>
                                            <p:cTn id="130" dur="500"/>
                                            <p:tgtEl>
                                              <p:spTgt spid="296"/>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297"/>
                                            </p:tgtEl>
                                            <p:attrNameLst>
                                              <p:attrName>style.visibility</p:attrName>
                                            </p:attrNameLst>
                                          </p:cBhvr>
                                          <p:to>
                                            <p:strVal val="visible"/>
                                          </p:to>
                                        </p:set>
                                        <p:animEffect transition="in" filter="wipe(up)">
                                          <p:cBhvr>
                                            <p:cTn id="133" dur="500"/>
                                            <p:tgtEl>
                                              <p:spTgt spid="297"/>
                                            </p:tgtEl>
                                          </p:cBhvr>
                                        </p:animEffect>
                                      </p:childTnLst>
                                    </p:cTn>
                                  </p:par>
                                  <p:par>
                                    <p:cTn id="134" presetID="22" presetClass="entr" presetSubtype="1" fill="hold" grpId="0" nodeType="withEffect">
                                      <p:stCondLst>
                                        <p:cond delay="0"/>
                                      </p:stCondLst>
                                      <p:childTnLst>
                                        <p:set>
                                          <p:cBhvr>
                                            <p:cTn id="135" dur="1" fill="hold">
                                              <p:stCondLst>
                                                <p:cond delay="0"/>
                                              </p:stCondLst>
                                            </p:cTn>
                                            <p:tgtEl>
                                              <p:spTgt spid="298"/>
                                            </p:tgtEl>
                                            <p:attrNameLst>
                                              <p:attrName>style.visibility</p:attrName>
                                            </p:attrNameLst>
                                          </p:cBhvr>
                                          <p:to>
                                            <p:strVal val="visible"/>
                                          </p:to>
                                        </p:set>
                                        <p:animEffect transition="in" filter="wipe(up)">
                                          <p:cBhvr>
                                            <p:cTn id="136" dur="5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139" grpId="0" animBg="1"/>
          <p:bldP spid="140" grpId="0" animBg="1"/>
          <p:bldP spid="141" grpId="0" animBg="1"/>
          <p:bldP spid="142" grpId="0" animBg="1"/>
          <p:bldP spid="143" grpId="0" animBg="1"/>
          <p:bldP spid="144" grpId="0" animBg="1"/>
          <p:bldP spid="145" grpId="0" animBg="1"/>
          <p:bldP spid="168" grpId="0" animBg="1"/>
          <p:bldP spid="169" grpId="0" animBg="1"/>
          <p:bldP spid="179" grpId="0"/>
          <p:bldP spid="180" grpId="0"/>
          <p:bldP spid="293" grpId="0"/>
          <p:bldP spid="294" grpId="0"/>
          <p:bldP spid="295" grpId="0"/>
          <p:bldP spid="296" grpId="0"/>
          <p:bldP spid="297" grpId="0"/>
          <p:bldP spid="29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39"/>
                                            </p:tgtEl>
                                            <p:attrNameLst>
                                              <p:attrName>style.visibility</p:attrName>
                                            </p:attrNameLst>
                                          </p:cBhvr>
                                          <p:to>
                                            <p:strVal val="visible"/>
                                          </p:to>
                                        </p:set>
                                        <p:anim calcmode="lin" valueType="num">
                                          <p:cBhvr>
                                            <p:cTn id="21" dur="500" fill="hold"/>
                                            <p:tgtEl>
                                              <p:spTgt spid="139"/>
                                            </p:tgtEl>
                                            <p:attrNameLst>
                                              <p:attrName>ppt_w</p:attrName>
                                            </p:attrNameLst>
                                          </p:cBhvr>
                                          <p:tavLst>
                                            <p:tav tm="0">
                                              <p:val>
                                                <p:fltVal val="0"/>
                                              </p:val>
                                            </p:tav>
                                            <p:tav tm="100000">
                                              <p:val>
                                                <p:strVal val="#ppt_w"/>
                                              </p:val>
                                            </p:tav>
                                          </p:tavLst>
                                        </p:anim>
                                        <p:anim calcmode="lin" valueType="num">
                                          <p:cBhvr>
                                            <p:cTn id="22" dur="500" fill="hold"/>
                                            <p:tgtEl>
                                              <p:spTgt spid="139"/>
                                            </p:tgtEl>
                                            <p:attrNameLst>
                                              <p:attrName>ppt_h</p:attrName>
                                            </p:attrNameLst>
                                          </p:cBhvr>
                                          <p:tavLst>
                                            <p:tav tm="0">
                                              <p:val>
                                                <p:fltVal val="0"/>
                                              </p:val>
                                            </p:tav>
                                            <p:tav tm="100000">
                                              <p:val>
                                                <p:strVal val="#ppt_h"/>
                                              </p:val>
                                            </p:tav>
                                          </p:tavLst>
                                        </p:anim>
                                        <p:animEffect transition="in" filter="fade">
                                          <p:cBhvr>
                                            <p:cTn id="23" dur="500"/>
                                            <p:tgtEl>
                                              <p:spTgt spid="139"/>
                                            </p:tgtEl>
                                          </p:cBhvr>
                                        </p:animEffect>
                                      </p:childTnLst>
                                    </p:cTn>
                                  </p:par>
                                  <p:par>
                                    <p:cTn id="24" presetID="53" presetClass="entr" presetSubtype="16" fill="hold" grpId="0" nodeType="withEffect">
                                      <p:stCondLst>
                                        <p:cond delay="250"/>
                                      </p:stCondLst>
                                      <p:childTnLst>
                                        <p:set>
                                          <p:cBhvr>
                                            <p:cTn id="25" dur="1" fill="hold">
                                              <p:stCondLst>
                                                <p:cond delay="0"/>
                                              </p:stCondLst>
                                            </p:cTn>
                                            <p:tgtEl>
                                              <p:spTgt spid="140"/>
                                            </p:tgtEl>
                                            <p:attrNameLst>
                                              <p:attrName>style.visibility</p:attrName>
                                            </p:attrNameLst>
                                          </p:cBhvr>
                                          <p:to>
                                            <p:strVal val="visible"/>
                                          </p:to>
                                        </p:set>
                                        <p:anim calcmode="lin" valueType="num">
                                          <p:cBhvr>
                                            <p:cTn id="26" dur="500" fill="hold"/>
                                            <p:tgtEl>
                                              <p:spTgt spid="140"/>
                                            </p:tgtEl>
                                            <p:attrNameLst>
                                              <p:attrName>ppt_w</p:attrName>
                                            </p:attrNameLst>
                                          </p:cBhvr>
                                          <p:tavLst>
                                            <p:tav tm="0">
                                              <p:val>
                                                <p:fltVal val="0"/>
                                              </p:val>
                                            </p:tav>
                                            <p:tav tm="100000">
                                              <p:val>
                                                <p:strVal val="#ppt_w"/>
                                              </p:val>
                                            </p:tav>
                                          </p:tavLst>
                                        </p:anim>
                                        <p:anim calcmode="lin" valueType="num">
                                          <p:cBhvr>
                                            <p:cTn id="27" dur="500" fill="hold"/>
                                            <p:tgtEl>
                                              <p:spTgt spid="140"/>
                                            </p:tgtEl>
                                            <p:attrNameLst>
                                              <p:attrName>ppt_h</p:attrName>
                                            </p:attrNameLst>
                                          </p:cBhvr>
                                          <p:tavLst>
                                            <p:tav tm="0">
                                              <p:val>
                                                <p:fltVal val="0"/>
                                              </p:val>
                                            </p:tav>
                                            <p:tav tm="100000">
                                              <p:val>
                                                <p:strVal val="#ppt_h"/>
                                              </p:val>
                                            </p:tav>
                                          </p:tavLst>
                                        </p:anim>
                                        <p:animEffect transition="in" filter="fade">
                                          <p:cBhvr>
                                            <p:cTn id="28" dur="500"/>
                                            <p:tgtEl>
                                              <p:spTgt spid="140"/>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141"/>
                                            </p:tgtEl>
                                            <p:attrNameLst>
                                              <p:attrName>style.visibility</p:attrName>
                                            </p:attrNameLst>
                                          </p:cBhvr>
                                          <p:to>
                                            <p:strVal val="visible"/>
                                          </p:to>
                                        </p:set>
                                        <p:anim calcmode="lin" valueType="num">
                                          <p:cBhvr>
                                            <p:cTn id="31" dur="500" fill="hold"/>
                                            <p:tgtEl>
                                              <p:spTgt spid="141"/>
                                            </p:tgtEl>
                                            <p:attrNameLst>
                                              <p:attrName>ppt_w</p:attrName>
                                            </p:attrNameLst>
                                          </p:cBhvr>
                                          <p:tavLst>
                                            <p:tav tm="0">
                                              <p:val>
                                                <p:fltVal val="0"/>
                                              </p:val>
                                            </p:tav>
                                            <p:tav tm="100000">
                                              <p:val>
                                                <p:strVal val="#ppt_w"/>
                                              </p:val>
                                            </p:tav>
                                          </p:tavLst>
                                        </p:anim>
                                        <p:anim calcmode="lin" valueType="num">
                                          <p:cBhvr>
                                            <p:cTn id="32" dur="500" fill="hold"/>
                                            <p:tgtEl>
                                              <p:spTgt spid="141"/>
                                            </p:tgtEl>
                                            <p:attrNameLst>
                                              <p:attrName>ppt_h</p:attrName>
                                            </p:attrNameLst>
                                          </p:cBhvr>
                                          <p:tavLst>
                                            <p:tav tm="0">
                                              <p:val>
                                                <p:fltVal val="0"/>
                                              </p:val>
                                            </p:tav>
                                            <p:tav tm="100000">
                                              <p:val>
                                                <p:strVal val="#ppt_h"/>
                                              </p:val>
                                            </p:tav>
                                          </p:tavLst>
                                        </p:anim>
                                        <p:animEffect transition="in" filter="fade">
                                          <p:cBhvr>
                                            <p:cTn id="33" dur="500"/>
                                            <p:tgtEl>
                                              <p:spTgt spid="141"/>
                                            </p:tgtEl>
                                          </p:cBhvr>
                                        </p:animEffect>
                                      </p:childTnLst>
                                    </p:cTn>
                                  </p:par>
                                  <p:par>
                                    <p:cTn id="34" presetID="53" presetClass="entr" presetSubtype="16" fill="hold" grpId="0" nodeType="withEffect">
                                      <p:stCondLst>
                                        <p:cond delay="750"/>
                                      </p:stCondLst>
                                      <p:childTnLst>
                                        <p:set>
                                          <p:cBhvr>
                                            <p:cTn id="35" dur="1" fill="hold">
                                              <p:stCondLst>
                                                <p:cond delay="0"/>
                                              </p:stCondLst>
                                            </p:cTn>
                                            <p:tgtEl>
                                              <p:spTgt spid="142"/>
                                            </p:tgtEl>
                                            <p:attrNameLst>
                                              <p:attrName>style.visibility</p:attrName>
                                            </p:attrNameLst>
                                          </p:cBhvr>
                                          <p:to>
                                            <p:strVal val="visible"/>
                                          </p:to>
                                        </p:set>
                                        <p:anim calcmode="lin" valueType="num">
                                          <p:cBhvr>
                                            <p:cTn id="36" dur="500" fill="hold"/>
                                            <p:tgtEl>
                                              <p:spTgt spid="142"/>
                                            </p:tgtEl>
                                            <p:attrNameLst>
                                              <p:attrName>ppt_w</p:attrName>
                                            </p:attrNameLst>
                                          </p:cBhvr>
                                          <p:tavLst>
                                            <p:tav tm="0">
                                              <p:val>
                                                <p:fltVal val="0"/>
                                              </p:val>
                                            </p:tav>
                                            <p:tav tm="100000">
                                              <p:val>
                                                <p:strVal val="#ppt_w"/>
                                              </p:val>
                                            </p:tav>
                                          </p:tavLst>
                                        </p:anim>
                                        <p:anim calcmode="lin" valueType="num">
                                          <p:cBhvr>
                                            <p:cTn id="37" dur="500" fill="hold"/>
                                            <p:tgtEl>
                                              <p:spTgt spid="142"/>
                                            </p:tgtEl>
                                            <p:attrNameLst>
                                              <p:attrName>ppt_h</p:attrName>
                                            </p:attrNameLst>
                                          </p:cBhvr>
                                          <p:tavLst>
                                            <p:tav tm="0">
                                              <p:val>
                                                <p:fltVal val="0"/>
                                              </p:val>
                                            </p:tav>
                                            <p:tav tm="100000">
                                              <p:val>
                                                <p:strVal val="#ppt_h"/>
                                              </p:val>
                                            </p:tav>
                                          </p:tavLst>
                                        </p:anim>
                                        <p:animEffect transition="in" filter="fade">
                                          <p:cBhvr>
                                            <p:cTn id="38" dur="500"/>
                                            <p:tgtEl>
                                              <p:spTgt spid="142"/>
                                            </p:tgtEl>
                                          </p:cBhvr>
                                        </p:animEffect>
                                      </p:childTnLst>
                                    </p:cTn>
                                  </p:par>
                                  <p:par>
                                    <p:cTn id="39" presetID="53" presetClass="entr" presetSubtype="16" fill="hold" grpId="0" nodeType="withEffect">
                                      <p:stCondLst>
                                        <p:cond delay="1000"/>
                                      </p:stCondLst>
                                      <p:childTnLst>
                                        <p:set>
                                          <p:cBhvr>
                                            <p:cTn id="40" dur="1" fill="hold">
                                              <p:stCondLst>
                                                <p:cond delay="0"/>
                                              </p:stCondLst>
                                            </p:cTn>
                                            <p:tgtEl>
                                              <p:spTgt spid="143"/>
                                            </p:tgtEl>
                                            <p:attrNameLst>
                                              <p:attrName>style.visibility</p:attrName>
                                            </p:attrNameLst>
                                          </p:cBhvr>
                                          <p:to>
                                            <p:strVal val="visible"/>
                                          </p:to>
                                        </p:set>
                                        <p:anim calcmode="lin" valueType="num">
                                          <p:cBhvr>
                                            <p:cTn id="41" dur="500" fill="hold"/>
                                            <p:tgtEl>
                                              <p:spTgt spid="143"/>
                                            </p:tgtEl>
                                            <p:attrNameLst>
                                              <p:attrName>ppt_w</p:attrName>
                                            </p:attrNameLst>
                                          </p:cBhvr>
                                          <p:tavLst>
                                            <p:tav tm="0">
                                              <p:val>
                                                <p:fltVal val="0"/>
                                              </p:val>
                                            </p:tav>
                                            <p:tav tm="100000">
                                              <p:val>
                                                <p:strVal val="#ppt_w"/>
                                              </p:val>
                                            </p:tav>
                                          </p:tavLst>
                                        </p:anim>
                                        <p:anim calcmode="lin" valueType="num">
                                          <p:cBhvr>
                                            <p:cTn id="42" dur="500" fill="hold"/>
                                            <p:tgtEl>
                                              <p:spTgt spid="143"/>
                                            </p:tgtEl>
                                            <p:attrNameLst>
                                              <p:attrName>ppt_h</p:attrName>
                                            </p:attrNameLst>
                                          </p:cBhvr>
                                          <p:tavLst>
                                            <p:tav tm="0">
                                              <p:val>
                                                <p:fltVal val="0"/>
                                              </p:val>
                                            </p:tav>
                                            <p:tav tm="100000">
                                              <p:val>
                                                <p:strVal val="#ppt_h"/>
                                              </p:val>
                                            </p:tav>
                                          </p:tavLst>
                                        </p:anim>
                                        <p:animEffect transition="in" filter="fade">
                                          <p:cBhvr>
                                            <p:cTn id="43" dur="500"/>
                                            <p:tgtEl>
                                              <p:spTgt spid="143"/>
                                            </p:tgtEl>
                                          </p:cBhvr>
                                        </p:animEffect>
                                      </p:childTnLst>
                                    </p:cTn>
                                  </p:par>
                                  <p:par>
                                    <p:cTn id="44" presetID="53" presetClass="entr" presetSubtype="16" fill="hold" grpId="0" nodeType="withEffect">
                                      <p:stCondLst>
                                        <p:cond delay="1250"/>
                                      </p:stCondLst>
                                      <p:childTnLst>
                                        <p:set>
                                          <p:cBhvr>
                                            <p:cTn id="45" dur="1" fill="hold">
                                              <p:stCondLst>
                                                <p:cond delay="0"/>
                                              </p:stCondLst>
                                            </p:cTn>
                                            <p:tgtEl>
                                              <p:spTgt spid="144"/>
                                            </p:tgtEl>
                                            <p:attrNameLst>
                                              <p:attrName>style.visibility</p:attrName>
                                            </p:attrNameLst>
                                          </p:cBhvr>
                                          <p:to>
                                            <p:strVal val="visible"/>
                                          </p:to>
                                        </p:set>
                                        <p:anim calcmode="lin" valueType="num">
                                          <p:cBhvr>
                                            <p:cTn id="46" dur="500" fill="hold"/>
                                            <p:tgtEl>
                                              <p:spTgt spid="144"/>
                                            </p:tgtEl>
                                            <p:attrNameLst>
                                              <p:attrName>ppt_w</p:attrName>
                                            </p:attrNameLst>
                                          </p:cBhvr>
                                          <p:tavLst>
                                            <p:tav tm="0">
                                              <p:val>
                                                <p:fltVal val="0"/>
                                              </p:val>
                                            </p:tav>
                                            <p:tav tm="100000">
                                              <p:val>
                                                <p:strVal val="#ppt_w"/>
                                              </p:val>
                                            </p:tav>
                                          </p:tavLst>
                                        </p:anim>
                                        <p:anim calcmode="lin" valueType="num">
                                          <p:cBhvr>
                                            <p:cTn id="47" dur="500" fill="hold"/>
                                            <p:tgtEl>
                                              <p:spTgt spid="144"/>
                                            </p:tgtEl>
                                            <p:attrNameLst>
                                              <p:attrName>ppt_h</p:attrName>
                                            </p:attrNameLst>
                                          </p:cBhvr>
                                          <p:tavLst>
                                            <p:tav tm="0">
                                              <p:val>
                                                <p:fltVal val="0"/>
                                              </p:val>
                                            </p:tav>
                                            <p:tav tm="100000">
                                              <p:val>
                                                <p:strVal val="#ppt_h"/>
                                              </p:val>
                                            </p:tav>
                                          </p:tavLst>
                                        </p:anim>
                                        <p:animEffect transition="in" filter="fade">
                                          <p:cBhvr>
                                            <p:cTn id="48" dur="500"/>
                                            <p:tgtEl>
                                              <p:spTgt spid="144"/>
                                            </p:tgtEl>
                                          </p:cBhvr>
                                        </p:animEffect>
                                      </p:childTnLst>
                                    </p:cTn>
                                  </p:par>
                                  <p:par>
                                    <p:cTn id="49" presetID="53" presetClass="entr" presetSubtype="16" fill="hold" grpId="0" nodeType="withEffect">
                                      <p:stCondLst>
                                        <p:cond delay="1500"/>
                                      </p:stCondLst>
                                      <p:childTnLst>
                                        <p:set>
                                          <p:cBhvr>
                                            <p:cTn id="50" dur="1" fill="hold">
                                              <p:stCondLst>
                                                <p:cond delay="0"/>
                                              </p:stCondLst>
                                            </p:cTn>
                                            <p:tgtEl>
                                              <p:spTgt spid="145"/>
                                            </p:tgtEl>
                                            <p:attrNameLst>
                                              <p:attrName>style.visibility</p:attrName>
                                            </p:attrNameLst>
                                          </p:cBhvr>
                                          <p:to>
                                            <p:strVal val="visible"/>
                                          </p:to>
                                        </p:set>
                                        <p:anim calcmode="lin" valueType="num">
                                          <p:cBhvr>
                                            <p:cTn id="51" dur="500" fill="hold"/>
                                            <p:tgtEl>
                                              <p:spTgt spid="145"/>
                                            </p:tgtEl>
                                            <p:attrNameLst>
                                              <p:attrName>ppt_w</p:attrName>
                                            </p:attrNameLst>
                                          </p:cBhvr>
                                          <p:tavLst>
                                            <p:tav tm="0">
                                              <p:val>
                                                <p:fltVal val="0"/>
                                              </p:val>
                                            </p:tav>
                                            <p:tav tm="100000">
                                              <p:val>
                                                <p:strVal val="#ppt_w"/>
                                              </p:val>
                                            </p:tav>
                                          </p:tavLst>
                                        </p:anim>
                                        <p:anim calcmode="lin" valueType="num">
                                          <p:cBhvr>
                                            <p:cTn id="52" dur="500" fill="hold"/>
                                            <p:tgtEl>
                                              <p:spTgt spid="145"/>
                                            </p:tgtEl>
                                            <p:attrNameLst>
                                              <p:attrName>ppt_h</p:attrName>
                                            </p:attrNameLst>
                                          </p:cBhvr>
                                          <p:tavLst>
                                            <p:tav tm="0">
                                              <p:val>
                                                <p:fltVal val="0"/>
                                              </p:val>
                                            </p:tav>
                                            <p:tav tm="100000">
                                              <p:val>
                                                <p:strVal val="#ppt_h"/>
                                              </p:val>
                                            </p:tav>
                                          </p:tavLst>
                                        </p:anim>
                                        <p:animEffect transition="in" filter="fade">
                                          <p:cBhvr>
                                            <p:cTn id="53" dur="500"/>
                                            <p:tgtEl>
                                              <p:spTgt spid="145"/>
                                            </p:tgtEl>
                                          </p:cBhvr>
                                        </p:animEffect>
                                      </p:childTnLst>
                                    </p:cTn>
                                  </p:par>
                                  <p:par>
                                    <p:cTn id="54" presetID="53" presetClass="entr" presetSubtype="16" fill="hold" grpId="0" nodeType="withEffect">
                                      <p:stCondLst>
                                        <p:cond delay="1750"/>
                                      </p:stCondLst>
                                      <p:childTnLst>
                                        <p:set>
                                          <p:cBhvr>
                                            <p:cTn id="55" dur="1" fill="hold">
                                              <p:stCondLst>
                                                <p:cond delay="0"/>
                                              </p:stCondLst>
                                            </p:cTn>
                                            <p:tgtEl>
                                              <p:spTgt spid="168"/>
                                            </p:tgtEl>
                                            <p:attrNameLst>
                                              <p:attrName>style.visibility</p:attrName>
                                            </p:attrNameLst>
                                          </p:cBhvr>
                                          <p:to>
                                            <p:strVal val="visible"/>
                                          </p:to>
                                        </p:set>
                                        <p:anim calcmode="lin" valueType="num">
                                          <p:cBhvr>
                                            <p:cTn id="56" dur="500" fill="hold"/>
                                            <p:tgtEl>
                                              <p:spTgt spid="168"/>
                                            </p:tgtEl>
                                            <p:attrNameLst>
                                              <p:attrName>ppt_w</p:attrName>
                                            </p:attrNameLst>
                                          </p:cBhvr>
                                          <p:tavLst>
                                            <p:tav tm="0">
                                              <p:val>
                                                <p:fltVal val="0"/>
                                              </p:val>
                                            </p:tav>
                                            <p:tav tm="100000">
                                              <p:val>
                                                <p:strVal val="#ppt_w"/>
                                              </p:val>
                                            </p:tav>
                                          </p:tavLst>
                                        </p:anim>
                                        <p:anim calcmode="lin" valueType="num">
                                          <p:cBhvr>
                                            <p:cTn id="57" dur="500" fill="hold"/>
                                            <p:tgtEl>
                                              <p:spTgt spid="168"/>
                                            </p:tgtEl>
                                            <p:attrNameLst>
                                              <p:attrName>ppt_h</p:attrName>
                                            </p:attrNameLst>
                                          </p:cBhvr>
                                          <p:tavLst>
                                            <p:tav tm="0">
                                              <p:val>
                                                <p:fltVal val="0"/>
                                              </p:val>
                                            </p:tav>
                                            <p:tav tm="100000">
                                              <p:val>
                                                <p:strVal val="#ppt_h"/>
                                              </p:val>
                                            </p:tav>
                                          </p:tavLst>
                                        </p:anim>
                                        <p:animEffect transition="in" filter="fade">
                                          <p:cBhvr>
                                            <p:cTn id="58" dur="500"/>
                                            <p:tgtEl>
                                              <p:spTgt spid="168"/>
                                            </p:tgtEl>
                                          </p:cBhvr>
                                        </p:animEffect>
                                      </p:childTnLst>
                                    </p:cTn>
                                  </p:par>
                                  <p:par>
                                    <p:cTn id="59" presetID="53" presetClass="entr" presetSubtype="16" fill="hold" grpId="0" nodeType="withEffect">
                                      <p:stCondLst>
                                        <p:cond delay="2000"/>
                                      </p:stCondLst>
                                      <p:childTnLst>
                                        <p:set>
                                          <p:cBhvr>
                                            <p:cTn id="60" dur="1" fill="hold">
                                              <p:stCondLst>
                                                <p:cond delay="0"/>
                                              </p:stCondLst>
                                            </p:cTn>
                                            <p:tgtEl>
                                              <p:spTgt spid="169"/>
                                            </p:tgtEl>
                                            <p:attrNameLst>
                                              <p:attrName>style.visibility</p:attrName>
                                            </p:attrNameLst>
                                          </p:cBhvr>
                                          <p:to>
                                            <p:strVal val="visible"/>
                                          </p:to>
                                        </p:set>
                                        <p:anim calcmode="lin" valueType="num">
                                          <p:cBhvr>
                                            <p:cTn id="61" dur="500" fill="hold"/>
                                            <p:tgtEl>
                                              <p:spTgt spid="169"/>
                                            </p:tgtEl>
                                            <p:attrNameLst>
                                              <p:attrName>ppt_w</p:attrName>
                                            </p:attrNameLst>
                                          </p:cBhvr>
                                          <p:tavLst>
                                            <p:tav tm="0">
                                              <p:val>
                                                <p:fltVal val="0"/>
                                              </p:val>
                                            </p:tav>
                                            <p:tav tm="100000">
                                              <p:val>
                                                <p:strVal val="#ppt_w"/>
                                              </p:val>
                                            </p:tav>
                                          </p:tavLst>
                                        </p:anim>
                                        <p:anim calcmode="lin" valueType="num">
                                          <p:cBhvr>
                                            <p:cTn id="62" dur="500" fill="hold"/>
                                            <p:tgtEl>
                                              <p:spTgt spid="169"/>
                                            </p:tgtEl>
                                            <p:attrNameLst>
                                              <p:attrName>ppt_h</p:attrName>
                                            </p:attrNameLst>
                                          </p:cBhvr>
                                          <p:tavLst>
                                            <p:tav tm="0">
                                              <p:val>
                                                <p:fltVal val="0"/>
                                              </p:val>
                                            </p:tav>
                                            <p:tav tm="100000">
                                              <p:val>
                                                <p:strVal val="#ppt_h"/>
                                              </p:val>
                                            </p:tav>
                                          </p:tavLst>
                                        </p:anim>
                                        <p:animEffect transition="in" filter="fade">
                                          <p:cBhvr>
                                            <p:cTn id="63" dur="500"/>
                                            <p:tgtEl>
                                              <p:spTgt spid="169"/>
                                            </p:tgtEl>
                                          </p:cBhvr>
                                        </p:animEffect>
                                      </p:childTnLst>
                                    </p:cTn>
                                  </p:par>
                                  <p:par>
                                    <p:cTn id="64" presetID="2" presetClass="entr" presetSubtype="6" fill="hold" nodeType="withEffect">
                                      <p:stCondLst>
                                        <p:cond delay="2000"/>
                                      </p:stCondLst>
                                      <p:childTnLst>
                                        <p:set>
                                          <p:cBhvr>
                                            <p:cTn id="65" dur="1" fill="hold">
                                              <p:stCondLst>
                                                <p:cond delay="0"/>
                                              </p:stCondLst>
                                            </p:cTn>
                                            <p:tgtEl>
                                              <p:spTgt spid="146"/>
                                            </p:tgtEl>
                                            <p:attrNameLst>
                                              <p:attrName>style.visibility</p:attrName>
                                            </p:attrNameLst>
                                          </p:cBhvr>
                                          <p:to>
                                            <p:strVal val="visible"/>
                                          </p:to>
                                        </p:set>
                                        <p:anim calcmode="lin" valueType="num">
                                          <p:cBhvr additive="base">
                                            <p:cTn id="66" dur="500" fill="hold"/>
                                            <p:tgtEl>
                                              <p:spTgt spid="146"/>
                                            </p:tgtEl>
                                            <p:attrNameLst>
                                              <p:attrName>ppt_x</p:attrName>
                                            </p:attrNameLst>
                                          </p:cBhvr>
                                          <p:tavLst>
                                            <p:tav tm="0">
                                              <p:val>
                                                <p:strVal val="1+#ppt_w/2"/>
                                              </p:val>
                                            </p:tav>
                                            <p:tav tm="100000">
                                              <p:val>
                                                <p:strVal val="#ppt_x"/>
                                              </p:val>
                                            </p:tav>
                                          </p:tavLst>
                                        </p:anim>
                                        <p:anim calcmode="lin" valueType="num">
                                          <p:cBhvr additive="base">
                                            <p:cTn id="67" dur="500" fill="hold"/>
                                            <p:tgtEl>
                                              <p:spTgt spid="14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12"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additive="base">
                                            <p:cTn id="71" dur="500" fill="hold"/>
                                            <p:tgtEl>
                                              <p:spTgt spid="117"/>
                                            </p:tgtEl>
                                            <p:attrNameLst>
                                              <p:attrName>ppt_x</p:attrName>
                                            </p:attrNameLst>
                                          </p:cBhvr>
                                          <p:tavLst>
                                            <p:tav tm="0">
                                              <p:val>
                                                <p:strVal val="0-#ppt_w/2"/>
                                              </p:val>
                                            </p:tav>
                                            <p:tav tm="100000">
                                              <p:val>
                                                <p:strVal val="#ppt_x"/>
                                              </p:val>
                                            </p:tav>
                                          </p:tavLst>
                                        </p:anim>
                                        <p:anim calcmode="lin" valueType="num">
                                          <p:cBhvr additive="base">
                                            <p:cTn id="72" dur="500" fill="hold"/>
                                            <p:tgtEl>
                                              <p:spTgt spid="117"/>
                                            </p:tgtEl>
                                            <p:attrNameLst>
                                              <p:attrName>ppt_y</p:attrName>
                                            </p:attrNameLst>
                                          </p:cBhvr>
                                          <p:tavLst>
                                            <p:tav tm="0">
                                              <p:val>
                                                <p:strVal val="1+#ppt_h/2"/>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500" fill="hold"/>
                                            <p:tgtEl>
                                              <p:spTgt spid="93"/>
                                            </p:tgtEl>
                                            <p:attrNameLst>
                                              <p:attrName>ppt_x</p:attrName>
                                            </p:attrNameLst>
                                          </p:cBhvr>
                                          <p:tavLst>
                                            <p:tav tm="0">
                                              <p:val>
                                                <p:strVal val="1+#ppt_w/2"/>
                                              </p:val>
                                            </p:tav>
                                            <p:tav tm="100000">
                                              <p:val>
                                                <p:strVal val="#ppt_x"/>
                                              </p:val>
                                            </p:tav>
                                          </p:tavLst>
                                        </p:anim>
                                        <p:anim calcmode="lin" valueType="num">
                                          <p:cBhvr additive="base">
                                            <p:cTn id="76" dur="500" fill="hold"/>
                                            <p:tgtEl>
                                              <p:spTgt spid="93"/>
                                            </p:tgtEl>
                                            <p:attrNameLst>
                                              <p:attrName>ppt_y</p:attrName>
                                            </p:attrNameLst>
                                          </p:cBhvr>
                                          <p:tavLst>
                                            <p:tav tm="0">
                                              <p:val>
                                                <p:strVal val="#ppt_y"/>
                                              </p:val>
                                            </p:tav>
                                            <p:tav tm="100000">
                                              <p:val>
                                                <p:strVal val="#ppt_y"/>
                                              </p:val>
                                            </p:tav>
                                          </p:tavLst>
                                        </p:anim>
                                      </p:childTnLst>
                                    </p:cTn>
                                  </p:par>
                                </p:childTnLst>
                              </p:cTn>
                            </p:par>
                            <p:par>
                              <p:cTn id="77" fill="hold">
                                <p:stCondLst>
                                  <p:cond delay="4500"/>
                                </p:stCondLst>
                                <p:childTnLst>
                                  <p:par>
                                    <p:cTn id="78" presetID="2" presetClass="entr" presetSubtype="6" fill="hold" nodeType="afterEffect">
                                      <p:stCondLst>
                                        <p:cond delay="0"/>
                                      </p:stCondLst>
                                      <p:childTnLst>
                                        <p:set>
                                          <p:cBhvr>
                                            <p:cTn id="79" dur="1" fill="hold">
                                              <p:stCondLst>
                                                <p:cond delay="0"/>
                                              </p:stCondLst>
                                            </p:cTn>
                                            <p:tgtEl>
                                              <p:spTgt spid="236"/>
                                            </p:tgtEl>
                                            <p:attrNameLst>
                                              <p:attrName>style.visibility</p:attrName>
                                            </p:attrNameLst>
                                          </p:cBhvr>
                                          <p:to>
                                            <p:strVal val="visible"/>
                                          </p:to>
                                        </p:set>
                                        <p:anim calcmode="lin" valueType="num">
                                          <p:cBhvr additive="base">
                                            <p:cTn id="80" dur="500" fill="hold"/>
                                            <p:tgtEl>
                                              <p:spTgt spid="236"/>
                                            </p:tgtEl>
                                            <p:attrNameLst>
                                              <p:attrName>ppt_x</p:attrName>
                                            </p:attrNameLst>
                                          </p:cBhvr>
                                          <p:tavLst>
                                            <p:tav tm="0">
                                              <p:val>
                                                <p:strVal val="1+#ppt_w/2"/>
                                              </p:val>
                                            </p:tav>
                                            <p:tav tm="100000">
                                              <p:val>
                                                <p:strVal val="#ppt_x"/>
                                              </p:val>
                                            </p:tav>
                                          </p:tavLst>
                                        </p:anim>
                                        <p:anim calcmode="lin" valueType="num">
                                          <p:cBhvr additive="base">
                                            <p:cTn id="81" dur="500" fill="hold"/>
                                            <p:tgtEl>
                                              <p:spTgt spid="236"/>
                                            </p:tgtEl>
                                            <p:attrNameLst>
                                              <p:attrName>ppt_y</p:attrName>
                                            </p:attrNameLst>
                                          </p:cBhvr>
                                          <p:tavLst>
                                            <p:tav tm="0">
                                              <p:val>
                                                <p:strVal val="1+#ppt_h/2"/>
                                              </p:val>
                                            </p:tav>
                                            <p:tav tm="100000">
                                              <p:val>
                                                <p:strVal val="#ppt_y"/>
                                              </p:val>
                                            </p:tav>
                                          </p:tavLst>
                                        </p:anim>
                                      </p:childTnLst>
                                    </p:cTn>
                                  </p:par>
                                  <p:par>
                                    <p:cTn id="82" presetID="2" presetClass="entr" presetSubtype="3" fill="hold" nodeType="withEffect">
                                      <p:stCondLst>
                                        <p:cond delay="0"/>
                                      </p:stCondLst>
                                      <p:childTnLst>
                                        <p:set>
                                          <p:cBhvr>
                                            <p:cTn id="83" dur="1" fill="hold">
                                              <p:stCondLst>
                                                <p:cond delay="0"/>
                                              </p:stCondLst>
                                            </p:cTn>
                                            <p:tgtEl>
                                              <p:spTgt spid="212"/>
                                            </p:tgtEl>
                                            <p:attrNameLst>
                                              <p:attrName>style.visibility</p:attrName>
                                            </p:attrNameLst>
                                          </p:cBhvr>
                                          <p:to>
                                            <p:strVal val="visible"/>
                                          </p:to>
                                        </p:set>
                                        <p:anim calcmode="lin" valueType="num">
                                          <p:cBhvr additive="base">
                                            <p:cTn id="84" dur="500" fill="hold"/>
                                            <p:tgtEl>
                                              <p:spTgt spid="212"/>
                                            </p:tgtEl>
                                            <p:attrNameLst>
                                              <p:attrName>ppt_x</p:attrName>
                                            </p:attrNameLst>
                                          </p:cBhvr>
                                          <p:tavLst>
                                            <p:tav tm="0">
                                              <p:val>
                                                <p:strVal val="1+#ppt_w/2"/>
                                              </p:val>
                                            </p:tav>
                                            <p:tav tm="100000">
                                              <p:val>
                                                <p:strVal val="#ppt_x"/>
                                              </p:val>
                                            </p:tav>
                                          </p:tavLst>
                                        </p:anim>
                                        <p:anim calcmode="lin" valueType="num">
                                          <p:cBhvr additive="base">
                                            <p:cTn id="85" dur="500" fill="hold"/>
                                            <p:tgtEl>
                                              <p:spTgt spid="212"/>
                                            </p:tgtEl>
                                            <p:attrNameLst>
                                              <p:attrName>ppt_y</p:attrName>
                                            </p:attrNameLst>
                                          </p:cBhvr>
                                          <p:tavLst>
                                            <p:tav tm="0">
                                              <p:val>
                                                <p:strVal val="0-#ppt_h/2"/>
                                              </p:val>
                                            </p:tav>
                                            <p:tav tm="100000">
                                              <p:val>
                                                <p:strVal val="#ppt_y"/>
                                              </p:val>
                                            </p:tav>
                                          </p:tavLst>
                                        </p:anim>
                                      </p:childTnLst>
                                    </p:cTn>
                                  </p:par>
                                </p:childTnLst>
                              </p:cTn>
                            </p:par>
                            <p:par>
                              <p:cTn id="86" fill="hold">
                                <p:stCondLst>
                                  <p:cond delay="5000"/>
                                </p:stCondLst>
                                <p:childTnLst>
                                  <p:par>
                                    <p:cTn id="87" presetID="2" presetClass="entr" presetSubtype="4" fill="hold" nodeType="afterEffect">
                                      <p:stCondLst>
                                        <p:cond delay="0"/>
                                      </p:stCondLst>
                                      <p:childTnLst>
                                        <p:set>
                                          <p:cBhvr>
                                            <p:cTn id="88" dur="1" fill="hold">
                                              <p:stCondLst>
                                                <p:cond delay="0"/>
                                              </p:stCondLst>
                                            </p:cTn>
                                            <p:tgtEl>
                                              <p:spTgt spid="258"/>
                                            </p:tgtEl>
                                            <p:attrNameLst>
                                              <p:attrName>style.visibility</p:attrName>
                                            </p:attrNameLst>
                                          </p:cBhvr>
                                          <p:to>
                                            <p:strVal val="visible"/>
                                          </p:to>
                                        </p:set>
                                        <p:anim calcmode="lin" valueType="num">
                                          <p:cBhvr additive="base">
                                            <p:cTn id="89" dur="500" fill="hold"/>
                                            <p:tgtEl>
                                              <p:spTgt spid="258"/>
                                            </p:tgtEl>
                                            <p:attrNameLst>
                                              <p:attrName>ppt_x</p:attrName>
                                            </p:attrNameLst>
                                          </p:cBhvr>
                                          <p:tavLst>
                                            <p:tav tm="0">
                                              <p:val>
                                                <p:strVal val="#ppt_x"/>
                                              </p:val>
                                            </p:tav>
                                            <p:tav tm="100000">
                                              <p:val>
                                                <p:strVal val="#ppt_x"/>
                                              </p:val>
                                            </p:tav>
                                          </p:tavLst>
                                        </p:anim>
                                        <p:anim calcmode="lin" valueType="num">
                                          <p:cBhvr additive="base">
                                            <p:cTn id="90" dur="500" fill="hold"/>
                                            <p:tgtEl>
                                              <p:spTgt spid="258"/>
                                            </p:tgtEl>
                                            <p:attrNameLst>
                                              <p:attrName>ppt_y</p:attrName>
                                            </p:attrNameLst>
                                          </p:cBhvr>
                                          <p:tavLst>
                                            <p:tav tm="0">
                                              <p:val>
                                                <p:strVal val="1+#ppt_h/2"/>
                                              </p:val>
                                            </p:tav>
                                            <p:tav tm="100000">
                                              <p:val>
                                                <p:strVal val="#ppt_y"/>
                                              </p:val>
                                            </p:tav>
                                          </p:tavLst>
                                        </p:anim>
                                      </p:childTnLst>
                                    </p:cTn>
                                  </p:par>
                                </p:childTnLst>
                              </p:cTn>
                            </p:par>
                            <p:par>
                              <p:cTn id="91" fill="hold">
                                <p:stCondLst>
                                  <p:cond delay="5500"/>
                                </p:stCondLst>
                                <p:childTnLst>
                                  <p:par>
                                    <p:cTn id="92" presetID="2" presetClass="entr" presetSubtype="4" fill="hold" nodeType="afterEffect">
                                      <p:stCondLst>
                                        <p:cond delay="0"/>
                                      </p:stCondLst>
                                      <p:childTnLst>
                                        <p:set>
                                          <p:cBhvr>
                                            <p:cTn id="93" dur="1" fill="hold">
                                              <p:stCondLst>
                                                <p:cond delay="0"/>
                                              </p:stCondLst>
                                            </p:cTn>
                                            <p:tgtEl>
                                              <p:spTgt spid="190"/>
                                            </p:tgtEl>
                                            <p:attrNameLst>
                                              <p:attrName>style.visibility</p:attrName>
                                            </p:attrNameLst>
                                          </p:cBhvr>
                                          <p:to>
                                            <p:strVal val="visible"/>
                                          </p:to>
                                        </p:set>
                                        <p:anim calcmode="lin" valueType="num">
                                          <p:cBhvr additive="base">
                                            <p:cTn id="94" dur="500" fill="hold"/>
                                            <p:tgtEl>
                                              <p:spTgt spid="190"/>
                                            </p:tgtEl>
                                            <p:attrNameLst>
                                              <p:attrName>ppt_x</p:attrName>
                                            </p:attrNameLst>
                                          </p:cBhvr>
                                          <p:tavLst>
                                            <p:tav tm="0">
                                              <p:val>
                                                <p:strVal val="#ppt_x"/>
                                              </p:val>
                                            </p:tav>
                                            <p:tav tm="100000">
                                              <p:val>
                                                <p:strVal val="#ppt_x"/>
                                              </p:val>
                                            </p:tav>
                                          </p:tavLst>
                                        </p:anim>
                                        <p:anim calcmode="lin" valueType="num">
                                          <p:cBhvr additive="base">
                                            <p:cTn id="95" dur="500" fill="hold"/>
                                            <p:tgtEl>
                                              <p:spTgt spid="190"/>
                                            </p:tgtEl>
                                            <p:attrNameLst>
                                              <p:attrName>ppt_y</p:attrName>
                                            </p:attrNameLst>
                                          </p:cBhvr>
                                          <p:tavLst>
                                            <p:tav tm="0">
                                              <p:val>
                                                <p:strVal val="1+#ppt_h/2"/>
                                              </p:val>
                                            </p:tav>
                                            <p:tav tm="100000">
                                              <p:val>
                                                <p:strVal val="#ppt_y"/>
                                              </p:val>
                                            </p:tav>
                                          </p:tavLst>
                                        </p:anim>
                                      </p:childTnLst>
                                    </p:cTn>
                                  </p:par>
                                  <p:par>
                                    <p:cTn id="96" presetID="2" presetClass="entr" presetSubtype="3" accel="52000" fill="hold" nodeType="withEffect">
                                      <p:stCondLst>
                                        <p:cond delay="0"/>
                                      </p:stCondLst>
                                      <p:childTnLst>
                                        <p:set>
                                          <p:cBhvr>
                                            <p:cTn id="97" dur="1" fill="hold">
                                              <p:stCondLst>
                                                <p:cond delay="0"/>
                                              </p:stCondLst>
                                            </p:cTn>
                                            <p:tgtEl>
                                              <p:spTgt spid="281"/>
                                            </p:tgtEl>
                                            <p:attrNameLst>
                                              <p:attrName>style.visibility</p:attrName>
                                            </p:attrNameLst>
                                          </p:cBhvr>
                                          <p:to>
                                            <p:strVal val="visible"/>
                                          </p:to>
                                        </p:set>
                                        <p:anim calcmode="lin" valueType="num">
                                          <p:cBhvr additive="base">
                                            <p:cTn id="98" dur="1600" fill="hold"/>
                                            <p:tgtEl>
                                              <p:spTgt spid="281"/>
                                            </p:tgtEl>
                                            <p:attrNameLst>
                                              <p:attrName>ppt_x</p:attrName>
                                            </p:attrNameLst>
                                          </p:cBhvr>
                                          <p:tavLst>
                                            <p:tav tm="0">
                                              <p:val>
                                                <p:strVal val="1+#ppt_w/2"/>
                                              </p:val>
                                            </p:tav>
                                            <p:tav tm="100000">
                                              <p:val>
                                                <p:strVal val="#ppt_x"/>
                                              </p:val>
                                            </p:tav>
                                          </p:tavLst>
                                        </p:anim>
                                        <p:anim calcmode="lin" valueType="num">
                                          <p:cBhvr additive="base">
                                            <p:cTn id="99" dur="1600" fill="hold"/>
                                            <p:tgtEl>
                                              <p:spTgt spid="281"/>
                                            </p:tgtEl>
                                            <p:attrNameLst>
                                              <p:attrName>ppt_y</p:attrName>
                                            </p:attrNameLst>
                                          </p:cBhvr>
                                          <p:tavLst>
                                            <p:tav tm="0">
                                              <p:val>
                                                <p:strVal val="0-#ppt_h/2"/>
                                              </p:val>
                                            </p:tav>
                                            <p:tav tm="100000">
                                              <p:val>
                                                <p:strVal val="#ppt_y"/>
                                              </p:val>
                                            </p:tav>
                                          </p:tavLst>
                                        </p:anim>
                                      </p:childTnLst>
                                    </p:cTn>
                                  </p:par>
                                  <p:par>
                                    <p:cTn id="100" presetID="2" presetClass="entr" presetSubtype="2" accel="52000" fill="hold" nodeType="withEffect">
                                      <p:stCondLst>
                                        <p:cond delay="0"/>
                                      </p:stCondLst>
                                      <p:childTnLst>
                                        <p:set>
                                          <p:cBhvr>
                                            <p:cTn id="101" dur="1" fill="hold">
                                              <p:stCondLst>
                                                <p:cond delay="0"/>
                                              </p:stCondLst>
                                            </p:cTn>
                                            <p:tgtEl>
                                              <p:spTgt spid="284"/>
                                            </p:tgtEl>
                                            <p:attrNameLst>
                                              <p:attrName>style.visibility</p:attrName>
                                            </p:attrNameLst>
                                          </p:cBhvr>
                                          <p:to>
                                            <p:strVal val="visible"/>
                                          </p:to>
                                        </p:set>
                                        <p:anim calcmode="lin" valueType="num">
                                          <p:cBhvr additive="base">
                                            <p:cTn id="102" dur="1600" fill="hold"/>
                                            <p:tgtEl>
                                              <p:spTgt spid="284"/>
                                            </p:tgtEl>
                                            <p:attrNameLst>
                                              <p:attrName>ppt_x</p:attrName>
                                            </p:attrNameLst>
                                          </p:cBhvr>
                                          <p:tavLst>
                                            <p:tav tm="0">
                                              <p:val>
                                                <p:strVal val="1+#ppt_w/2"/>
                                              </p:val>
                                            </p:tav>
                                            <p:tav tm="100000">
                                              <p:val>
                                                <p:strVal val="#ppt_x"/>
                                              </p:val>
                                            </p:tav>
                                          </p:tavLst>
                                        </p:anim>
                                        <p:anim calcmode="lin" valueType="num">
                                          <p:cBhvr additive="base">
                                            <p:cTn id="103" dur="1600" fill="hold"/>
                                            <p:tgtEl>
                                              <p:spTgt spid="284"/>
                                            </p:tgtEl>
                                            <p:attrNameLst>
                                              <p:attrName>ppt_y</p:attrName>
                                            </p:attrNameLst>
                                          </p:cBhvr>
                                          <p:tavLst>
                                            <p:tav tm="0">
                                              <p:val>
                                                <p:strVal val="#ppt_y"/>
                                              </p:val>
                                            </p:tav>
                                            <p:tav tm="100000">
                                              <p:val>
                                                <p:strVal val="#ppt_y"/>
                                              </p:val>
                                            </p:tav>
                                          </p:tavLst>
                                        </p:anim>
                                      </p:childTnLst>
                                    </p:cTn>
                                  </p:par>
                                  <p:par>
                                    <p:cTn id="104" presetID="2" presetClass="entr" presetSubtype="6" accel="52000" fill="hold" nodeType="withEffect">
                                      <p:stCondLst>
                                        <p:cond delay="0"/>
                                      </p:stCondLst>
                                      <p:childTnLst>
                                        <p:set>
                                          <p:cBhvr>
                                            <p:cTn id="105" dur="1" fill="hold">
                                              <p:stCondLst>
                                                <p:cond delay="0"/>
                                              </p:stCondLst>
                                            </p:cTn>
                                            <p:tgtEl>
                                              <p:spTgt spid="287"/>
                                            </p:tgtEl>
                                            <p:attrNameLst>
                                              <p:attrName>style.visibility</p:attrName>
                                            </p:attrNameLst>
                                          </p:cBhvr>
                                          <p:to>
                                            <p:strVal val="visible"/>
                                          </p:to>
                                        </p:set>
                                        <p:anim calcmode="lin" valueType="num">
                                          <p:cBhvr additive="base">
                                            <p:cTn id="106" dur="1600" fill="hold"/>
                                            <p:tgtEl>
                                              <p:spTgt spid="287"/>
                                            </p:tgtEl>
                                            <p:attrNameLst>
                                              <p:attrName>ppt_x</p:attrName>
                                            </p:attrNameLst>
                                          </p:cBhvr>
                                          <p:tavLst>
                                            <p:tav tm="0">
                                              <p:val>
                                                <p:strVal val="1+#ppt_w/2"/>
                                              </p:val>
                                            </p:tav>
                                            <p:tav tm="100000">
                                              <p:val>
                                                <p:strVal val="#ppt_x"/>
                                              </p:val>
                                            </p:tav>
                                          </p:tavLst>
                                        </p:anim>
                                        <p:anim calcmode="lin" valueType="num">
                                          <p:cBhvr additive="base">
                                            <p:cTn id="107" dur="1600" fill="hold"/>
                                            <p:tgtEl>
                                              <p:spTgt spid="287"/>
                                            </p:tgtEl>
                                            <p:attrNameLst>
                                              <p:attrName>ppt_y</p:attrName>
                                            </p:attrNameLst>
                                          </p:cBhvr>
                                          <p:tavLst>
                                            <p:tav tm="0">
                                              <p:val>
                                                <p:strVal val="1+#ppt_h/2"/>
                                              </p:val>
                                            </p:tav>
                                            <p:tav tm="100000">
                                              <p:val>
                                                <p:strVal val="#ppt_y"/>
                                              </p:val>
                                            </p:tav>
                                          </p:tavLst>
                                        </p:anim>
                                      </p:childTnLst>
                                    </p:cTn>
                                  </p:par>
                                  <p:par>
                                    <p:cTn id="108" presetID="2" presetClass="entr" presetSubtype="6" accel="52000" fill="hold" nodeType="withEffect">
                                      <p:stCondLst>
                                        <p:cond delay="0"/>
                                      </p:stCondLst>
                                      <p:childTnLst>
                                        <p:set>
                                          <p:cBhvr>
                                            <p:cTn id="109" dur="1" fill="hold">
                                              <p:stCondLst>
                                                <p:cond delay="0"/>
                                              </p:stCondLst>
                                            </p:cTn>
                                            <p:tgtEl>
                                              <p:spTgt spid="290"/>
                                            </p:tgtEl>
                                            <p:attrNameLst>
                                              <p:attrName>style.visibility</p:attrName>
                                            </p:attrNameLst>
                                          </p:cBhvr>
                                          <p:to>
                                            <p:strVal val="visible"/>
                                          </p:to>
                                        </p:set>
                                        <p:anim calcmode="lin" valueType="num">
                                          <p:cBhvr additive="base">
                                            <p:cTn id="110" dur="1600" fill="hold"/>
                                            <p:tgtEl>
                                              <p:spTgt spid="290"/>
                                            </p:tgtEl>
                                            <p:attrNameLst>
                                              <p:attrName>ppt_x</p:attrName>
                                            </p:attrNameLst>
                                          </p:cBhvr>
                                          <p:tavLst>
                                            <p:tav tm="0">
                                              <p:val>
                                                <p:strVal val="1+#ppt_w/2"/>
                                              </p:val>
                                            </p:tav>
                                            <p:tav tm="100000">
                                              <p:val>
                                                <p:strVal val="#ppt_x"/>
                                              </p:val>
                                            </p:tav>
                                          </p:tavLst>
                                        </p:anim>
                                        <p:anim calcmode="lin" valueType="num">
                                          <p:cBhvr additive="base">
                                            <p:cTn id="111" dur="1600" fill="hold"/>
                                            <p:tgtEl>
                                              <p:spTgt spid="290"/>
                                            </p:tgtEl>
                                            <p:attrNameLst>
                                              <p:attrName>ppt_y</p:attrName>
                                            </p:attrNameLst>
                                          </p:cBhvr>
                                          <p:tavLst>
                                            <p:tav tm="0">
                                              <p:val>
                                                <p:strVal val="1+#ppt_h/2"/>
                                              </p:val>
                                            </p:tav>
                                            <p:tav tm="100000">
                                              <p:val>
                                                <p:strVal val="#ppt_y"/>
                                              </p:val>
                                            </p:tav>
                                          </p:tavLst>
                                        </p:anim>
                                      </p:childTnLst>
                                    </p:cTn>
                                  </p:par>
                                </p:childTnLst>
                              </p:cTn>
                            </p:par>
                            <p:par>
                              <p:cTn id="112" fill="hold">
                                <p:stCondLst>
                                  <p:cond delay="7100"/>
                                </p:stCondLst>
                                <p:childTnLst>
                                  <p:par>
                                    <p:cTn id="113" presetID="22" presetClass="entr" presetSubtype="1" fill="hold" grpId="0" nodeType="afterEffect">
                                      <p:stCondLst>
                                        <p:cond delay="0"/>
                                      </p:stCondLst>
                                      <p:childTnLst>
                                        <p:set>
                                          <p:cBhvr>
                                            <p:cTn id="114" dur="1" fill="hold">
                                              <p:stCondLst>
                                                <p:cond delay="0"/>
                                              </p:stCondLst>
                                            </p:cTn>
                                            <p:tgtEl>
                                              <p:spTgt spid="179"/>
                                            </p:tgtEl>
                                            <p:attrNameLst>
                                              <p:attrName>style.visibility</p:attrName>
                                            </p:attrNameLst>
                                          </p:cBhvr>
                                          <p:to>
                                            <p:strVal val="visible"/>
                                          </p:to>
                                        </p:set>
                                        <p:animEffect transition="in" filter="wipe(up)">
                                          <p:cBhvr>
                                            <p:cTn id="115" dur="500"/>
                                            <p:tgtEl>
                                              <p:spTgt spid="179"/>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180"/>
                                            </p:tgtEl>
                                            <p:attrNameLst>
                                              <p:attrName>style.visibility</p:attrName>
                                            </p:attrNameLst>
                                          </p:cBhvr>
                                          <p:to>
                                            <p:strVal val="visible"/>
                                          </p:to>
                                        </p:set>
                                        <p:animEffect transition="in" filter="wipe(up)">
                                          <p:cBhvr>
                                            <p:cTn id="118" dur="500"/>
                                            <p:tgtEl>
                                              <p:spTgt spid="180"/>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293"/>
                                            </p:tgtEl>
                                            <p:attrNameLst>
                                              <p:attrName>style.visibility</p:attrName>
                                            </p:attrNameLst>
                                          </p:cBhvr>
                                          <p:to>
                                            <p:strVal val="visible"/>
                                          </p:to>
                                        </p:set>
                                        <p:animEffect transition="in" filter="wipe(up)">
                                          <p:cBhvr>
                                            <p:cTn id="121" dur="500"/>
                                            <p:tgtEl>
                                              <p:spTgt spid="293"/>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294"/>
                                            </p:tgtEl>
                                            <p:attrNameLst>
                                              <p:attrName>style.visibility</p:attrName>
                                            </p:attrNameLst>
                                          </p:cBhvr>
                                          <p:to>
                                            <p:strVal val="visible"/>
                                          </p:to>
                                        </p:set>
                                        <p:animEffect transition="in" filter="wipe(up)">
                                          <p:cBhvr>
                                            <p:cTn id="124" dur="500"/>
                                            <p:tgtEl>
                                              <p:spTgt spid="294"/>
                                            </p:tgtEl>
                                          </p:cBhvr>
                                        </p:animEffect>
                                      </p:childTnLst>
                                    </p:cTn>
                                  </p:par>
                                  <p:par>
                                    <p:cTn id="125" presetID="22" presetClass="entr" presetSubtype="1" fill="hold" grpId="0" nodeType="withEffect">
                                      <p:stCondLst>
                                        <p:cond delay="0"/>
                                      </p:stCondLst>
                                      <p:childTnLst>
                                        <p:set>
                                          <p:cBhvr>
                                            <p:cTn id="126" dur="1" fill="hold">
                                              <p:stCondLst>
                                                <p:cond delay="0"/>
                                              </p:stCondLst>
                                            </p:cTn>
                                            <p:tgtEl>
                                              <p:spTgt spid="295"/>
                                            </p:tgtEl>
                                            <p:attrNameLst>
                                              <p:attrName>style.visibility</p:attrName>
                                            </p:attrNameLst>
                                          </p:cBhvr>
                                          <p:to>
                                            <p:strVal val="visible"/>
                                          </p:to>
                                        </p:set>
                                        <p:animEffect transition="in" filter="wipe(up)">
                                          <p:cBhvr>
                                            <p:cTn id="127" dur="500"/>
                                            <p:tgtEl>
                                              <p:spTgt spid="295"/>
                                            </p:tgtEl>
                                          </p:cBhvr>
                                        </p:animEffect>
                                      </p:childTnLst>
                                    </p:cTn>
                                  </p:par>
                                  <p:par>
                                    <p:cTn id="128" presetID="22" presetClass="entr" presetSubtype="1" fill="hold" grpId="0" nodeType="withEffect">
                                      <p:stCondLst>
                                        <p:cond delay="0"/>
                                      </p:stCondLst>
                                      <p:childTnLst>
                                        <p:set>
                                          <p:cBhvr>
                                            <p:cTn id="129" dur="1" fill="hold">
                                              <p:stCondLst>
                                                <p:cond delay="0"/>
                                              </p:stCondLst>
                                            </p:cTn>
                                            <p:tgtEl>
                                              <p:spTgt spid="296"/>
                                            </p:tgtEl>
                                            <p:attrNameLst>
                                              <p:attrName>style.visibility</p:attrName>
                                            </p:attrNameLst>
                                          </p:cBhvr>
                                          <p:to>
                                            <p:strVal val="visible"/>
                                          </p:to>
                                        </p:set>
                                        <p:animEffect transition="in" filter="wipe(up)">
                                          <p:cBhvr>
                                            <p:cTn id="130" dur="500"/>
                                            <p:tgtEl>
                                              <p:spTgt spid="296"/>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297"/>
                                            </p:tgtEl>
                                            <p:attrNameLst>
                                              <p:attrName>style.visibility</p:attrName>
                                            </p:attrNameLst>
                                          </p:cBhvr>
                                          <p:to>
                                            <p:strVal val="visible"/>
                                          </p:to>
                                        </p:set>
                                        <p:animEffect transition="in" filter="wipe(up)">
                                          <p:cBhvr>
                                            <p:cTn id="133" dur="500"/>
                                            <p:tgtEl>
                                              <p:spTgt spid="297"/>
                                            </p:tgtEl>
                                          </p:cBhvr>
                                        </p:animEffect>
                                      </p:childTnLst>
                                    </p:cTn>
                                  </p:par>
                                  <p:par>
                                    <p:cTn id="134" presetID="22" presetClass="entr" presetSubtype="1" fill="hold" grpId="0" nodeType="withEffect">
                                      <p:stCondLst>
                                        <p:cond delay="0"/>
                                      </p:stCondLst>
                                      <p:childTnLst>
                                        <p:set>
                                          <p:cBhvr>
                                            <p:cTn id="135" dur="1" fill="hold">
                                              <p:stCondLst>
                                                <p:cond delay="0"/>
                                              </p:stCondLst>
                                            </p:cTn>
                                            <p:tgtEl>
                                              <p:spTgt spid="298"/>
                                            </p:tgtEl>
                                            <p:attrNameLst>
                                              <p:attrName>style.visibility</p:attrName>
                                            </p:attrNameLst>
                                          </p:cBhvr>
                                          <p:to>
                                            <p:strVal val="visible"/>
                                          </p:to>
                                        </p:set>
                                        <p:animEffect transition="in" filter="wipe(up)">
                                          <p:cBhvr>
                                            <p:cTn id="136" dur="5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139" grpId="0" animBg="1"/>
          <p:bldP spid="140" grpId="0" animBg="1"/>
          <p:bldP spid="141" grpId="0" animBg="1"/>
          <p:bldP spid="142" grpId="0" animBg="1"/>
          <p:bldP spid="143" grpId="0" animBg="1"/>
          <p:bldP spid="144" grpId="0" animBg="1"/>
          <p:bldP spid="145" grpId="0" animBg="1"/>
          <p:bldP spid="168" grpId="0" animBg="1"/>
          <p:bldP spid="169" grpId="0" animBg="1"/>
          <p:bldP spid="179" grpId="0"/>
          <p:bldP spid="180" grpId="0"/>
          <p:bldP spid="293" grpId="0"/>
          <p:bldP spid="294" grpId="0"/>
          <p:bldP spid="295" grpId="0"/>
          <p:bldP spid="296" grpId="0"/>
          <p:bldP spid="297" grpId="0"/>
          <p:bldP spid="298"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TextBox 38"/>
          <p:cNvSpPr txBox="1"/>
          <p:nvPr/>
        </p:nvSpPr>
        <p:spPr>
          <a:xfrm>
            <a:off x="2136341" y="699542"/>
            <a:ext cx="2646878" cy="584775"/>
          </a:xfrm>
          <a:prstGeom prst="rect">
            <a:avLst/>
          </a:prstGeom>
          <a:noFill/>
        </p:spPr>
        <p:txBody>
          <a:bodyPr wrap="none" rtlCol="0">
            <a:spAutoFit/>
          </a:bodyPr>
          <a:lstStyle/>
          <a:p>
            <a:r>
              <a:rPr lang="zh-CN" altLang="en-US" sz="3200" b="1" dirty="0" smtClean="0">
                <a:solidFill>
                  <a:srgbClr val="C00000"/>
                </a:solidFill>
                <a:latin typeface="微软雅黑" pitchFamily="34" charset="-122"/>
                <a:ea typeface="微软雅黑" pitchFamily="34" charset="-122"/>
              </a:rPr>
              <a:t>明年工作计划</a:t>
            </a:r>
            <a:endParaRPr lang="zh-CN" altLang="en-US" sz="3200" b="1" dirty="0">
              <a:solidFill>
                <a:srgbClr val="C00000"/>
              </a:solidFill>
              <a:latin typeface="微软雅黑" pitchFamily="34" charset="-122"/>
              <a:ea typeface="微软雅黑" pitchFamily="34" charset="-122"/>
            </a:endParaRPr>
          </a:p>
        </p:txBody>
      </p:sp>
      <p:pic>
        <p:nvPicPr>
          <p:cNvPr id="5" name="图片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99592" y="505863"/>
            <a:ext cx="1236749" cy="1225948"/>
          </a:xfrm>
          <a:prstGeom prst="rect">
            <a:avLst/>
          </a:prstGeom>
        </p:spPr>
      </p:pic>
      <p:sp>
        <p:nvSpPr>
          <p:cNvPr id="24" name="TextBox 23"/>
          <p:cNvSpPr txBox="1"/>
          <p:nvPr/>
        </p:nvSpPr>
        <p:spPr>
          <a:xfrm>
            <a:off x="2219668" y="1273377"/>
            <a:ext cx="984180" cy="338554"/>
          </a:xfrm>
          <a:prstGeom prst="rect">
            <a:avLst/>
          </a:prstGeom>
          <a:noFill/>
        </p:spPr>
        <p:txBody>
          <a:bodyPr wrap="none" rtlCol="0">
            <a:spAutoFit/>
          </a:bodyPr>
          <a:lstStyle/>
          <a:p>
            <a:r>
              <a:rPr lang="en-US" altLang="zh-CN" sz="1600" dirty="0" smtClean="0">
                <a:solidFill>
                  <a:schemeClr val="tx1">
                    <a:lumMod val="75000"/>
                    <a:lumOff val="25000"/>
                  </a:schemeClr>
                </a:solidFill>
                <a:latin typeface="微软雅黑" pitchFamily="34" charset="-122"/>
                <a:ea typeface="微软雅黑" pitchFamily="34" charset="-122"/>
              </a:rPr>
              <a:t>PART 05</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25" name="TextBox 24"/>
          <p:cNvSpPr txBox="1"/>
          <p:nvPr/>
        </p:nvSpPr>
        <p:spPr>
          <a:xfrm>
            <a:off x="2267744" y="1995686"/>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27" name="TextBox 26"/>
          <p:cNvSpPr txBox="1"/>
          <p:nvPr/>
        </p:nvSpPr>
        <p:spPr>
          <a:xfrm>
            <a:off x="4452372" y="1995686"/>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28" name="TextBox 27"/>
          <p:cNvSpPr txBox="1"/>
          <p:nvPr/>
        </p:nvSpPr>
        <p:spPr>
          <a:xfrm>
            <a:off x="2267744" y="2499742"/>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29" name="TextBox 28"/>
          <p:cNvSpPr txBox="1"/>
          <p:nvPr/>
        </p:nvSpPr>
        <p:spPr>
          <a:xfrm>
            <a:off x="4452372" y="2499742"/>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pic>
        <p:nvPicPr>
          <p:cNvPr id="6" name="图片 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275904" y="771550"/>
            <a:ext cx="199331" cy="204647"/>
          </a:xfrm>
          <a:prstGeom prst="rect">
            <a:avLst/>
          </a:prstGeom>
          <a:effectLst>
            <a:outerShdw blurRad="50800" dist="38100" dir="5400000" algn="t" rotWithShape="0">
              <a:prstClr val="black">
                <a:alpha val="40000"/>
              </a:prstClr>
            </a:outerShdw>
          </a:effectLst>
        </p:spPr>
      </p:pic>
      <p:pic>
        <p:nvPicPr>
          <p:cNvPr id="30" name="图片 29"/>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517965" y="1049606"/>
            <a:ext cx="199331" cy="204647"/>
          </a:xfrm>
          <a:prstGeom prst="rect">
            <a:avLst/>
          </a:prstGeom>
          <a:effectLst>
            <a:outerShdw blurRad="50800" dist="38100" dir="5400000" algn="t" rotWithShape="0">
              <a:prstClr val="black">
                <a:alpha val="40000"/>
              </a:prstClr>
            </a:outerShdw>
          </a:effectLst>
        </p:spPr>
      </p:pic>
      <p:pic>
        <p:nvPicPr>
          <p:cNvPr id="31" name="图片 30"/>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17817184">
            <a:off x="1584381" y="873873"/>
            <a:ext cx="199331" cy="204647"/>
          </a:xfrm>
          <a:prstGeom prst="rect">
            <a:avLst/>
          </a:prstGeom>
          <a:effectLst>
            <a:outerShdw blurRad="50800" dist="38100" dir="5400000" algn="t" rotWithShape="0">
              <a:prstClr val="black">
                <a:alpha val="40000"/>
              </a:prstClr>
            </a:outerShdw>
          </a:effectLst>
        </p:spPr>
      </p:pic>
      <p:pic>
        <p:nvPicPr>
          <p:cNvPr id="32" name="图片 31"/>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14757362">
            <a:off x="1457866" y="738654"/>
            <a:ext cx="199331" cy="204647"/>
          </a:xfrm>
          <a:prstGeom prst="rect">
            <a:avLst/>
          </a:prstGeom>
          <a:effectLst>
            <a:outerShdw blurRad="50800" dist="38100" dir="5400000" algn="t" rotWithShape="0">
              <a:prstClr val="black">
                <a:alpha val="40000"/>
              </a:prstClr>
            </a:outerShdw>
          </a:effectLst>
        </p:spPr>
      </p:pic>
      <p:pic>
        <p:nvPicPr>
          <p:cNvPr id="33" name="图片 3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18009965">
            <a:off x="1217330" y="942399"/>
            <a:ext cx="199331" cy="204647"/>
          </a:xfrm>
          <a:prstGeom prst="rect">
            <a:avLst/>
          </a:prstGeom>
          <a:effectLst>
            <a:outerShdw blurRad="50800" dist="38100" dir="5400000" algn="t" rotWithShape="0">
              <a:prstClr val="black">
                <a:alpha val="40000"/>
              </a:prstClr>
            </a:outerShdw>
          </a:effectLst>
        </p:spPr>
      </p:pic>
      <p:pic>
        <p:nvPicPr>
          <p:cNvPr id="34" name="图片 33"/>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14926030">
            <a:off x="1332998" y="1077240"/>
            <a:ext cx="199331" cy="204647"/>
          </a:xfrm>
          <a:prstGeom prst="rect">
            <a:avLst/>
          </a:prstGeom>
          <a:effectLst>
            <a:outerShdw blurRad="50800" dist="38100" dir="5400000" algn="t" rotWithShape="0">
              <a:prstClr val="black">
                <a:alpha val="40000"/>
              </a:prstClr>
            </a:outerShdw>
          </a:effectLst>
        </p:spPr>
      </p:pic>
      <p:sp>
        <p:nvSpPr>
          <p:cNvPr id="35" name="TextBox 34"/>
          <p:cNvSpPr txBox="1"/>
          <p:nvPr/>
        </p:nvSpPr>
        <p:spPr>
          <a:xfrm>
            <a:off x="2267744" y="3075806"/>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36" name="TextBox 35"/>
          <p:cNvSpPr txBox="1"/>
          <p:nvPr/>
        </p:nvSpPr>
        <p:spPr>
          <a:xfrm>
            <a:off x="4452372" y="3075806"/>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spTree>
    <p:custDataLst>
      <p:tags r:id="rId1"/>
    </p:custDataLst>
    <p:extLst>
      <p:ext uri="{BB962C8B-B14F-4D97-AF65-F5344CB8AC3E}">
        <p14:creationId xmlns="" xmlns:p14="http://schemas.microsoft.com/office/powerpoint/2010/main" val="761449475"/>
      </p:ext>
    </p:extLst>
  </p:cSld>
  <p:clrMapOvr>
    <a:masterClrMapping/>
  </p:clrMapOvr>
  <mc:AlternateContent xmlns:mc="http://schemas.openxmlformats.org/markup-compatibility/2006">
    <mc:Choice xmlns="" xmlns:p14="http://schemas.microsoft.com/office/powerpoint/2010/main" Requires="p14">
      <p:transition spd="slow" p14:dur="1200" advTm="8075">
        <p14:prism/>
      </p:transition>
    </mc:Choice>
    <mc:Fallback>
      <p:transition spd="slow" advTm="807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anim calcmode="lin" valueType="num">
                                      <p:cBhvr>
                                        <p:cTn id="39" dur="500" fill="hold"/>
                                        <p:tgtEl>
                                          <p:spTgt spid="24"/>
                                        </p:tgtEl>
                                        <p:attrNameLst>
                                          <p:attrName>ppt_x</p:attrName>
                                        </p:attrNameLst>
                                      </p:cBhvr>
                                      <p:tavLst>
                                        <p:tav tm="0">
                                          <p:val>
                                            <p:strVal val="#ppt_x"/>
                                          </p:val>
                                        </p:tav>
                                        <p:tav tm="100000">
                                          <p:val>
                                            <p:strVal val="#ppt_x"/>
                                          </p:val>
                                        </p:tav>
                                      </p:tavLst>
                                    </p:anim>
                                    <p:anim calcmode="lin" valueType="num">
                                      <p:cBhvr>
                                        <p:cTn id="40"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2.77778E-6 4.50448E-6 L 0.08194 0.24637 " pathEditMode="relative" rAng="0" ptsTypes="AA">
                                      <p:cBhvr>
                                        <p:cTn id="44" dur="2000" fill="hold"/>
                                        <p:tgtEl>
                                          <p:spTgt spid="6"/>
                                        </p:tgtEl>
                                        <p:attrNameLst>
                                          <p:attrName>ppt_x</p:attrName>
                                          <p:attrName>ppt_y</p:attrName>
                                        </p:attrNameLst>
                                      </p:cBhvr>
                                      <p:rCtr x="4097" y="12319"/>
                                    </p:animMotion>
                                  </p:childTnLst>
                                </p:cTn>
                              </p:par>
                              <p:par>
                                <p:cTn id="45" presetID="42" presetClass="path" presetSubtype="0" accel="50000" decel="50000" fill="hold" nodeType="withEffect">
                                  <p:stCondLst>
                                    <p:cond delay="0"/>
                                  </p:stCondLst>
                                  <p:childTnLst>
                                    <p:animMotion origin="layout" path="M -2.5E-6 -2.01297E-6 L 0.29827 0.25286 " pathEditMode="relative" rAng="0" ptsTypes="AA">
                                      <p:cBhvr>
                                        <p:cTn id="46" dur="2000" fill="hold"/>
                                        <p:tgtEl>
                                          <p:spTgt spid="32"/>
                                        </p:tgtEl>
                                        <p:attrNameLst>
                                          <p:attrName>ppt_x</p:attrName>
                                          <p:attrName>ppt_y</p:attrName>
                                        </p:attrNameLst>
                                      </p:cBhvr>
                                      <p:rCtr x="14913" y="12627"/>
                                    </p:animMotion>
                                  </p:childTnLst>
                                </p:cTn>
                              </p:par>
                              <p:par>
                                <p:cTn id="47" presetID="42" presetClass="path" presetSubtype="0" accel="50000" decel="50000" fill="hold" nodeType="withEffect">
                                  <p:stCondLst>
                                    <p:cond delay="0"/>
                                  </p:stCondLst>
                                  <p:childTnLst>
                                    <p:animMotion origin="layout" path="M 2.77778E-7 2.24452E-6 L 0.08663 0.32232 " pathEditMode="relative" rAng="0" ptsTypes="AA">
                                      <p:cBhvr>
                                        <p:cTn id="48" dur="2000" fill="hold"/>
                                        <p:tgtEl>
                                          <p:spTgt spid="33"/>
                                        </p:tgtEl>
                                        <p:attrNameLst>
                                          <p:attrName>ppt_x</p:attrName>
                                          <p:attrName>ppt_y</p:attrName>
                                        </p:attrNameLst>
                                      </p:cBhvr>
                                      <p:rCtr x="4323" y="16116"/>
                                    </p:animMotion>
                                  </p:childTnLst>
                                </p:cTn>
                              </p:par>
                              <p:par>
                                <p:cTn id="49" presetID="42" presetClass="path" presetSubtype="0" accel="50000" decel="50000" fill="hold" nodeType="withEffect">
                                  <p:stCondLst>
                                    <p:cond delay="0"/>
                                  </p:stCondLst>
                                  <p:childTnLst>
                                    <p:animMotion origin="layout" path="M -1.38889E-6 -4.68046E-6 L 0.28438 0.32449 " pathEditMode="relative" rAng="0" ptsTypes="AA">
                                      <p:cBhvr>
                                        <p:cTn id="50" dur="2000" fill="hold"/>
                                        <p:tgtEl>
                                          <p:spTgt spid="31"/>
                                        </p:tgtEl>
                                        <p:attrNameLst>
                                          <p:attrName>ppt_x</p:attrName>
                                          <p:attrName>ppt_y</p:attrName>
                                        </p:attrNameLst>
                                      </p:cBhvr>
                                      <p:rCtr x="14219" y="16209"/>
                                    </p:animMotion>
                                  </p:childTnLst>
                                </p:cTn>
                              </p:par>
                              <p:par>
                                <p:cTn id="51" presetID="42" presetClass="path" presetSubtype="0" accel="50000" decel="50000" fill="hold" nodeType="withEffect">
                                  <p:stCondLst>
                                    <p:cond delay="0"/>
                                  </p:stCondLst>
                                  <p:childTnLst>
                                    <p:animMotion origin="layout" path="M 2.77778E-6 -1.78759E-6 L 0.07569 0.41093 " pathEditMode="relative" rAng="0" ptsTypes="AA">
                                      <p:cBhvr>
                                        <p:cTn id="52" dur="2000" fill="hold"/>
                                        <p:tgtEl>
                                          <p:spTgt spid="34"/>
                                        </p:tgtEl>
                                        <p:attrNameLst>
                                          <p:attrName>ppt_x</p:attrName>
                                          <p:attrName>ppt_y</p:attrName>
                                        </p:attrNameLst>
                                      </p:cBhvr>
                                      <p:rCtr x="3785" y="20531"/>
                                    </p:animMotion>
                                  </p:childTnLst>
                                </p:cTn>
                              </p:par>
                              <p:par>
                                <p:cTn id="53" presetID="42" presetClass="path" presetSubtype="0" accel="50000" decel="50000" fill="hold" nodeType="withEffect">
                                  <p:stCondLst>
                                    <p:cond delay="0"/>
                                  </p:stCondLst>
                                  <p:childTnLst>
                                    <p:animMotion origin="layout" path="M 2.77778E-7 -4.51683E-6 L 0.29167 0.41649 " pathEditMode="relative" rAng="0" ptsTypes="AA">
                                      <p:cBhvr>
                                        <p:cTn id="54" dur="2000" fill="hold"/>
                                        <p:tgtEl>
                                          <p:spTgt spid="30"/>
                                        </p:tgtEl>
                                        <p:attrNameLst>
                                          <p:attrName>ppt_x</p:attrName>
                                          <p:attrName>ppt_y</p:attrName>
                                        </p:attrNameLst>
                                      </p:cBhvr>
                                      <p:rCtr x="14583" y="20809"/>
                                    </p:animMotion>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left)">
                                      <p:cBhvr>
                                        <p:cTn id="68" dur="500"/>
                                        <p:tgtEl>
                                          <p:spTgt spid="29"/>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left)">
                                      <p:cBhvr>
                                        <p:cTn id="71" dur="500"/>
                                        <p:tgtEl>
                                          <p:spTgt spid="35"/>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left)">
                                      <p:cBhvr>
                                        <p:cTn id="7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4" grpId="0"/>
      <p:bldP spid="25" grpId="0"/>
      <p:bldP spid="27" grpId="0"/>
      <p:bldP spid="28" grpId="0"/>
      <p:bldP spid="29" grpId="0"/>
      <p:bldP spid="35" grpId="0"/>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TextBox 55"/>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明年工作计划</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57" name="六边形 56"/>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2" name="直接连接符 26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任意多边形 36"/>
          <p:cNvSpPr/>
          <p:nvPr/>
        </p:nvSpPr>
        <p:spPr>
          <a:xfrm>
            <a:off x="-9526" y="1559639"/>
            <a:ext cx="9182100" cy="3602911"/>
          </a:xfrm>
          <a:custGeom>
            <a:avLst/>
            <a:gdLst>
              <a:gd name="connsiteX0" fmla="*/ 0 w 9020175"/>
              <a:gd name="connsiteY0" fmla="*/ 3895725 h 3895725"/>
              <a:gd name="connsiteX1" fmla="*/ 4581525 w 9020175"/>
              <a:gd name="connsiteY1" fmla="*/ 942975 h 3895725"/>
              <a:gd name="connsiteX2" fmla="*/ 9020175 w 9020175"/>
              <a:gd name="connsiteY2" fmla="*/ 0 h 3895725"/>
              <a:gd name="connsiteX0" fmla="*/ 0 w 9020175"/>
              <a:gd name="connsiteY0" fmla="*/ 3895725 h 3895725"/>
              <a:gd name="connsiteX1" fmla="*/ 4581525 w 9020175"/>
              <a:gd name="connsiteY1" fmla="*/ 942975 h 3895725"/>
              <a:gd name="connsiteX2" fmla="*/ 9020175 w 9020175"/>
              <a:gd name="connsiteY2" fmla="*/ 0 h 3895725"/>
              <a:gd name="connsiteX0" fmla="*/ 0 w 9020175"/>
              <a:gd name="connsiteY0" fmla="*/ 3895725 h 3895725"/>
              <a:gd name="connsiteX1" fmla="*/ 4533900 w 9020175"/>
              <a:gd name="connsiteY1" fmla="*/ 771525 h 3895725"/>
              <a:gd name="connsiteX2" fmla="*/ 9020175 w 9020175"/>
              <a:gd name="connsiteY2" fmla="*/ 0 h 3895725"/>
              <a:gd name="connsiteX0" fmla="*/ 0 w 9020175"/>
              <a:gd name="connsiteY0" fmla="*/ 3896127 h 3896127"/>
              <a:gd name="connsiteX1" fmla="*/ 4533900 w 9020175"/>
              <a:gd name="connsiteY1" fmla="*/ 771927 h 3896127"/>
              <a:gd name="connsiteX2" fmla="*/ 9020175 w 9020175"/>
              <a:gd name="connsiteY2" fmla="*/ 402 h 3896127"/>
              <a:gd name="connsiteX0" fmla="*/ 0 w 9020175"/>
              <a:gd name="connsiteY0" fmla="*/ 3896127 h 3896127"/>
              <a:gd name="connsiteX1" fmla="*/ 4533900 w 9020175"/>
              <a:gd name="connsiteY1" fmla="*/ 771927 h 3896127"/>
              <a:gd name="connsiteX2" fmla="*/ 9020175 w 9020175"/>
              <a:gd name="connsiteY2" fmla="*/ 402 h 3896127"/>
              <a:gd name="connsiteX0" fmla="*/ 0 w 9163050"/>
              <a:gd name="connsiteY0" fmla="*/ 4067388 h 4067388"/>
              <a:gd name="connsiteX1" fmla="*/ 4676775 w 9163050"/>
              <a:gd name="connsiteY1" fmla="*/ 771738 h 4067388"/>
              <a:gd name="connsiteX2" fmla="*/ 9163050 w 9163050"/>
              <a:gd name="connsiteY2" fmla="*/ 213 h 4067388"/>
              <a:gd name="connsiteX0" fmla="*/ 0 w 9210675"/>
              <a:gd name="connsiteY0" fmla="*/ 4124556 h 4124556"/>
              <a:gd name="connsiteX1" fmla="*/ 4724400 w 9210675"/>
              <a:gd name="connsiteY1" fmla="*/ 771756 h 4124556"/>
              <a:gd name="connsiteX2" fmla="*/ 9210675 w 9210675"/>
              <a:gd name="connsiteY2" fmla="*/ 231 h 4124556"/>
              <a:gd name="connsiteX0" fmla="*/ 0 w 9182100"/>
              <a:gd name="connsiteY0" fmla="*/ 3921278 h 3921278"/>
              <a:gd name="connsiteX1" fmla="*/ 4724400 w 9182100"/>
              <a:gd name="connsiteY1" fmla="*/ 568478 h 3921278"/>
              <a:gd name="connsiteX2" fmla="*/ 9182100 w 9182100"/>
              <a:gd name="connsiteY2" fmla="*/ 6503 h 3921278"/>
              <a:gd name="connsiteX0" fmla="*/ 0 w 9182100"/>
              <a:gd name="connsiteY0" fmla="*/ 3969956 h 3969956"/>
              <a:gd name="connsiteX1" fmla="*/ 4724400 w 9182100"/>
              <a:gd name="connsiteY1" fmla="*/ 617156 h 3969956"/>
              <a:gd name="connsiteX2" fmla="*/ 9182100 w 9182100"/>
              <a:gd name="connsiteY2" fmla="*/ 55181 h 3969956"/>
              <a:gd name="connsiteX0" fmla="*/ 0 w 9182100"/>
              <a:gd name="connsiteY0" fmla="*/ 3978254 h 3978254"/>
              <a:gd name="connsiteX1" fmla="*/ 4724400 w 9182100"/>
              <a:gd name="connsiteY1" fmla="*/ 625454 h 3978254"/>
              <a:gd name="connsiteX2" fmla="*/ 9182100 w 9182100"/>
              <a:gd name="connsiteY2" fmla="*/ 63479 h 3978254"/>
              <a:gd name="connsiteX0" fmla="*/ 0 w 9182100"/>
              <a:gd name="connsiteY0" fmla="*/ 3994887 h 3994887"/>
              <a:gd name="connsiteX1" fmla="*/ 4724400 w 9182100"/>
              <a:gd name="connsiteY1" fmla="*/ 642087 h 3994887"/>
              <a:gd name="connsiteX2" fmla="*/ 9182100 w 9182100"/>
              <a:gd name="connsiteY2" fmla="*/ 80112 h 3994887"/>
            </a:gdLst>
            <a:ahLst/>
            <a:cxnLst>
              <a:cxn ang="0">
                <a:pos x="connsiteX0" y="connsiteY0"/>
              </a:cxn>
              <a:cxn ang="0">
                <a:pos x="connsiteX1" y="connsiteY1"/>
              </a:cxn>
              <a:cxn ang="0">
                <a:pos x="connsiteX2" y="connsiteY2"/>
              </a:cxn>
            </a:cxnLst>
            <a:rect l="l" t="t" r="r" b="b"/>
            <a:pathLst>
              <a:path w="9182100" h="3994887">
                <a:moveTo>
                  <a:pt x="0" y="3994887"/>
                </a:moveTo>
                <a:cubicBezTo>
                  <a:pt x="1215231" y="2805055"/>
                  <a:pt x="2908300" y="1380274"/>
                  <a:pt x="4724400" y="642087"/>
                </a:cubicBezTo>
                <a:cubicBezTo>
                  <a:pt x="6540500" y="-96100"/>
                  <a:pt x="8324056" y="-58795"/>
                  <a:pt x="9182100" y="80112"/>
                </a:cubicBezTo>
              </a:path>
            </a:pathLst>
          </a:custGeom>
          <a:ln w="19050">
            <a:solidFill>
              <a:srgbClr val="C00000"/>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椭圆 37"/>
          <p:cNvSpPr/>
          <p:nvPr/>
        </p:nvSpPr>
        <p:spPr>
          <a:xfrm>
            <a:off x="1528772" y="3712324"/>
            <a:ext cx="216000" cy="216000"/>
          </a:xfrm>
          <a:prstGeom prst="ellipse">
            <a:avLst/>
          </a:prstGeom>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3016471" y="2791504"/>
            <a:ext cx="216000" cy="216000"/>
          </a:xfrm>
          <a:prstGeom prst="ellipse">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4942297" y="1930579"/>
            <a:ext cx="216000" cy="216000"/>
          </a:xfrm>
          <a:prstGeom prst="ellipse">
            <a:avLst/>
          </a:prstGeom>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6516241" y="1548407"/>
            <a:ext cx="216000" cy="216000"/>
          </a:xfrm>
          <a:prstGeom prst="ellipse">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663773" y="2355607"/>
            <a:ext cx="1149695" cy="1123950"/>
            <a:chOff x="1331640" y="1918189"/>
            <a:chExt cx="1149695" cy="1123950"/>
          </a:xfrm>
          <a:solidFill>
            <a:schemeClr val="bg1">
              <a:lumMod val="65000"/>
            </a:schemeClr>
          </a:solidFill>
          <a:scene3d>
            <a:camera prst="orthographicFront">
              <a:rot lat="0" lon="0" rev="0"/>
            </a:camera>
            <a:lightRig rig="glow" dir="t">
              <a:rot lat="0" lon="0" rev="4800000"/>
            </a:lightRig>
          </a:scene3d>
        </p:grpSpPr>
        <p:sp>
          <p:nvSpPr>
            <p:cNvPr id="77" name="椭圆形标注 76"/>
            <p:cNvSpPr/>
            <p:nvPr/>
          </p:nvSpPr>
          <p:spPr>
            <a:xfrm>
              <a:off x="1331640" y="1918189"/>
              <a:ext cx="1149695" cy="1123950"/>
            </a:xfrm>
            <a:prstGeom prst="wedgeEllipseCallout">
              <a:avLst>
                <a:gd name="adj1" fmla="val 23905"/>
                <a:gd name="adj2" fmla="val 58966"/>
              </a:avLst>
            </a:prstGeom>
            <a:gr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TextBox 77"/>
            <p:cNvSpPr txBox="1"/>
            <p:nvPr/>
          </p:nvSpPr>
          <p:spPr>
            <a:xfrm>
              <a:off x="1405440" y="2254200"/>
              <a:ext cx="954107" cy="400110"/>
            </a:xfrm>
            <a:prstGeom prst="rect">
              <a:avLst/>
            </a:prstGeom>
            <a:grpFill/>
            <a:ln>
              <a:noFill/>
            </a:ln>
            <a:effectLst>
              <a:outerShdw blurRad="190500" dist="228600" dir="2700000" algn="ctr">
                <a:srgbClr val="000000">
                  <a:alpha val="30000"/>
                </a:srgbClr>
              </a:outerShdw>
            </a:effectLst>
            <a:sp3d prstMaterial="matte">
              <a:bevelT w="127000" h="63500"/>
            </a:sp3d>
          </p:spPr>
          <p:txBody>
            <a:bodyPr wrap="none" rtlCol="0">
              <a:spAutoFit/>
            </a:bodyPr>
            <a:lstStyle/>
            <a:p>
              <a:r>
                <a:rPr lang="zh-CN" altLang="en-US" sz="2000" b="1" dirty="0" smtClean="0">
                  <a:solidFill>
                    <a:schemeClr val="bg1">
                      <a:lumMod val="95000"/>
                    </a:schemeClr>
                  </a:solidFill>
                  <a:latin typeface="微软雅黑" pitchFamily="34" charset="-122"/>
                  <a:ea typeface="微软雅黑" pitchFamily="34" charset="-122"/>
                </a:rPr>
                <a:t>一季度</a:t>
              </a:r>
              <a:endParaRPr lang="zh-CN" altLang="en-US" sz="2000" b="1" dirty="0">
                <a:solidFill>
                  <a:schemeClr val="bg1">
                    <a:lumMod val="95000"/>
                  </a:schemeClr>
                </a:solidFill>
                <a:latin typeface="微软雅黑" pitchFamily="34" charset="-122"/>
                <a:ea typeface="微软雅黑" pitchFamily="34" charset="-122"/>
              </a:endParaRPr>
            </a:p>
          </p:txBody>
        </p:sp>
      </p:grpSp>
      <p:grpSp>
        <p:nvGrpSpPr>
          <p:cNvPr id="79" name="组合 78"/>
          <p:cNvGrpSpPr/>
          <p:nvPr/>
        </p:nvGrpSpPr>
        <p:grpSpPr>
          <a:xfrm>
            <a:off x="3262880" y="2899504"/>
            <a:ext cx="1149695" cy="1123950"/>
            <a:chOff x="3694928" y="2635572"/>
            <a:chExt cx="1149695" cy="1123950"/>
          </a:xfrm>
          <a:solidFill>
            <a:srgbClr val="C00000"/>
          </a:solidFill>
          <a:scene3d>
            <a:camera prst="orthographicFront">
              <a:rot lat="0" lon="0" rev="0"/>
            </a:camera>
            <a:lightRig rig="glow" dir="t">
              <a:rot lat="0" lon="0" rev="4800000"/>
            </a:lightRig>
          </a:scene3d>
        </p:grpSpPr>
        <p:sp>
          <p:nvSpPr>
            <p:cNvPr id="80" name="椭圆形标注 79"/>
            <p:cNvSpPr/>
            <p:nvPr/>
          </p:nvSpPr>
          <p:spPr>
            <a:xfrm>
              <a:off x="3694928" y="2635572"/>
              <a:ext cx="1149695" cy="1123950"/>
            </a:xfrm>
            <a:prstGeom prst="wedgeEllipseCallout">
              <a:avLst>
                <a:gd name="adj1" fmla="val -50658"/>
                <a:gd name="adj2" fmla="val -40187"/>
              </a:avLst>
            </a:prstGeom>
            <a:gr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TextBox 80"/>
            <p:cNvSpPr txBox="1"/>
            <p:nvPr/>
          </p:nvSpPr>
          <p:spPr>
            <a:xfrm>
              <a:off x="3779912" y="2955890"/>
              <a:ext cx="954107" cy="400110"/>
            </a:xfrm>
            <a:prstGeom prst="rect">
              <a:avLst/>
            </a:prstGeom>
            <a:grpFill/>
            <a:ln>
              <a:noFill/>
            </a:ln>
            <a:effectLst>
              <a:outerShdw blurRad="190500" dist="228600" dir="2700000" algn="ctr">
                <a:srgbClr val="000000">
                  <a:alpha val="30000"/>
                </a:srgbClr>
              </a:outerShdw>
            </a:effectLst>
            <a:sp3d prstMaterial="matte">
              <a:bevelT w="127000" h="63500"/>
            </a:sp3d>
          </p:spPr>
          <p:txBody>
            <a:bodyPr wrap="none" rtlCol="0">
              <a:spAutoFit/>
            </a:bodyPr>
            <a:lstStyle/>
            <a:p>
              <a:r>
                <a:rPr lang="zh-CN" altLang="en-US" sz="2000" b="1" dirty="0" smtClean="0">
                  <a:solidFill>
                    <a:schemeClr val="bg1">
                      <a:lumMod val="95000"/>
                    </a:schemeClr>
                  </a:solidFill>
                  <a:latin typeface="微软雅黑" pitchFamily="34" charset="-122"/>
                  <a:ea typeface="微软雅黑" pitchFamily="34" charset="-122"/>
                </a:rPr>
                <a:t>二季度</a:t>
              </a:r>
              <a:endParaRPr lang="zh-CN" altLang="en-US" sz="2000" b="1" dirty="0">
                <a:solidFill>
                  <a:schemeClr val="bg1">
                    <a:lumMod val="95000"/>
                  </a:schemeClr>
                </a:solidFill>
                <a:latin typeface="微软雅黑" pitchFamily="34" charset="-122"/>
                <a:ea typeface="微软雅黑" pitchFamily="34" charset="-122"/>
              </a:endParaRPr>
            </a:p>
          </p:txBody>
        </p:sp>
      </p:grpSp>
      <p:grpSp>
        <p:nvGrpSpPr>
          <p:cNvPr id="82" name="组合 81"/>
          <p:cNvGrpSpPr/>
          <p:nvPr/>
        </p:nvGrpSpPr>
        <p:grpSpPr>
          <a:xfrm>
            <a:off x="3792602" y="906041"/>
            <a:ext cx="1149695" cy="1123950"/>
            <a:chOff x="4166431" y="757076"/>
            <a:chExt cx="1149695" cy="1123950"/>
          </a:xfrm>
          <a:solidFill>
            <a:schemeClr val="bg1">
              <a:lumMod val="65000"/>
            </a:schemeClr>
          </a:solidFill>
          <a:scene3d>
            <a:camera prst="orthographicFront">
              <a:rot lat="0" lon="0" rev="0"/>
            </a:camera>
            <a:lightRig rig="glow" dir="t"/>
          </a:scene3d>
        </p:grpSpPr>
        <p:sp>
          <p:nvSpPr>
            <p:cNvPr id="83" name="椭圆形标注 82"/>
            <p:cNvSpPr/>
            <p:nvPr/>
          </p:nvSpPr>
          <p:spPr>
            <a:xfrm>
              <a:off x="4166431" y="757076"/>
              <a:ext cx="1149695" cy="1123950"/>
            </a:xfrm>
            <a:prstGeom prst="wedgeEllipseCallout">
              <a:avLst>
                <a:gd name="adj1" fmla="val 47102"/>
                <a:gd name="adj2" fmla="val 40322"/>
              </a:avLst>
            </a:prstGeom>
            <a:gr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TextBox 83"/>
            <p:cNvSpPr txBox="1"/>
            <p:nvPr/>
          </p:nvSpPr>
          <p:spPr>
            <a:xfrm>
              <a:off x="4297757" y="1054633"/>
              <a:ext cx="954107" cy="400110"/>
            </a:xfrm>
            <a:prstGeom prst="rect">
              <a:avLst/>
            </a:prstGeom>
            <a:grpFill/>
            <a:ln>
              <a:noFill/>
            </a:ln>
            <a:effectLst>
              <a:outerShdw blurRad="190500" dist="228600" dir="2700000" algn="ctr">
                <a:srgbClr val="000000">
                  <a:alpha val="30000"/>
                </a:srgbClr>
              </a:outerShdw>
            </a:effectLst>
            <a:sp3d prstMaterial="matte">
              <a:bevelT w="127000" h="63500"/>
            </a:sp3d>
          </p:spPr>
          <p:txBody>
            <a:bodyPr wrap="none" rtlCol="0">
              <a:spAutoFit/>
            </a:bodyPr>
            <a:lstStyle/>
            <a:p>
              <a:r>
                <a:rPr lang="zh-CN" altLang="en-US" sz="2000" b="1" dirty="0" smtClean="0">
                  <a:solidFill>
                    <a:schemeClr val="bg1">
                      <a:lumMod val="95000"/>
                    </a:schemeClr>
                  </a:solidFill>
                  <a:latin typeface="微软雅黑" pitchFamily="34" charset="-122"/>
                  <a:ea typeface="微软雅黑" pitchFamily="34" charset="-122"/>
                </a:rPr>
                <a:t>三季度</a:t>
              </a:r>
              <a:endParaRPr lang="zh-CN" altLang="en-US" sz="2000" b="1" dirty="0">
                <a:solidFill>
                  <a:schemeClr val="bg1">
                    <a:lumMod val="95000"/>
                  </a:schemeClr>
                </a:solidFill>
                <a:latin typeface="微软雅黑" pitchFamily="34" charset="-122"/>
                <a:ea typeface="微软雅黑" pitchFamily="34" charset="-122"/>
              </a:endParaRPr>
            </a:p>
          </p:txBody>
        </p:sp>
      </p:grpSp>
      <p:grpSp>
        <p:nvGrpSpPr>
          <p:cNvPr id="85" name="组合 84"/>
          <p:cNvGrpSpPr/>
          <p:nvPr/>
        </p:nvGrpSpPr>
        <p:grpSpPr>
          <a:xfrm>
            <a:off x="6732240" y="1735832"/>
            <a:ext cx="1149695" cy="1123950"/>
            <a:chOff x="7164288" y="1682700"/>
            <a:chExt cx="1149695" cy="1123950"/>
          </a:xfrm>
          <a:solidFill>
            <a:srgbClr val="C00000"/>
          </a:solidFill>
          <a:scene3d>
            <a:camera prst="orthographicFront">
              <a:rot lat="0" lon="0" rev="0"/>
            </a:camera>
            <a:lightRig rig="glow" dir="t">
              <a:rot lat="0" lon="0" rev="4800000"/>
            </a:lightRig>
          </a:scene3d>
        </p:grpSpPr>
        <p:sp>
          <p:nvSpPr>
            <p:cNvPr id="86" name="椭圆形标注 85"/>
            <p:cNvSpPr/>
            <p:nvPr/>
          </p:nvSpPr>
          <p:spPr>
            <a:xfrm>
              <a:off x="7164288" y="1682700"/>
              <a:ext cx="1149695" cy="1123950"/>
            </a:xfrm>
            <a:prstGeom prst="wedgeEllipseCallout">
              <a:avLst>
                <a:gd name="adj1" fmla="val -45687"/>
                <a:gd name="adj2" fmla="val -43577"/>
              </a:avLst>
            </a:prstGeom>
            <a:gr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86"/>
            <p:cNvSpPr txBox="1"/>
            <p:nvPr/>
          </p:nvSpPr>
          <p:spPr>
            <a:xfrm>
              <a:off x="7290301" y="2014562"/>
              <a:ext cx="954107" cy="400110"/>
            </a:xfrm>
            <a:prstGeom prst="rect">
              <a:avLst/>
            </a:prstGeom>
            <a:grpFill/>
            <a:ln>
              <a:noFill/>
            </a:ln>
            <a:effectLst>
              <a:outerShdw blurRad="190500" dist="228600" dir="2700000" algn="ctr">
                <a:srgbClr val="000000">
                  <a:alpha val="30000"/>
                </a:srgbClr>
              </a:outerShdw>
            </a:effectLst>
            <a:sp3d prstMaterial="matte">
              <a:bevelT w="127000" h="63500"/>
            </a:sp3d>
          </p:spPr>
          <p:txBody>
            <a:bodyPr wrap="none" rtlCol="0">
              <a:spAutoFit/>
            </a:bodyPr>
            <a:lstStyle/>
            <a:p>
              <a:r>
                <a:rPr lang="zh-CN" altLang="en-US" sz="2000" b="1" dirty="0" smtClean="0">
                  <a:solidFill>
                    <a:schemeClr val="bg1">
                      <a:lumMod val="95000"/>
                    </a:schemeClr>
                  </a:solidFill>
                  <a:latin typeface="微软雅黑" pitchFamily="34" charset="-122"/>
                  <a:ea typeface="微软雅黑" pitchFamily="34" charset="-122"/>
                </a:rPr>
                <a:t>四季度</a:t>
              </a:r>
              <a:endParaRPr lang="zh-CN" altLang="en-US" sz="2000" b="1" dirty="0">
                <a:solidFill>
                  <a:schemeClr val="bg1">
                    <a:lumMod val="95000"/>
                  </a:schemeClr>
                </a:solidFill>
                <a:latin typeface="微软雅黑" pitchFamily="34" charset="-122"/>
                <a:ea typeface="微软雅黑" pitchFamily="34" charset="-122"/>
              </a:endParaRPr>
            </a:p>
          </p:txBody>
        </p:sp>
      </p:grpSp>
      <p:sp>
        <p:nvSpPr>
          <p:cNvPr id="88" name="TextBox 87"/>
          <p:cNvSpPr txBox="1"/>
          <p:nvPr/>
        </p:nvSpPr>
        <p:spPr>
          <a:xfrm>
            <a:off x="2195736" y="2073679"/>
            <a:ext cx="1396799" cy="600164"/>
          </a:xfrm>
          <a:prstGeom prst="rect">
            <a:avLst/>
          </a:prstGeom>
          <a:noFill/>
        </p:spPr>
        <p:txBody>
          <a:bodyPr wrap="square" rtlCol="0">
            <a:spAutoFit/>
          </a:bodyPr>
          <a:lstStyle/>
          <a:p>
            <a:pPr algn="ctr"/>
            <a:r>
              <a:rPr lang="zh-CN" altLang="en-US" sz="1100" dirty="0" smtClean="0">
                <a:solidFill>
                  <a:schemeClr val="tx1">
                    <a:lumMod val="85000"/>
                    <a:lumOff val="15000"/>
                  </a:schemeClr>
                </a:solidFill>
                <a:latin typeface="微软雅黑" pitchFamily="34" charset="-122"/>
                <a:ea typeface="微软雅黑" pitchFamily="34" charset="-122"/>
              </a:rPr>
              <a:t>点击此处添加内容</a:t>
            </a:r>
            <a:endParaRPr lang="en-US" altLang="zh-CN" sz="1100" dirty="0" smtClean="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点击此处添加内容</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点击此处添加内容</a:t>
            </a:r>
            <a:endParaRPr lang="en-US" altLang="zh-CN" sz="1100" dirty="0">
              <a:solidFill>
                <a:schemeClr val="tx1">
                  <a:lumMod val="85000"/>
                  <a:lumOff val="15000"/>
                </a:schemeClr>
              </a:solidFill>
              <a:latin typeface="微软雅黑" pitchFamily="34" charset="-122"/>
              <a:ea typeface="微软雅黑" pitchFamily="34" charset="-122"/>
            </a:endParaRPr>
          </a:p>
        </p:txBody>
      </p:sp>
      <p:sp>
        <p:nvSpPr>
          <p:cNvPr id="89" name="TextBox 88"/>
          <p:cNvSpPr txBox="1"/>
          <p:nvPr/>
        </p:nvSpPr>
        <p:spPr>
          <a:xfrm>
            <a:off x="1230985" y="4089288"/>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微软雅黑" pitchFamily="34" charset="-122"/>
                <a:ea typeface="微软雅黑" pitchFamily="34" charset="-122"/>
              </a:rPr>
              <a:t>点击此处添加内容</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点击此处添加内容</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点击此处添加内容</a:t>
            </a:r>
            <a:endParaRPr lang="en-US" altLang="zh-CN" sz="1100" dirty="0">
              <a:solidFill>
                <a:schemeClr val="tx1">
                  <a:lumMod val="85000"/>
                  <a:lumOff val="15000"/>
                </a:schemeClr>
              </a:solidFill>
              <a:latin typeface="微软雅黑" pitchFamily="34" charset="-122"/>
              <a:ea typeface="微软雅黑" pitchFamily="34" charset="-122"/>
            </a:endParaRPr>
          </a:p>
        </p:txBody>
      </p:sp>
      <p:sp>
        <p:nvSpPr>
          <p:cNvPr id="90" name="TextBox 89"/>
          <p:cNvSpPr txBox="1"/>
          <p:nvPr/>
        </p:nvSpPr>
        <p:spPr>
          <a:xfrm>
            <a:off x="4558211" y="2329047"/>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微软雅黑" pitchFamily="34" charset="-122"/>
                <a:ea typeface="微软雅黑" pitchFamily="34" charset="-122"/>
              </a:rPr>
              <a:t>点击此处添加内容</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点击此处添加内容</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点击此处添加内容</a:t>
            </a:r>
            <a:endParaRPr lang="en-US" altLang="zh-CN" sz="1100" dirty="0">
              <a:solidFill>
                <a:schemeClr val="tx1">
                  <a:lumMod val="85000"/>
                  <a:lumOff val="15000"/>
                </a:schemeClr>
              </a:solidFill>
              <a:latin typeface="微软雅黑" pitchFamily="34" charset="-122"/>
              <a:ea typeface="微软雅黑" pitchFamily="34" charset="-122"/>
            </a:endParaRPr>
          </a:p>
        </p:txBody>
      </p:sp>
      <p:sp>
        <p:nvSpPr>
          <p:cNvPr id="91" name="TextBox 90"/>
          <p:cNvSpPr txBox="1"/>
          <p:nvPr/>
        </p:nvSpPr>
        <p:spPr>
          <a:xfrm>
            <a:off x="6485136" y="867852"/>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Tree>
    <p:custDataLst>
      <p:tags r:id="rId1"/>
    </p:custDataLst>
    <p:extLst>
      <p:ext uri="{BB962C8B-B14F-4D97-AF65-F5344CB8AC3E}">
        <p14:creationId xmlns="" xmlns:p14="http://schemas.microsoft.com/office/powerpoint/2010/main" val="1599036977"/>
      </p:ext>
    </p:extLst>
  </p:cSld>
  <p:clrMapOvr>
    <a:masterClrMapping/>
  </p:clrMapOvr>
  <p:transition spd="slow" advTm="4538">
    <p:cover/>
  </p:transition>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500"/>
                                            <p:tgtEl>
                                              <p:spTgt spid="37"/>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2" presetClass="entr" presetSubtype="3" accel="52000" fill="hold" nodeType="withEffect" p14:presetBounceEnd="55000">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14:bounceEnd="55000">
                                          <p:cBhvr additive="base">
                                            <p:cTn id="37" dur="1600" fill="hold"/>
                                            <p:tgtEl>
                                              <p:spTgt spid="42"/>
                                            </p:tgtEl>
                                            <p:attrNameLst>
                                              <p:attrName>ppt_x</p:attrName>
                                            </p:attrNameLst>
                                          </p:cBhvr>
                                          <p:tavLst>
                                            <p:tav tm="0">
                                              <p:val>
                                                <p:strVal val="1+#ppt_w/2"/>
                                              </p:val>
                                            </p:tav>
                                            <p:tav tm="100000">
                                              <p:val>
                                                <p:strVal val="#ppt_x"/>
                                              </p:val>
                                            </p:tav>
                                          </p:tavLst>
                                        </p:anim>
                                        <p:anim calcmode="lin" valueType="num" p14:bounceEnd="55000">
                                          <p:cBhvr additive="base">
                                            <p:cTn id="38" dur="1600" fill="hold"/>
                                            <p:tgtEl>
                                              <p:spTgt spid="42"/>
                                            </p:tgtEl>
                                            <p:attrNameLst>
                                              <p:attrName>ppt_y</p:attrName>
                                            </p:attrNameLst>
                                          </p:cBhvr>
                                          <p:tavLst>
                                            <p:tav tm="0">
                                              <p:val>
                                                <p:strVal val="0-#ppt_h/2"/>
                                              </p:val>
                                            </p:tav>
                                            <p:tav tm="100000">
                                              <p:val>
                                                <p:strVal val="#ppt_y"/>
                                              </p:val>
                                            </p:tav>
                                          </p:tavLst>
                                        </p:anim>
                                      </p:childTnLst>
                                    </p:cTn>
                                  </p:par>
                                  <p:par>
                                    <p:cTn id="39" presetID="2" presetClass="entr" presetSubtype="3" accel="52000" fill="hold" nodeType="withEffect" p14:presetBounceEnd="55000">
                                      <p:stCondLst>
                                        <p:cond delay="0"/>
                                      </p:stCondLst>
                                      <p:childTnLst>
                                        <p:set>
                                          <p:cBhvr>
                                            <p:cTn id="40" dur="1" fill="hold">
                                              <p:stCondLst>
                                                <p:cond delay="0"/>
                                              </p:stCondLst>
                                            </p:cTn>
                                            <p:tgtEl>
                                              <p:spTgt spid="82"/>
                                            </p:tgtEl>
                                            <p:attrNameLst>
                                              <p:attrName>style.visibility</p:attrName>
                                            </p:attrNameLst>
                                          </p:cBhvr>
                                          <p:to>
                                            <p:strVal val="visible"/>
                                          </p:to>
                                        </p:set>
                                        <p:anim calcmode="lin" valueType="num" p14:bounceEnd="55000">
                                          <p:cBhvr additive="base">
                                            <p:cTn id="41" dur="1600" fill="hold"/>
                                            <p:tgtEl>
                                              <p:spTgt spid="82"/>
                                            </p:tgtEl>
                                            <p:attrNameLst>
                                              <p:attrName>ppt_x</p:attrName>
                                            </p:attrNameLst>
                                          </p:cBhvr>
                                          <p:tavLst>
                                            <p:tav tm="0">
                                              <p:val>
                                                <p:strVal val="1+#ppt_w/2"/>
                                              </p:val>
                                            </p:tav>
                                            <p:tav tm="100000">
                                              <p:val>
                                                <p:strVal val="#ppt_x"/>
                                              </p:val>
                                            </p:tav>
                                          </p:tavLst>
                                        </p:anim>
                                        <p:anim calcmode="lin" valueType="num" p14:bounceEnd="55000">
                                          <p:cBhvr additive="base">
                                            <p:cTn id="42" dur="1600" fill="hold"/>
                                            <p:tgtEl>
                                              <p:spTgt spid="82"/>
                                            </p:tgtEl>
                                            <p:attrNameLst>
                                              <p:attrName>ppt_y</p:attrName>
                                            </p:attrNameLst>
                                          </p:cBhvr>
                                          <p:tavLst>
                                            <p:tav tm="0">
                                              <p:val>
                                                <p:strVal val="0-#ppt_h/2"/>
                                              </p:val>
                                            </p:tav>
                                            <p:tav tm="100000">
                                              <p:val>
                                                <p:strVal val="#ppt_y"/>
                                              </p:val>
                                            </p:tav>
                                          </p:tavLst>
                                        </p:anim>
                                      </p:childTnLst>
                                    </p:cTn>
                                  </p:par>
                                  <p:par>
                                    <p:cTn id="43" presetID="2" presetClass="entr" presetSubtype="12" accel="52000" fill="hold" nodeType="withEffect" p14:presetBounceEnd="55000">
                                      <p:stCondLst>
                                        <p:cond delay="0"/>
                                      </p:stCondLst>
                                      <p:childTnLst>
                                        <p:set>
                                          <p:cBhvr>
                                            <p:cTn id="44" dur="1" fill="hold">
                                              <p:stCondLst>
                                                <p:cond delay="0"/>
                                              </p:stCondLst>
                                            </p:cTn>
                                            <p:tgtEl>
                                              <p:spTgt spid="79"/>
                                            </p:tgtEl>
                                            <p:attrNameLst>
                                              <p:attrName>style.visibility</p:attrName>
                                            </p:attrNameLst>
                                          </p:cBhvr>
                                          <p:to>
                                            <p:strVal val="visible"/>
                                          </p:to>
                                        </p:set>
                                        <p:anim calcmode="lin" valueType="num" p14:bounceEnd="55000">
                                          <p:cBhvr additive="base">
                                            <p:cTn id="45" dur="1600" fill="hold"/>
                                            <p:tgtEl>
                                              <p:spTgt spid="79"/>
                                            </p:tgtEl>
                                            <p:attrNameLst>
                                              <p:attrName>ppt_x</p:attrName>
                                            </p:attrNameLst>
                                          </p:cBhvr>
                                          <p:tavLst>
                                            <p:tav tm="0">
                                              <p:val>
                                                <p:strVal val="0-#ppt_w/2"/>
                                              </p:val>
                                            </p:tav>
                                            <p:tav tm="100000">
                                              <p:val>
                                                <p:strVal val="#ppt_x"/>
                                              </p:val>
                                            </p:tav>
                                          </p:tavLst>
                                        </p:anim>
                                        <p:anim calcmode="lin" valueType="num" p14:bounceEnd="55000">
                                          <p:cBhvr additive="base">
                                            <p:cTn id="46" dur="1600" fill="hold"/>
                                            <p:tgtEl>
                                              <p:spTgt spid="79"/>
                                            </p:tgtEl>
                                            <p:attrNameLst>
                                              <p:attrName>ppt_y</p:attrName>
                                            </p:attrNameLst>
                                          </p:cBhvr>
                                          <p:tavLst>
                                            <p:tav tm="0">
                                              <p:val>
                                                <p:strVal val="1+#ppt_h/2"/>
                                              </p:val>
                                            </p:tav>
                                            <p:tav tm="100000">
                                              <p:val>
                                                <p:strVal val="#ppt_y"/>
                                              </p:val>
                                            </p:tav>
                                          </p:tavLst>
                                        </p:anim>
                                      </p:childTnLst>
                                    </p:cTn>
                                  </p:par>
                                  <p:par>
                                    <p:cTn id="47" presetID="2" presetClass="entr" presetSubtype="12" accel="52000" fill="hold" nodeType="withEffect" p14:presetBounceEnd="55000">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14:bounceEnd="55000">
                                          <p:cBhvr additive="base">
                                            <p:cTn id="49" dur="1600" fill="hold"/>
                                            <p:tgtEl>
                                              <p:spTgt spid="85"/>
                                            </p:tgtEl>
                                            <p:attrNameLst>
                                              <p:attrName>ppt_x</p:attrName>
                                            </p:attrNameLst>
                                          </p:cBhvr>
                                          <p:tavLst>
                                            <p:tav tm="0">
                                              <p:val>
                                                <p:strVal val="0-#ppt_w/2"/>
                                              </p:val>
                                            </p:tav>
                                            <p:tav tm="100000">
                                              <p:val>
                                                <p:strVal val="#ppt_x"/>
                                              </p:val>
                                            </p:tav>
                                          </p:tavLst>
                                        </p:anim>
                                        <p:anim calcmode="lin" valueType="num" p14:bounceEnd="55000">
                                          <p:cBhvr additive="base">
                                            <p:cTn id="50" dur="1600" fill="hold"/>
                                            <p:tgtEl>
                                              <p:spTgt spid="85"/>
                                            </p:tgtEl>
                                            <p:attrNameLst>
                                              <p:attrName>ppt_y</p:attrName>
                                            </p:attrNameLst>
                                          </p:cBhvr>
                                          <p:tavLst>
                                            <p:tav tm="0">
                                              <p:val>
                                                <p:strVal val="1+#ppt_h/2"/>
                                              </p:val>
                                            </p:tav>
                                            <p:tav tm="100000">
                                              <p:val>
                                                <p:strVal val="#ppt_y"/>
                                              </p:val>
                                            </p:tav>
                                          </p:tavLst>
                                        </p:anim>
                                      </p:childTnLst>
                                    </p:cTn>
                                  </p:par>
                                  <p:par>
                                    <p:cTn id="51" presetID="10" presetClass="entr" presetSubtype="0"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fade">
                                          <p:cBhvr>
                                            <p:cTn id="53" dur="500"/>
                                            <p:tgtEl>
                                              <p:spTgt spid="89"/>
                                            </p:tgtEl>
                                          </p:cBhvr>
                                        </p:animEffect>
                                      </p:childTnLst>
                                    </p:cTn>
                                  </p:par>
                                  <p:par>
                                    <p:cTn id="54" presetID="47" presetClass="entr" presetSubtype="0" fill="hold" grpId="0" nodeType="with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fade">
                                          <p:cBhvr>
                                            <p:cTn id="56" dur="500"/>
                                            <p:tgtEl>
                                              <p:spTgt spid="88"/>
                                            </p:tgtEl>
                                          </p:cBhvr>
                                        </p:animEffect>
                                        <p:anim calcmode="lin" valueType="num">
                                          <p:cBhvr>
                                            <p:cTn id="57" dur="500" fill="hold"/>
                                            <p:tgtEl>
                                              <p:spTgt spid="88"/>
                                            </p:tgtEl>
                                            <p:attrNameLst>
                                              <p:attrName>ppt_x</p:attrName>
                                            </p:attrNameLst>
                                          </p:cBhvr>
                                          <p:tavLst>
                                            <p:tav tm="0">
                                              <p:val>
                                                <p:strVal val="#ppt_x"/>
                                              </p:val>
                                            </p:tav>
                                            <p:tav tm="100000">
                                              <p:val>
                                                <p:strVal val="#ppt_x"/>
                                              </p:val>
                                            </p:tav>
                                          </p:tavLst>
                                        </p:anim>
                                        <p:anim calcmode="lin" valueType="num">
                                          <p:cBhvr>
                                            <p:cTn id="58" dur="500" fill="hold"/>
                                            <p:tgtEl>
                                              <p:spTgt spid="88"/>
                                            </p:tgtEl>
                                            <p:attrNameLst>
                                              <p:attrName>ppt_y</p:attrName>
                                            </p:attrNameLst>
                                          </p:cBhvr>
                                          <p:tavLst>
                                            <p:tav tm="0">
                                              <p:val>
                                                <p:strVal val="#ppt_y-.1"/>
                                              </p:val>
                                            </p:tav>
                                            <p:tav tm="100000">
                                              <p:val>
                                                <p:strVal val="#ppt_y"/>
                                              </p:val>
                                            </p:tav>
                                          </p:tavLst>
                                        </p:anim>
                                      </p:childTnLst>
                                    </p:cTn>
                                  </p:par>
                                  <p:par>
                                    <p:cTn id="59" presetID="10" presetClass="entr" presetSubtype="0"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fade">
                                          <p:cBhvr>
                                            <p:cTn id="61" dur="500"/>
                                            <p:tgtEl>
                                              <p:spTgt spid="90"/>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91"/>
                                            </p:tgtEl>
                                            <p:attrNameLst>
                                              <p:attrName>style.visibility</p:attrName>
                                            </p:attrNameLst>
                                          </p:cBhvr>
                                          <p:to>
                                            <p:strVal val="visible"/>
                                          </p:to>
                                        </p:set>
                                        <p:animEffect transition="in" filter="fade">
                                          <p:cBhvr>
                                            <p:cTn id="64" dur="500"/>
                                            <p:tgtEl>
                                              <p:spTgt spid="91"/>
                                            </p:tgtEl>
                                          </p:cBhvr>
                                        </p:animEffect>
                                        <p:anim calcmode="lin" valueType="num">
                                          <p:cBhvr>
                                            <p:cTn id="65" dur="500" fill="hold"/>
                                            <p:tgtEl>
                                              <p:spTgt spid="91"/>
                                            </p:tgtEl>
                                            <p:attrNameLst>
                                              <p:attrName>ppt_x</p:attrName>
                                            </p:attrNameLst>
                                          </p:cBhvr>
                                          <p:tavLst>
                                            <p:tav tm="0">
                                              <p:val>
                                                <p:strVal val="#ppt_x"/>
                                              </p:val>
                                            </p:tav>
                                            <p:tav tm="100000">
                                              <p:val>
                                                <p:strVal val="#ppt_x"/>
                                              </p:val>
                                            </p:tav>
                                          </p:tavLst>
                                        </p:anim>
                                        <p:anim calcmode="lin" valueType="num">
                                          <p:cBhvr>
                                            <p:cTn id="66" dur="5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37" grpId="0" animBg="1"/>
          <p:bldP spid="38" grpId="0" animBg="1"/>
          <p:bldP spid="39" grpId="0" animBg="1"/>
          <p:bldP spid="40" grpId="0" animBg="1"/>
          <p:bldP spid="41" grpId="0" animBg="1"/>
          <p:bldP spid="88" grpId="0"/>
          <p:bldP spid="89" grpId="0"/>
          <p:bldP spid="90" grpId="0"/>
          <p:bldP spid="91"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500"/>
                                            <p:tgtEl>
                                              <p:spTgt spid="37"/>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2" presetClass="entr" presetSubtype="3" accel="5200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1600" fill="hold"/>
                                            <p:tgtEl>
                                              <p:spTgt spid="42"/>
                                            </p:tgtEl>
                                            <p:attrNameLst>
                                              <p:attrName>ppt_x</p:attrName>
                                            </p:attrNameLst>
                                          </p:cBhvr>
                                          <p:tavLst>
                                            <p:tav tm="0">
                                              <p:val>
                                                <p:strVal val="1+#ppt_w/2"/>
                                              </p:val>
                                            </p:tav>
                                            <p:tav tm="100000">
                                              <p:val>
                                                <p:strVal val="#ppt_x"/>
                                              </p:val>
                                            </p:tav>
                                          </p:tavLst>
                                        </p:anim>
                                        <p:anim calcmode="lin" valueType="num">
                                          <p:cBhvr additive="base">
                                            <p:cTn id="38" dur="1600" fill="hold"/>
                                            <p:tgtEl>
                                              <p:spTgt spid="42"/>
                                            </p:tgtEl>
                                            <p:attrNameLst>
                                              <p:attrName>ppt_y</p:attrName>
                                            </p:attrNameLst>
                                          </p:cBhvr>
                                          <p:tavLst>
                                            <p:tav tm="0">
                                              <p:val>
                                                <p:strVal val="0-#ppt_h/2"/>
                                              </p:val>
                                            </p:tav>
                                            <p:tav tm="100000">
                                              <p:val>
                                                <p:strVal val="#ppt_y"/>
                                              </p:val>
                                            </p:tav>
                                          </p:tavLst>
                                        </p:anim>
                                      </p:childTnLst>
                                    </p:cTn>
                                  </p:par>
                                  <p:par>
                                    <p:cTn id="39" presetID="2" presetClass="entr" presetSubtype="3" accel="52000" fill="hold" nodeType="withEffect">
                                      <p:stCondLst>
                                        <p:cond delay="0"/>
                                      </p:stCondLst>
                                      <p:childTnLst>
                                        <p:set>
                                          <p:cBhvr>
                                            <p:cTn id="40" dur="1" fill="hold">
                                              <p:stCondLst>
                                                <p:cond delay="0"/>
                                              </p:stCondLst>
                                            </p:cTn>
                                            <p:tgtEl>
                                              <p:spTgt spid="82"/>
                                            </p:tgtEl>
                                            <p:attrNameLst>
                                              <p:attrName>style.visibility</p:attrName>
                                            </p:attrNameLst>
                                          </p:cBhvr>
                                          <p:to>
                                            <p:strVal val="visible"/>
                                          </p:to>
                                        </p:set>
                                        <p:anim calcmode="lin" valueType="num">
                                          <p:cBhvr additive="base">
                                            <p:cTn id="41" dur="1600" fill="hold"/>
                                            <p:tgtEl>
                                              <p:spTgt spid="82"/>
                                            </p:tgtEl>
                                            <p:attrNameLst>
                                              <p:attrName>ppt_x</p:attrName>
                                            </p:attrNameLst>
                                          </p:cBhvr>
                                          <p:tavLst>
                                            <p:tav tm="0">
                                              <p:val>
                                                <p:strVal val="1+#ppt_w/2"/>
                                              </p:val>
                                            </p:tav>
                                            <p:tav tm="100000">
                                              <p:val>
                                                <p:strVal val="#ppt_x"/>
                                              </p:val>
                                            </p:tav>
                                          </p:tavLst>
                                        </p:anim>
                                        <p:anim calcmode="lin" valueType="num">
                                          <p:cBhvr additive="base">
                                            <p:cTn id="42" dur="1600" fill="hold"/>
                                            <p:tgtEl>
                                              <p:spTgt spid="82"/>
                                            </p:tgtEl>
                                            <p:attrNameLst>
                                              <p:attrName>ppt_y</p:attrName>
                                            </p:attrNameLst>
                                          </p:cBhvr>
                                          <p:tavLst>
                                            <p:tav tm="0">
                                              <p:val>
                                                <p:strVal val="0-#ppt_h/2"/>
                                              </p:val>
                                            </p:tav>
                                            <p:tav tm="100000">
                                              <p:val>
                                                <p:strVal val="#ppt_y"/>
                                              </p:val>
                                            </p:tav>
                                          </p:tavLst>
                                        </p:anim>
                                      </p:childTnLst>
                                    </p:cTn>
                                  </p:par>
                                  <p:par>
                                    <p:cTn id="43" presetID="2" presetClass="entr" presetSubtype="12" accel="52000"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anim calcmode="lin" valueType="num">
                                          <p:cBhvr additive="base">
                                            <p:cTn id="45" dur="1600" fill="hold"/>
                                            <p:tgtEl>
                                              <p:spTgt spid="79"/>
                                            </p:tgtEl>
                                            <p:attrNameLst>
                                              <p:attrName>ppt_x</p:attrName>
                                            </p:attrNameLst>
                                          </p:cBhvr>
                                          <p:tavLst>
                                            <p:tav tm="0">
                                              <p:val>
                                                <p:strVal val="0-#ppt_w/2"/>
                                              </p:val>
                                            </p:tav>
                                            <p:tav tm="100000">
                                              <p:val>
                                                <p:strVal val="#ppt_x"/>
                                              </p:val>
                                            </p:tav>
                                          </p:tavLst>
                                        </p:anim>
                                        <p:anim calcmode="lin" valueType="num">
                                          <p:cBhvr additive="base">
                                            <p:cTn id="46" dur="1600" fill="hold"/>
                                            <p:tgtEl>
                                              <p:spTgt spid="79"/>
                                            </p:tgtEl>
                                            <p:attrNameLst>
                                              <p:attrName>ppt_y</p:attrName>
                                            </p:attrNameLst>
                                          </p:cBhvr>
                                          <p:tavLst>
                                            <p:tav tm="0">
                                              <p:val>
                                                <p:strVal val="1+#ppt_h/2"/>
                                              </p:val>
                                            </p:tav>
                                            <p:tav tm="100000">
                                              <p:val>
                                                <p:strVal val="#ppt_y"/>
                                              </p:val>
                                            </p:tav>
                                          </p:tavLst>
                                        </p:anim>
                                      </p:childTnLst>
                                    </p:cTn>
                                  </p:par>
                                  <p:par>
                                    <p:cTn id="47" presetID="2" presetClass="entr" presetSubtype="12" accel="52000" fill="hold" nodeType="with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additive="base">
                                            <p:cTn id="49" dur="1600" fill="hold"/>
                                            <p:tgtEl>
                                              <p:spTgt spid="85"/>
                                            </p:tgtEl>
                                            <p:attrNameLst>
                                              <p:attrName>ppt_x</p:attrName>
                                            </p:attrNameLst>
                                          </p:cBhvr>
                                          <p:tavLst>
                                            <p:tav tm="0">
                                              <p:val>
                                                <p:strVal val="0-#ppt_w/2"/>
                                              </p:val>
                                            </p:tav>
                                            <p:tav tm="100000">
                                              <p:val>
                                                <p:strVal val="#ppt_x"/>
                                              </p:val>
                                            </p:tav>
                                          </p:tavLst>
                                        </p:anim>
                                        <p:anim calcmode="lin" valueType="num">
                                          <p:cBhvr additive="base">
                                            <p:cTn id="50" dur="1600" fill="hold"/>
                                            <p:tgtEl>
                                              <p:spTgt spid="85"/>
                                            </p:tgtEl>
                                            <p:attrNameLst>
                                              <p:attrName>ppt_y</p:attrName>
                                            </p:attrNameLst>
                                          </p:cBhvr>
                                          <p:tavLst>
                                            <p:tav tm="0">
                                              <p:val>
                                                <p:strVal val="1+#ppt_h/2"/>
                                              </p:val>
                                            </p:tav>
                                            <p:tav tm="100000">
                                              <p:val>
                                                <p:strVal val="#ppt_y"/>
                                              </p:val>
                                            </p:tav>
                                          </p:tavLst>
                                        </p:anim>
                                      </p:childTnLst>
                                    </p:cTn>
                                  </p:par>
                                  <p:par>
                                    <p:cTn id="51" presetID="10" presetClass="entr" presetSubtype="0"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fade">
                                          <p:cBhvr>
                                            <p:cTn id="53" dur="500"/>
                                            <p:tgtEl>
                                              <p:spTgt spid="89"/>
                                            </p:tgtEl>
                                          </p:cBhvr>
                                        </p:animEffect>
                                      </p:childTnLst>
                                    </p:cTn>
                                  </p:par>
                                  <p:par>
                                    <p:cTn id="54" presetID="47" presetClass="entr" presetSubtype="0" fill="hold" grpId="0" nodeType="with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fade">
                                          <p:cBhvr>
                                            <p:cTn id="56" dur="500"/>
                                            <p:tgtEl>
                                              <p:spTgt spid="88"/>
                                            </p:tgtEl>
                                          </p:cBhvr>
                                        </p:animEffect>
                                        <p:anim calcmode="lin" valueType="num">
                                          <p:cBhvr>
                                            <p:cTn id="57" dur="500" fill="hold"/>
                                            <p:tgtEl>
                                              <p:spTgt spid="88"/>
                                            </p:tgtEl>
                                            <p:attrNameLst>
                                              <p:attrName>ppt_x</p:attrName>
                                            </p:attrNameLst>
                                          </p:cBhvr>
                                          <p:tavLst>
                                            <p:tav tm="0">
                                              <p:val>
                                                <p:strVal val="#ppt_x"/>
                                              </p:val>
                                            </p:tav>
                                            <p:tav tm="100000">
                                              <p:val>
                                                <p:strVal val="#ppt_x"/>
                                              </p:val>
                                            </p:tav>
                                          </p:tavLst>
                                        </p:anim>
                                        <p:anim calcmode="lin" valueType="num">
                                          <p:cBhvr>
                                            <p:cTn id="58" dur="500" fill="hold"/>
                                            <p:tgtEl>
                                              <p:spTgt spid="88"/>
                                            </p:tgtEl>
                                            <p:attrNameLst>
                                              <p:attrName>ppt_y</p:attrName>
                                            </p:attrNameLst>
                                          </p:cBhvr>
                                          <p:tavLst>
                                            <p:tav tm="0">
                                              <p:val>
                                                <p:strVal val="#ppt_y-.1"/>
                                              </p:val>
                                            </p:tav>
                                            <p:tav tm="100000">
                                              <p:val>
                                                <p:strVal val="#ppt_y"/>
                                              </p:val>
                                            </p:tav>
                                          </p:tavLst>
                                        </p:anim>
                                      </p:childTnLst>
                                    </p:cTn>
                                  </p:par>
                                  <p:par>
                                    <p:cTn id="59" presetID="10" presetClass="entr" presetSubtype="0"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fade">
                                          <p:cBhvr>
                                            <p:cTn id="61" dur="500"/>
                                            <p:tgtEl>
                                              <p:spTgt spid="90"/>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91"/>
                                            </p:tgtEl>
                                            <p:attrNameLst>
                                              <p:attrName>style.visibility</p:attrName>
                                            </p:attrNameLst>
                                          </p:cBhvr>
                                          <p:to>
                                            <p:strVal val="visible"/>
                                          </p:to>
                                        </p:set>
                                        <p:animEffect transition="in" filter="fade">
                                          <p:cBhvr>
                                            <p:cTn id="64" dur="500"/>
                                            <p:tgtEl>
                                              <p:spTgt spid="91"/>
                                            </p:tgtEl>
                                          </p:cBhvr>
                                        </p:animEffect>
                                        <p:anim calcmode="lin" valueType="num">
                                          <p:cBhvr>
                                            <p:cTn id="65" dur="500" fill="hold"/>
                                            <p:tgtEl>
                                              <p:spTgt spid="91"/>
                                            </p:tgtEl>
                                            <p:attrNameLst>
                                              <p:attrName>ppt_x</p:attrName>
                                            </p:attrNameLst>
                                          </p:cBhvr>
                                          <p:tavLst>
                                            <p:tav tm="0">
                                              <p:val>
                                                <p:strVal val="#ppt_x"/>
                                              </p:val>
                                            </p:tav>
                                            <p:tav tm="100000">
                                              <p:val>
                                                <p:strVal val="#ppt_x"/>
                                              </p:val>
                                            </p:tav>
                                          </p:tavLst>
                                        </p:anim>
                                        <p:anim calcmode="lin" valueType="num">
                                          <p:cBhvr>
                                            <p:cTn id="66" dur="5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37" grpId="0" animBg="1"/>
          <p:bldP spid="38" grpId="0" animBg="1"/>
          <p:bldP spid="39" grpId="0" animBg="1"/>
          <p:bldP spid="40" grpId="0" animBg="1"/>
          <p:bldP spid="41" grpId="0" animBg="1"/>
          <p:bldP spid="88" grpId="0"/>
          <p:bldP spid="89" grpId="0"/>
          <p:bldP spid="90" grpId="0"/>
          <p:bldP spid="91"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TextBox 55"/>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明年工作计划</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57" name="六边形 56"/>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2" name="直接连接符 26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192256" y="862112"/>
            <a:ext cx="5196168" cy="1239698"/>
          </a:xfrm>
          <a:prstGeom prst="rect">
            <a:avLst/>
          </a:prstGeom>
          <a:noFill/>
        </p:spPr>
        <p:txBody>
          <a:bodyPr wrap="square" lIns="0" tIns="0" rIns="0" bIns="0" rtlCol="0">
            <a:spAutoFit/>
          </a:bodyPr>
          <a:lstStyle/>
          <a:p>
            <a:pPr algn="just">
              <a:lnSpc>
                <a:spcPct val="150000"/>
              </a:lnSpc>
            </a:pPr>
            <a:r>
              <a:rPr lang="zh-CN" altLang="en-US" sz="1100" dirty="0">
                <a:solidFill>
                  <a:schemeClr val="tx1">
                    <a:lumMod val="75000"/>
                    <a:lumOff val="25000"/>
                  </a:schemeClr>
                </a:solidFill>
                <a:latin typeface="微软雅黑" pitchFamily="34" charset="-122"/>
                <a:ea typeface="微软雅黑" pitchFamily="34" charset="-122"/>
              </a:rPr>
              <a:t>此处输入文字内容此处输入文字内容此处输入文字内容此处输入文字内容此处输入文字</a:t>
            </a:r>
            <a:r>
              <a:rPr lang="zh-CN" altLang="en-US" sz="1100" dirty="0" smtClean="0">
                <a:solidFill>
                  <a:schemeClr val="tx1">
                    <a:lumMod val="75000"/>
                    <a:lumOff val="25000"/>
                  </a:schemeClr>
                </a:solidFill>
                <a:latin typeface="微软雅黑" pitchFamily="34" charset="-122"/>
                <a:ea typeface="微软雅黑" pitchFamily="34" charset="-122"/>
              </a:rPr>
              <a:t>内容</a:t>
            </a:r>
            <a:r>
              <a:rPr lang="zh-CN" altLang="en-US" sz="1100" dirty="0" smtClean="0">
                <a:solidFill>
                  <a:schemeClr val="tx1">
                    <a:lumMod val="65000"/>
                    <a:lumOff val="35000"/>
                  </a:schemeClr>
                </a:solidFill>
                <a:latin typeface="微软雅黑" pitchFamily="34" charset="-122"/>
                <a:ea typeface="微软雅黑" pitchFamily="34" charset="-122"/>
              </a:rPr>
              <a:t>此处</a:t>
            </a:r>
            <a:r>
              <a:rPr lang="zh-CN" altLang="en-US" sz="1100" dirty="0">
                <a:solidFill>
                  <a:schemeClr val="tx1">
                    <a:lumMod val="65000"/>
                    <a:lumOff val="35000"/>
                  </a:schemeClr>
                </a:solidFill>
                <a:latin typeface="微软雅黑" pitchFamily="34" charset="-122"/>
                <a:ea typeface="微软雅黑" pitchFamily="34" charset="-122"/>
              </a:rPr>
              <a:t>输入文字内容此处输入文字内容此处输入文字内容此处输入文字内容此处输入文字</a:t>
            </a:r>
            <a:r>
              <a:rPr lang="zh-CN" altLang="en-US" sz="1100" dirty="0" smtClean="0">
                <a:solidFill>
                  <a:schemeClr val="tx1">
                    <a:lumMod val="65000"/>
                    <a:lumOff val="35000"/>
                  </a:schemeClr>
                </a:solidFill>
                <a:latin typeface="微软雅黑" pitchFamily="34" charset="-122"/>
                <a:ea typeface="微软雅黑" pitchFamily="34" charset="-122"/>
              </a:rPr>
              <a:t>内容此处</a:t>
            </a:r>
            <a:r>
              <a:rPr lang="zh-CN" altLang="en-US" sz="1100" dirty="0">
                <a:solidFill>
                  <a:schemeClr val="tx1">
                    <a:lumMod val="65000"/>
                    <a:lumOff val="35000"/>
                  </a:schemeClr>
                </a:solidFill>
                <a:latin typeface="微软雅黑" pitchFamily="34" charset="-122"/>
                <a:ea typeface="微软雅黑" pitchFamily="34" charset="-122"/>
              </a:rPr>
              <a:t>输入文字内容此处输入文字内容此处输入文字内容此处输入文字内容此处输入文字</a:t>
            </a:r>
            <a:r>
              <a:rPr lang="zh-CN" altLang="en-US" sz="1100" dirty="0" smtClean="0">
                <a:solidFill>
                  <a:schemeClr val="tx1">
                    <a:lumMod val="65000"/>
                    <a:lumOff val="35000"/>
                  </a:schemeClr>
                </a:solidFill>
                <a:latin typeface="微软雅黑" pitchFamily="34" charset="-122"/>
                <a:ea typeface="微软雅黑" pitchFamily="34" charset="-122"/>
              </a:rPr>
              <a:t>内容此处</a:t>
            </a:r>
            <a:r>
              <a:rPr lang="zh-CN" altLang="en-US" sz="1100" dirty="0">
                <a:solidFill>
                  <a:schemeClr val="tx1">
                    <a:lumMod val="65000"/>
                    <a:lumOff val="35000"/>
                  </a:schemeClr>
                </a:solidFill>
                <a:latin typeface="微软雅黑" pitchFamily="34" charset="-122"/>
                <a:ea typeface="微软雅黑" pitchFamily="34" charset="-122"/>
              </a:rPr>
              <a:t>输入文字内容此处输入文字内容此处输入文字内容此处输入文字内容此处输入文字</a:t>
            </a:r>
            <a:r>
              <a:rPr lang="zh-CN" altLang="en-US" sz="1100" dirty="0" smtClean="0">
                <a:solidFill>
                  <a:schemeClr val="tx1">
                    <a:lumMod val="65000"/>
                    <a:lumOff val="35000"/>
                  </a:schemeClr>
                </a:solidFill>
                <a:latin typeface="微软雅黑" pitchFamily="34" charset="-122"/>
                <a:ea typeface="微软雅黑" pitchFamily="34" charset="-122"/>
              </a:rPr>
              <a:t>内容</a:t>
            </a:r>
            <a:endParaRPr lang="en-US" altLang="zh-CN" sz="1100" dirty="0">
              <a:solidFill>
                <a:schemeClr val="tx1">
                  <a:lumMod val="65000"/>
                  <a:lumOff val="35000"/>
                </a:schemeClr>
              </a:solidFill>
              <a:latin typeface="微软雅黑" pitchFamily="34" charset="-122"/>
              <a:ea typeface="微软雅黑" pitchFamily="34" charset="-122"/>
            </a:endParaRPr>
          </a:p>
        </p:txBody>
      </p:sp>
      <p:grpSp>
        <p:nvGrpSpPr>
          <p:cNvPr id="30" name="组合 29"/>
          <p:cNvGrpSpPr/>
          <p:nvPr/>
        </p:nvGrpSpPr>
        <p:grpSpPr>
          <a:xfrm>
            <a:off x="1494915" y="1019734"/>
            <a:ext cx="1172844" cy="902720"/>
            <a:chOff x="5027106" y="2345385"/>
            <a:chExt cx="1172844" cy="902720"/>
          </a:xfrm>
        </p:grpSpPr>
        <p:grpSp>
          <p:nvGrpSpPr>
            <p:cNvPr id="31" name="组合 30"/>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TextBox 33"/>
            <p:cNvSpPr>
              <a:spLocks noChangeArrowheads="1"/>
            </p:cNvSpPr>
            <p:nvPr/>
          </p:nvSpPr>
          <p:spPr bwMode="auto">
            <a:xfrm>
              <a:off x="5069158" y="2509504"/>
              <a:ext cx="87479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000" b="1" dirty="0" smtClean="0">
                  <a:solidFill>
                    <a:schemeClr val="accent1"/>
                  </a:solidFill>
                  <a:latin typeface="微软雅黑" pitchFamily="34" charset="-122"/>
                  <a:ea typeface="微软雅黑" pitchFamily="34" charset="-122"/>
                </a:rPr>
                <a:t>标题</a:t>
              </a:r>
              <a:r>
                <a:rPr lang="en-US" altLang="zh-CN" sz="2000" b="1" dirty="0" smtClean="0">
                  <a:solidFill>
                    <a:schemeClr val="accent1"/>
                  </a:solidFill>
                  <a:latin typeface="微软雅黑" pitchFamily="34" charset="-122"/>
                  <a:ea typeface="微软雅黑" pitchFamily="34" charset="-122"/>
                </a:rPr>
                <a:t>1</a:t>
              </a:r>
              <a:endParaRPr lang="zh-CN" altLang="en-US" sz="2000" b="1" dirty="0">
                <a:solidFill>
                  <a:schemeClr val="accent1"/>
                </a:solidFill>
                <a:latin typeface="微软雅黑" pitchFamily="34" charset="-122"/>
                <a:ea typeface="微软雅黑" pitchFamily="34" charset="-122"/>
              </a:endParaRPr>
            </a:p>
          </p:txBody>
        </p:sp>
        <p:sp>
          <p:nvSpPr>
            <p:cNvPr id="28" name="TextBox 33"/>
            <p:cNvSpPr>
              <a:spLocks noChangeArrowheads="1"/>
            </p:cNvSpPr>
            <p:nvPr/>
          </p:nvSpPr>
          <p:spPr bwMode="auto">
            <a:xfrm>
              <a:off x="5069158" y="2848639"/>
              <a:ext cx="874793"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dirty="0" smtClean="0">
                  <a:latin typeface="微软雅黑" pitchFamily="34" charset="-122"/>
                  <a:ea typeface="微软雅黑" pitchFamily="34" charset="-122"/>
                </a:rPr>
                <a:t>输入文字</a:t>
              </a:r>
              <a:endParaRPr lang="zh-CN" altLang="en-US" sz="1200" dirty="0">
                <a:latin typeface="微软雅黑" pitchFamily="34" charset="-122"/>
                <a:ea typeface="微软雅黑" pitchFamily="34" charset="-122"/>
              </a:endParaRPr>
            </a:p>
          </p:txBody>
        </p:sp>
      </p:grpSp>
      <p:grpSp>
        <p:nvGrpSpPr>
          <p:cNvPr id="35" name="组合 34"/>
          <p:cNvGrpSpPr/>
          <p:nvPr/>
        </p:nvGrpSpPr>
        <p:grpSpPr>
          <a:xfrm>
            <a:off x="467544" y="1752955"/>
            <a:ext cx="1172844" cy="902720"/>
            <a:chOff x="5027106" y="2345385"/>
            <a:chExt cx="1172844" cy="902720"/>
          </a:xfrm>
        </p:grpSpPr>
        <p:grpSp>
          <p:nvGrpSpPr>
            <p:cNvPr id="36" name="组合 35"/>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4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TextBox 33"/>
            <p:cNvSpPr>
              <a:spLocks noChangeArrowheads="1"/>
            </p:cNvSpPr>
            <p:nvPr/>
          </p:nvSpPr>
          <p:spPr bwMode="auto">
            <a:xfrm>
              <a:off x="5027106" y="2496363"/>
              <a:ext cx="91331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000" b="1" dirty="0" smtClean="0">
                  <a:solidFill>
                    <a:schemeClr val="accent1"/>
                  </a:solidFill>
                  <a:latin typeface="微软雅黑" pitchFamily="34" charset="-122"/>
                  <a:ea typeface="微软雅黑" pitchFamily="34" charset="-122"/>
                </a:rPr>
                <a:t>标题</a:t>
              </a:r>
              <a:r>
                <a:rPr lang="en-US" altLang="zh-CN" sz="2000" b="1" dirty="0" smtClean="0">
                  <a:solidFill>
                    <a:schemeClr val="accent1"/>
                  </a:solidFill>
                  <a:latin typeface="微软雅黑" pitchFamily="34" charset="-122"/>
                  <a:ea typeface="微软雅黑" pitchFamily="34" charset="-122"/>
                </a:rPr>
                <a:t>2</a:t>
              </a:r>
              <a:endParaRPr lang="zh-CN" altLang="en-US" sz="2000" b="1" dirty="0">
                <a:solidFill>
                  <a:schemeClr val="accent1"/>
                </a:solidFill>
                <a:latin typeface="微软雅黑" pitchFamily="34" charset="-122"/>
                <a:ea typeface="微软雅黑" pitchFamily="34" charset="-122"/>
              </a:endParaRPr>
            </a:p>
          </p:txBody>
        </p:sp>
        <p:sp>
          <p:nvSpPr>
            <p:cNvPr id="29" name="TextBox 33"/>
            <p:cNvSpPr>
              <a:spLocks noChangeArrowheads="1"/>
            </p:cNvSpPr>
            <p:nvPr/>
          </p:nvSpPr>
          <p:spPr bwMode="auto">
            <a:xfrm>
              <a:off x="5027106" y="2835498"/>
              <a:ext cx="913311"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dirty="0" smtClean="0">
                  <a:latin typeface="微软雅黑" pitchFamily="34" charset="-122"/>
                  <a:ea typeface="微软雅黑" pitchFamily="34" charset="-122"/>
                </a:rPr>
                <a:t>输入文字</a:t>
              </a:r>
              <a:endParaRPr lang="zh-CN" altLang="en-US" sz="1200" dirty="0">
                <a:latin typeface="微软雅黑" pitchFamily="34" charset="-122"/>
                <a:ea typeface="微软雅黑" pitchFamily="34" charset="-122"/>
              </a:endParaRPr>
            </a:p>
          </p:txBody>
        </p:sp>
      </p:grpSp>
      <p:grpSp>
        <p:nvGrpSpPr>
          <p:cNvPr id="46" name="组合 45"/>
          <p:cNvGrpSpPr/>
          <p:nvPr/>
        </p:nvGrpSpPr>
        <p:grpSpPr>
          <a:xfrm>
            <a:off x="1515230" y="2553613"/>
            <a:ext cx="1172844" cy="902720"/>
            <a:chOff x="5027106" y="2345385"/>
            <a:chExt cx="1172844" cy="902720"/>
          </a:xfrm>
        </p:grpSpPr>
        <p:grpSp>
          <p:nvGrpSpPr>
            <p:cNvPr id="47" name="组合 46"/>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4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TextBox 33"/>
            <p:cNvSpPr>
              <a:spLocks noChangeArrowheads="1"/>
            </p:cNvSpPr>
            <p:nvPr/>
          </p:nvSpPr>
          <p:spPr bwMode="auto">
            <a:xfrm>
              <a:off x="5046808" y="2487793"/>
              <a:ext cx="84249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000" b="1" dirty="0" smtClean="0">
                  <a:solidFill>
                    <a:schemeClr val="accent1"/>
                  </a:solidFill>
                  <a:latin typeface="微软雅黑" pitchFamily="34" charset="-122"/>
                  <a:ea typeface="微软雅黑" pitchFamily="34" charset="-122"/>
                </a:rPr>
                <a:t>标题</a:t>
              </a:r>
              <a:r>
                <a:rPr lang="en-US" altLang="zh-CN" sz="2000" b="1" dirty="0" smtClean="0">
                  <a:solidFill>
                    <a:schemeClr val="accent1"/>
                  </a:solidFill>
                  <a:latin typeface="微软雅黑" pitchFamily="34" charset="-122"/>
                  <a:ea typeface="微软雅黑" pitchFamily="34" charset="-122"/>
                </a:rPr>
                <a:t>3</a:t>
              </a:r>
              <a:endParaRPr lang="zh-CN" altLang="en-US" sz="2000" b="1" dirty="0">
                <a:solidFill>
                  <a:schemeClr val="accent1"/>
                </a:solidFill>
                <a:latin typeface="微软雅黑" pitchFamily="34" charset="-122"/>
                <a:ea typeface="微软雅黑" pitchFamily="34" charset="-122"/>
              </a:endParaRPr>
            </a:p>
          </p:txBody>
        </p:sp>
        <p:sp>
          <p:nvSpPr>
            <p:cNvPr id="37" name="TextBox 33"/>
            <p:cNvSpPr>
              <a:spLocks noChangeArrowheads="1"/>
            </p:cNvSpPr>
            <p:nvPr/>
          </p:nvSpPr>
          <p:spPr bwMode="auto">
            <a:xfrm>
              <a:off x="5046808" y="2827427"/>
              <a:ext cx="84249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dirty="0" smtClean="0">
                  <a:latin typeface="微软雅黑" pitchFamily="34" charset="-122"/>
                  <a:ea typeface="微软雅黑" pitchFamily="34" charset="-122"/>
                </a:rPr>
                <a:t>输入文字</a:t>
              </a:r>
              <a:endParaRPr lang="zh-CN" altLang="en-US" sz="1200" dirty="0">
                <a:latin typeface="微软雅黑" pitchFamily="34" charset="-122"/>
                <a:ea typeface="微软雅黑" pitchFamily="34" charset="-122"/>
              </a:endParaRPr>
            </a:p>
          </p:txBody>
        </p:sp>
      </p:grpSp>
      <p:grpSp>
        <p:nvGrpSpPr>
          <p:cNvPr id="51" name="组合 50"/>
          <p:cNvGrpSpPr/>
          <p:nvPr/>
        </p:nvGrpSpPr>
        <p:grpSpPr>
          <a:xfrm>
            <a:off x="596436" y="3397222"/>
            <a:ext cx="1172844" cy="902720"/>
            <a:chOff x="5027106" y="2345385"/>
            <a:chExt cx="1172844" cy="902720"/>
          </a:xfrm>
        </p:grpSpPr>
        <p:grpSp>
          <p:nvGrpSpPr>
            <p:cNvPr id="52" name="组合 51"/>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5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TextBox 33"/>
            <p:cNvSpPr>
              <a:spLocks noChangeArrowheads="1"/>
            </p:cNvSpPr>
            <p:nvPr/>
          </p:nvSpPr>
          <p:spPr bwMode="auto">
            <a:xfrm>
              <a:off x="5125264" y="2508280"/>
              <a:ext cx="67882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000" b="1" dirty="0" smtClean="0">
                  <a:solidFill>
                    <a:schemeClr val="accent1"/>
                  </a:solidFill>
                  <a:latin typeface="微软雅黑" pitchFamily="34" charset="-122"/>
                  <a:ea typeface="微软雅黑" pitchFamily="34" charset="-122"/>
                </a:rPr>
                <a:t>标题</a:t>
              </a:r>
              <a:r>
                <a:rPr lang="en-US" altLang="zh-CN" sz="2000" b="1" dirty="0" smtClean="0">
                  <a:solidFill>
                    <a:schemeClr val="accent1"/>
                  </a:solidFill>
                  <a:latin typeface="微软雅黑" pitchFamily="34" charset="-122"/>
                  <a:ea typeface="微软雅黑" pitchFamily="34" charset="-122"/>
                </a:rPr>
                <a:t>4</a:t>
              </a:r>
              <a:endParaRPr lang="zh-CN" altLang="en-US" sz="2000" b="1" dirty="0">
                <a:solidFill>
                  <a:schemeClr val="accent1"/>
                </a:solidFill>
                <a:latin typeface="微软雅黑" pitchFamily="34" charset="-122"/>
                <a:ea typeface="微软雅黑" pitchFamily="34" charset="-122"/>
              </a:endParaRPr>
            </a:p>
          </p:txBody>
        </p:sp>
        <p:sp>
          <p:nvSpPr>
            <p:cNvPr id="38" name="TextBox 33"/>
            <p:cNvSpPr>
              <a:spLocks noChangeArrowheads="1"/>
            </p:cNvSpPr>
            <p:nvPr/>
          </p:nvSpPr>
          <p:spPr bwMode="auto">
            <a:xfrm>
              <a:off x="5125264" y="2847415"/>
              <a:ext cx="678823"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dirty="0" smtClean="0">
                  <a:latin typeface="微软雅黑" pitchFamily="34" charset="-122"/>
                  <a:ea typeface="微软雅黑" pitchFamily="34" charset="-122"/>
                </a:rPr>
                <a:t>输入文字</a:t>
              </a:r>
              <a:endParaRPr lang="zh-CN" altLang="en-US" sz="1200" dirty="0">
                <a:latin typeface="微软雅黑" pitchFamily="34" charset="-122"/>
                <a:ea typeface="微软雅黑" pitchFamily="34" charset="-122"/>
              </a:endParaRPr>
            </a:p>
          </p:txBody>
        </p:sp>
      </p:grpSp>
      <p:pic>
        <p:nvPicPr>
          <p:cNvPr id="1028" name="Picture 4" descr="http://pic2.ooopic.com/10/50/52/49b1OOOPIC92.jpg"/>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11647" t="31716" r="6632" b="30528"/>
          <a:stretch/>
        </p:blipFill>
        <p:spPr bwMode="auto">
          <a:xfrm>
            <a:off x="3192256" y="2373930"/>
            <a:ext cx="5196168" cy="2337595"/>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2766483935"/>
      </p:ext>
    </p:extLst>
  </p:cSld>
  <p:clrMapOvr>
    <a:masterClrMapping/>
  </p:clrMapOvr>
  <p:transition spd="slow" advTm="4612">
    <p:cover/>
  </p:transition>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childTnLst>
                              </p:cTn>
                            </p:par>
                            <p:par>
                              <p:cTn id="18" fill="hold">
                                <p:stCondLst>
                                  <p:cond delay="1500"/>
                                </p:stCondLst>
                                <p:childTnLst>
                                  <p:par>
                                    <p:cTn id="19" presetID="2" presetClass="entr" presetSubtype="2" accel="58000" fill="hold" nodeType="afterEffect" p14:presetBounceEnd="58000">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14:bounceEnd="58000">
                                          <p:cBhvr additive="base">
                                            <p:cTn id="21" dur="1300" fill="hold"/>
                                            <p:tgtEl>
                                              <p:spTgt spid="30"/>
                                            </p:tgtEl>
                                            <p:attrNameLst>
                                              <p:attrName>ppt_x</p:attrName>
                                            </p:attrNameLst>
                                          </p:cBhvr>
                                          <p:tavLst>
                                            <p:tav tm="0">
                                              <p:val>
                                                <p:strVal val="1+#ppt_w/2"/>
                                              </p:val>
                                            </p:tav>
                                            <p:tav tm="100000">
                                              <p:val>
                                                <p:strVal val="#ppt_x"/>
                                              </p:val>
                                            </p:tav>
                                          </p:tavLst>
                                        </p:anim>
                                        <p:anim calcmode="lin" valueType="num" p14:bounceEnd="58000">
                                          <p:cBhvr additive="base">
                                            <p:cTn id="22" dur="1300" fill="hold"/>
                                            <p:tgtEl>
                                              <p:spTgt spid="30"/>
                                            </p:tgtEl>
                                            <p:attrNameLst>
                                              <p:attrName>ppt_y</p:attrName>
                                            </p:attrNameLst>
                                          </p:cBhvr>
                                          <p:tavLst>
                                            <p:tav tm="0">
                                              <p:val>
                                                <p:strVal val="#ppt_y"/>
                                              </p:val>
                                            </p:tav>
                                            <p:tav tm="100000">
                                              <p:val>
                                                <p:strVal val="#ppt_y"/>
                                              </p:val>
                                            </p:tav>
                                          </p:tavLst>
                                        </p:anim>
                                      </p:childTnLst>
                                    </p:cTn>
                                  </p:par>
                                  <p:par>
                                    <p:cTn id="23" presetID="2" presetClass="entr" presetSubtype="2" accel="58000" fill="hold" nodeType="withEffect" p14:presetBounceEnd="58000">
                                      <p:stCondLst>
                                        <p:cond delay="200"/>
                                      </p:stCondLst>
                                      <p:childTnLst>
                                        <p:set>
                                          <p:cBhvr>
                                            <p:cTn id="24" dur="1" fill="hold">
                                              <p:stCondLst>
                                                <p:cond delay="0"/>
                                              </p:stCondLst>
                                            </p:cTn>
                                            <p:tgtEl>
                                              <p:spTgt spid="35"/>
                                            </p:tgtEl>
                                            <p:attrNameLst>
                                              <p:attrName>style.visibility</p:attrName>
                                            </p:attrNameLst>
                                          </p:cBhvr>
                                          <p:to>
                                            <p:strVal val="visible"/>
                                          </p:to>
                                        </p:set>
                                        <p:anim calcmode="lin" valueType="num" p14:bounceEnd="58000">
                                          <p:cBhvr additive="base">
                                            <p:cTn id="25" dur="1300" fill="hold"/>
                                            <p:tgtEl>
                                              <p:spTgt spid="35"/>
                                            </p:tgtEl>
                                            <p:attrNameLst>
                                              <p:attrName>ppt_x</p:attrName>
                                            </p:attrNameLst>
                                          </p:cBhvr>
                                          <p:tavLst>
                                            <p:tav tm="0">
                                              <p:val>
                                                <p:strVal val="1+#ppt_w/2"/>
                                              </p:val>
                                            </p:tav>
                                            <p:tav tm="100000">
                                              <p:val>
                                                <p:strVal val="#ppt_x"/>
                                              </p:val>
                                            </p:tav>
                                          </p:tavLst>
                                        </p:anim>
                                        <p:anim calcmode="lin" valueType="num" p14:bounceEnd="58000">
                                          <p:cBhvr additive="base">
                                            <p:cTn id="26" dur="1300" fill="hold"/>
                                            <p:tgtEl>
                                              <p:spTgt spid="35"/>
                                            </p:tgtEl>
                                            <p:attrNameLst>
                                              <p:attrName>ppt_y</p:attrName>
                                            </p:attrNameLst>
                                          </p:cBhvr>
                                          <p:tavLst>
                                            <p:tav tm="0">
                                              <p:val>
                                                <p:strVal val="#ppt_y"/>
                                              </p:val>
                                            </p:tav>
                                            <p:tav tm="100000">
                                              <p:val>
                                                <p:strVal val="#ppt_y"/>
                                              </p:val>
                                            </p:tav>
                                          </p:tavLst>
                                        </p:anim>
                                      </p:childTnLst>
                                    </p:cTn>
                                  </p:par>
                                  <p:par>
                                    <p:cTn id="27" presetID="2" presetClass="entr" presetSubtype="2" accel="58000" fill="hold" nodeType="withEffect" p14:presetBounceEnd="58000">
                                      <p:stCondLst>
                                        <p:cond delay="500"/>
                                      </p:stCondLst>
                                      <p:childTnLst>
                                        <p:set>
                                          <p:cBhvr>
                                            <p:cTn id="28" dur="1" fill="hold">
                                              <p:stCondLst>
                                                <p:cond delay="0"/>
                                              </p:stCondLst>
                                            </p:cTn>
                                            <p:tgtEl>
                                              <p:spTgt spid="46"/>
                                            </p:tgtEl>
                                            <p:attrNameLst>
                                              <p:attrName>style.visibility</p:attrName>
                                            </p:attrNameLst>
                                          </p:cBhvr>
                                          <p:to>
                                            <p:strVal val="visible"/>
                                          </p:to>
                                        </p:set>
                                        <p:anim calcmode="lin" valueType="num" p14:bounceEnd="58000">
                                          <p:cBhvr additive="base">
                                            <p:cTn id="29" dur="1300" fill="hold"/>
                                            <p:tgtEl>
                                              <p:spTgt spid="46"/>
                                            </p:tgtEl>
                                            <p:attrNameLst>
                                              <p:attrName>ppt_x</p:attrName>
                                            </p:attrNameLst>
                                          </p:cBhvr>
                                          <p:tavLst>
                                            <p:tav tm="0">
                                              <p:val>
                                                <p:strVal val="1+#ppt_w/2"/>
                                              </p:val>
                                            </p:tav>
                                            <p:tav tm="100000">
                                              <p:val>
                                                <p:strVal val="#ppt_x"/>
                                              </p:val>
                                            </p:tav>
                                          </p:tavLst>
                                        </p:anim>
                                        <p:anim calcmode="lin" valueType="num" p14:bounceEnd="58000">
                                          <p:cBhvr additive="base">
                                            <p:cTn id="30" dur="1300" fill="hold"/>
                                            <p:tgtEl>
                                              <p:spTgt spid="46"/>
                                            </p:tgtEl>
                                            <p:attrNameLst>
                                              <p:attrName>ppt_y</p:attrName>
                                            </p:attrNameLst>
                                          </p:cBhvr>
                                          <p:tavLst>
                                            <p:tav tm="0">
                                              <p:val>
                                                <p:strVal val="#ppt_y"/>
                                              </p:val>
                                            </p:tav>
                                            <p:tav tm="100000">
                                              <p:val>
                                                <p:strVal val="#ppt_y"/>
                                              </p:val>
                                            </p:tav>
                                          </p:tavLst>
                                        </p:anim>
                                      </p:childTnLst>
                                    </p:cTn>
                                  </p:par>
                                  <p:par>
                                    <p:cTn id="31" presetID="2" presetClass="entr" presetSubtype="2" accel="58000" fill="hold" nodeType="withEffect" p14:presetBounceEnd="58000">
                                      <p:stCondLst>
                                        <p:cond delay="800"/>
                                      </p:stCondLst>
                                      <p:childTnLst>
                                        <p:set>
                                          <p:cBhvr>
                                            <p:cTn id="32" dur="1" fill="hold">
                                              <p:stCondLst>
                                                <p:cond delay="0"/>
                                              </p:stCondLst>
                                            </p:cTn>
                                            <p:tgtEl>
                                              <p:spTgt spid="51"/>
                                            </p:tgtEl>
                                            <p:attrNameLst>
                                              <p:attrName>style.visibility</p:attrName>
                                            </p:attrNameLst>
                                          </p:cBhvr>
                                          <p:to>
                                            <p:strVal val="visible"/>
                                          </p:to>
                                        </p:set>
                                        <p:anim calcmode="lin" valueType="num" p14:bounceEnd="58000">
                                          <p:cBhvr additive="base">
                                            <p:cTn id="33" dur="1300" fill="hold"/>
                                            <p:tgtEl>
                                              <p:spTgt spid="51"/>
                                            </p:tgtEl>
                                            <p:attrNameLst>
                                              <p:attrName>ppt_x</p:attrName>
                                            </p:attrNameLst>
                                          </p:cBhvr>
                                          <p:tavLst>
                                            <p:tav tm="0">
                                              <p:val>
                                                <p:strVal val="1+#ppt_w/2"/>
                                              </p:val>
                                            </p:tav>
                                            <p:tav tm="100000">
                                              <p:val>
                                                <p:strVal val="#ppt_x"/>
                                              </p:val>
                                            </p:tav>
                                          </p:tavLst>
                                        </p:anim>
                                        <p:anim calcmode="lin" valueType="num" p14:bounceEnd="58000">
                                          <p:cBhvr additive="base">
                                            <p:cTn id="34" dur="1300" fill="hold"/>
                                            <p:tgtEl>
                                              <p:spTgt spid="51"/>
                                            </p:tgtEl>
                                            <p:attrNameLst>
                                              <p:attrName>ppt_y</p:attrName>
                                            </p:attrNameLst>
                                          </p:cBhvr>
                                          <p:tavLst>
                                            <p:tav tm="0">
                                              <p:val>
                                                <p:strVal val="#ppt_y"/>
                                              </p:val>
                                            </p:tav>
                                            <p:tav tm="100000">
                                              <p:val>
                                                <p:strVal val="#ppt_y"/>
                                              </p:val>
                                            </p:tav>
                                          </p:tavLst>
                                        </p:anim>
                                      </p:childTnLst>
                                    </p:cTn>
                                  </p:par>
                                  <p:par>
                                    <p:cTn id="35" presetID="42" presetClass="entr" presetSubtype="0" fill="hold" grpId="0" nodeType="withEffect">
                                      <p:stCondLst>
                                        <p:cond delay="80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250"/>
                                            <p:tgtEl>
                                              <p:spTgt spid="27"/>
                                            </p:tgtEl>
                                          </p:cBhvr>
                                        </p:animEffect>
                                        <p:anim calcmode="lin" valueType="num">
                                          <p:cBhvr>
                                            <p:cTn id="38" dur="1250" fill="hold"/>
                                            <p:tgtEl>
                                              <p:spTgt spid="27"/>
                                            </p:tgtEl>
                                            <p:attrNameLst>
                                              <p:attrName>ppt_x</p:attrName>
                                            </p:attrNameLst>
                                          </p:cBhvr>
                                          <p:tavLst>
                                            <p:tav tm="0">
                                              <p:val>
                                                <p:strVal val="#ppt_x"/>
                                              </p:val>
                                            </p:tav>
                                            <p:tav tm="100000">
                                              <p:val>
                                                <p:strVal val="#ppt_x"/>
                                              </p:val>
                                            </p:tav>
                                          </p:tavLst>
                                        </p:anim>
                                        <p:anim calcmode="lin" valueType="num">
                                          <p:cBhvr>
                                            <p:cTn id="39" dur="1250" fill="hold"/>
                                            <p:tgtEl>
                                              <p:spTgt spid="2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800"/>
                                      </p:stCondLst>
                                      <p:childTnLst>
                                        <p:set>
                                          <p:cBhvr>
                                            <p:cTn id="41" dur="1" fill="hold">
                                              <p:stCondLst>
                                                <p:cond delay="0"/>
                                              </p:stCondLst>
                                            </p:cTn>
                                            <p:tgtEl>
                                              <p:spTgt spid="1028"/>
                                            </p:tgtEl>
                                            <p:attrNameLst>
                                              <p:attrName>style.visibility</p:attrName>
                                            </p:attrNameLst>
                                          </p:cBhvr>
                                          <p:to>
                                            <p:strVal val="visible"/>
                                          </p:to>
                                        </p:set>
                                        <p:animEffect transition="in" filter="fade">
                                          <p:cBhvr>
                                            <p:cTn id="42" dur="1250"/>
                                            <p:tgtEl>
                                              <p:spTgt spid="1028"/>
                                            </p:tgtEl>
                                          </p:cBhvr>
                                        </p:animEffect>
                                        <p:anim calcmode="lin" valueType="num">
                                          <p:cBhvr>
                                            <p:cTn id="43" dur="1250" fill="hold"/>
                                            <p:tgtEl>
                                              <p:spTgt spid="1028"/>
                                            </p:tgtEl>
                                            <p:attrNameLst>
                                              <p:attrName>ppt_x</p:attrName>
                                            </p:attrNameLst>
                                          </p:cBhvr>
                                          <p:tavLst>
                                            <p:tav tm="0">
                                              <p:val>
                                                <p:strVal val="#ppt_x"/>
                                              </p:val>
                                            </p:tav>
                                            <p:tav tm="100000">
                                              <p:val>
                                                <p:strVal val="#ppt_x"/>
                                              </p:val>
                                            </p:tav>
                                          </p:tavLst>
                                        </p:anim>
                                        <p:anim calcmode="lin" valueType="num">
                                          <p:cBhvr>
                                            <p:cTn id="44" dur="125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27"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childTnLst>
                              </p:cTn>
                            </p:par>
                            <p:par>
                              <p:cTn id="18" fill="hold">
                                <p:stCondLst>
                                  <p:cond delay="1500"/>
                                </p:stCondLst>
                                <p:childTnLst>
                                  <p:par>
                                    <p:cTn id="19" presetID="2" presetClass="entr" presetSubtype="2" accel="58000"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1300" fill="hold"/>
                                            <p:tgtEl>
                                              <p:spTgt spid="30"/>
                                            </p:tgtEl>
                                            <p:attrNameLst>
                                              <p:attrName>ppt_x</p:attrName>
                                            </p:attrNameLst>
                                          </p:cBhvr>
                                          <p:tavLst>
                                            <p:tav tm="0">
                                              <p:val>
                                                <p:strVal val="1+#ppt_w/2"/>
                                              </p:val>
                                            </p:tav>
                                            <p:tav tm="100000">
                                              <p:val>
                                                <p:strVal val="#ppt_x"/>
                                              </p:val>
                                            </p:tav>
                                          </p:tavLst>
                                        </p:anim>
                                        <p:anim calcmode="lin" valueType="num">
                                          <p:cBhvr additive="base">
                                            <p:cTn id="22" dur="1300" fill="hold"/>
                                            <p:tgtEl>
                                              <p:spTgt spid="30"/>
                                            </p:tgtEl>
                                            <p:attrNameLst>
                                              <p:attrName>ppt_y</p:attrName>
                                            </p:attrNameLst>
                                          </p:cBhvr>
                                          <p:tavLst>
                                            <p:tav tm="0">
                                              <p:val>
                                                <p:strVal val="#ppt_y"/>
                                              </p:val>
                                            </p:tav>
                                            <p:tav tm="100000">
                                              <p:val>
                                                <p:strVal val="#ppt_y"/>
                                              </p:val>
                                            </p:tav>
                                          </p:tavLst>
                                        </p:anim>
                                      </p:childTnLst>
                                    </p:cTn>
                                  </p:par>
                                  <p:par>
                                    <p:cTn id="23" presetID="2" presetClass="entr" presetSubtype="2" accel="58000" fill="hold" nodeType="withEffect">
                                      <p:stCondLst>
                                        <p:cond delay="20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1300" fill="hold"/>
                                            <p:tgtEl>
                                              <p:spTgt spid="35"/>
                                            </p:tgtEl>
                                            <p:attrNameLst>
                                              <p:attrName>ppt_x</p:attrName>
                                            </p:attrNameLst>
                                          </p:cBhvr>
                                          <p:tavLst>
                                            <p:tav tm="0">
                                              <p:val>
                                                <p:strVal val="1+#ppt_w/2"/>
                                              </p:val>
                                            </p:tav>
                                            <p:tav tm="100000">
                                              <p:val>
                                                <p:strVal val="#ppt_x"/>
                                              </p:val>
                                            </p:tav>
                                          </p:tavLst>
                                        </p:anim>
                                        <p:anim calcmode="lin" valueType="num">
                                          <p:cBhvr additive="base">
                                            <p:cTn id="26" dur="1300" fill="hold"/>
                                            <p:tgtEl>
                                              <p:spTgt spid="35"/>
                                            </p:tgtEl>
                                            <p:attrNameLst>
                                              <p:attrName>ppt_y</p:attrName>
                                            </p:attrNameLst>
                                          </p:cBhvr>
                                          <p:tavLst>
                                            <p:tav tm="0">
                                              <p:val>
                                                <p:strVal val="#ppt_y"/>
                                              </p:val>
                                            </p:tav>
                                            <p:tav tm="100000">
                                              <p:val>
                                                <p:strVal val="#ppt_y"/>
                                              </p:val>
                                            </p:tav>
                                          </p:tavLst>
                                        </p:anim>
                                      </p:childTnLst>
                                    </p:cTn>
                                  </p:par>
                                  <p:par>
                                    <p:cTn id="27" presetID="2" presetClass="entr" presetSubtype="2" accel="58000" fill="hold" nodeType="withEffect">
                                      <p:stCondLst>
                                        <p:cond delay="50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1300" fill="hold"/>
                                            <p:tgtEl>
                                              <p:spTgt spid="46"/>
                                            </p:tgtEl>
                                            <p:attrNameLst>
                                              <p:attrName>ppt_x</p:attrName>
                                            </p:attrNameLst>
                                          </p:cBhvr>
                                          <p:tavLst>
                                            <p:tav tm="0">
                                              <p:val>
                                                <p:strVal val="1+#ppt_w/2"/>
                                              </p:val>
                                            </p:tav>
                                            <p:tav tm="100000">
                                              <p:val>
                                                <p:strVal val="#ppt_x"/>
                                              </p:val>
                                            </p:tav>
                                          </p:tavLst>
                                        </p:anim>
                                        <p:anim calcmode="lin" valueType="num">
                                          <p:cBhvr additive="base">
                                            <p:cTn id="30" dur="1300" fill="hold"/>
                                            <p:tgtEl>
                                              <p:spTgt spid="46"/>
                                            </p:tgtEl>
                                            <p:attrNameLst>
                                              <p:attrName>ppt_y</p:attrName>
                                            </p:attrNameLst>
                                          </p:cBhvr>
                                          <p:tavLst>
                                            <p:tav tm="0">
                                              <p:val>
                                                <p:strVal val="#ppt_y"/>
                                              </p:val>
                                            </p:tav>
                                            <p:tav tm="100000">
                                              <p:val>
                                                <p:strVal val="#ppt_y"/>
                                              </p:val>
                                            </p:tav>
                                          </p:tavLst>
                                        </p:anim>
                                      </p:childTnLst>
                                    </p:cTn>
                                  </p:par>
                                  <p:par>
                                    <p:cTn id="31" presetID="2" presetClass="entr" presetSubtype="2" accel="58000" fill="hold" nodeType="withEffect">
                                      <p:stCondLst>
                                        <p:cond delay="80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300" fill="hold"/>
                                            <p:tgtEl>
                                              <p:spTgt spid="51"/>
                                            </p:tgtEl>
                                            <p:attrNameLst>
                                              <p:attrName>ppt_x</p:attrName>
                                            </p:attrNameLst>
                                          </p:cBhvr>
                                          <p:tavLst>
                                            <p:tav tm="0">
                                              <p:val>
                                                <p:strVal val="1+#ppt_w/2"/>
                                              </p:val>
                                            </p:tav>
                                            <p:tav tm="100000">
                                              <p:val>
                                                <p:strVal val="#ppt_x"/>
                                              </p:val>
                                            </p:tav>
                                          </p:tavLst>
                                        </p:anim>
                                        <p:anim calcmode="lin" valueType="num">
                                          <p:cBhvr additive="base">
                                            <p:cTn id="34" dur="1300" fill="hold"/>
                                            <p:tgtEl>
                                              <p:spTgt spid="51"/>
                                            </p:tgtEl>
                                            <p:attrNameLst>
                                              <p:attrName>ppt_y</p:attrName>
                                            </p:attrNameLst>
                                          </p:cBhvr>
                                          <p:tavLst>
                                            <p:tav tm="0">
                                              <p:val>
                                                <p:strVal val="#ppt_y"/>
                                              </p:val>
                                            </p:tav>
                                            <p:tav tm="100000">
                                              <p:val>
                                                <p:strVal val="#ppt_y"/>
                                              </p:val>
                                            </p:tav>
                                          </p:tavLst>
                                        </p:anim>
                                      </p:childTnLst>
                                    </p:cTn>
                                  </p:par>
                                  <p:par>
                                    <p:cTn id="35" presetID="42" presetClass="entr" presetSubtype="0" fill="hold" grpId="0" nodeType="withEffect">
                                      <p:stCondLst>
                                        <p:cond delay="80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250"/>
                                            <p:tgtEl>
                                              <p:spTgt spid="27"/>
                                            </p:tgtEl>
                                          </p:cBhvr>
                                        </p:animEffect>
                                        <p:anim calcmode="lin" valueType="num">
                                          <p:cBhvr>
                                            <p:cTn id="38" dur="1250" fill="hold"/>
                                            <p:tgtEl>
                                              <p:spTgt spid="27"/>
                                            </p:tgtEl>
                                            <p:attrNameLst>
                                              <p:attrName>ppt_x</p:attrName>
                                            </p:attrNameLst>
                                          </p:cBhvr>
                                          <p:tavLst>
                                            <p:tav tm="0">
                                              <p:val>
                                                <p:strVal val="#ppt_x"/>
                                              </p:val>
                                            </p:tav>
                                            <p:tav tm="100000">
                                              <p:val>
                                                <p:strVal val="#ppt_x"/>
                                              </p:val>
                                            </p:tav>
                                          </p:tavLst>
                                        </p:anim>
                                        <p:anim calcmode="lin" valueType="num">
                                          <p:cBhvr>
                                            <p:cTn id="39" dur="1250" fill="hold"/>
                                            <p:tgtEl>
                                              <p:spTgt spid="2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800"/>
                                      </p:stCondLst>
                                      <p:childTnLst>
                                        <p:set>
                                          <p:cBhvr>
                                            <p:cTn id="41" dur="1" fill="hold">
                                              <p:stCondLst>
                                                <p:cond delay="0"/>
                                              </p:stCondLst>
                                            </p:cTn>
                                            <p:tgtEl>
                                              <p:spTgt spid="1028"/>
                                            </p:tgtEl>
                                            <p:attrNameLst>
                                              <p:attrName>style.visibility</p:attrName>
                                            </p:attrNameLst>
                                          </p:cBhvr>
                                          <p:to>
                                            <p:strVal val="visible"/>
                                          </p:to>
                                        </p:set>
                                        <p:animEffect transition="in" filter="fade">
                                          <p:cBhvr>
                                            <p:cTn id="42" dur="1250"/>
                                            <p:tgtEl>
                                              <p:spTgt spid="1028"/>
                                            </p:tgtEl>
                                          </p:cBhvr>
                                        </p:animEffect>
                                        <p:anim calcmode="lin" valueType="num">
                                          <p:cBhvr>
                                            <p:cTn id="43" dur="1250" fill="hold"/>
                                            <p:tgtEl>
                                              <p:spTgt spid="1028"/>
                                            </p:tgtEl>
                                            <p:attrNameLst>
                                              <p:attrName>ppt_x</p:attrName>
                                            </p:attrNameLst>
                                          </p:cBhvr>
                                          <p:tavLst>
                                            <p:tav tm="0">
                                              <p:val>
                                                <p:strVal val="#ppt_x"/>
                                              </p:val>
                                            </p:tav>
                                            <p:tav tm="100000">
                                              <p:val>
                                                <p:strVal val="#ppt_x"/>
                                              </p:val>
                                            </p:tav>
                                          </p:tavLst>
                                        </p:anim>
                                        <p:anim calcmode="lin" valueType="num">
                                          <p:cBhvr>
                                            <p:cTn id="44" dur="125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27"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TextBox 55"/>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明年工作计划</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57" name="六边形 56"/>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2" name="直接连接符 26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1791824" y="1443700"/>
            <a:ext cx="2784235" cy="2784235"/>
            <a:chOff x="304800" y="673101"/>
            <a:chExt cx="4000500" cy="4000499"/>
          </a:xfrm>
          <a:effectLst>
            <a:outerShdw blurRad="444500" dist="254000" dir="8100000" algn="tr" rotWithShape="0">
              <a:prstClr val="black">
                <a:alpha val="50000"/>
              </a:prstClr>
            </a:outerShdw>
          </a:effectLst>
        </p:grpSpPr>
        <p:sp>
          <p:nvSpPr>
            <p:cNvPr id="46" name="同心圆 45"/>
            <p:cNvSpPr/>
            <p:nvPr/>
          </p:nvSpPr>
          <p:spPr>
            <a:xfrm>
              <a:off x="304800" y="673101"/>
              <a:ext cx="4000500" cy="4000499"/>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椭圆 46"/>
            <p:cNvSpPr/>
            <p:nvPr/>
          </p:nvSpPr>
          <p:spPr>
            <a:xfrm>
              <a:off x="392112" y="760413"/>
              <a:ext cx="3825874"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2561208" y="2211710"/>
            <a:ext cx="1218704" cy="1218704"/>
            <a:chOff x="3962648" y="2819400"/>
            <a:chExt cx="1218704" cy="1218704"/>
          </a:xfrm>
        </p:grpSpPr>
        <p:grpSp>
          <p:nvGrpSpPr>
            <p:cNvPr id="49" name="组合 48"/>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itchFamily="34" charset="-122"/>
                  <a:ea typeface="微软雅黑" pitchFamily="34" charset="-122"/>
                </a:endParaRPr>
              </a:p>
            </p:txBody>
          </p:sp>
          <p:sp>
            <p:nvSpPr>
              <p:cNvPr id="52" name="椭圆 5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itchFamily="34" charset="-122"/>
                  <a:ea typeface="微软雅黑" pitchFamily="34" charset="-122"/>
                </a:endParaRPr>
              </a:p>
            </p:txBody>
          </p:sp>
        </p:grpSp>
        <p:sp>
          <p:nvSpPr>
            <p:cNvPr id="50" name="TextBox 49"/>
            <p:cNvSpPr txBox="1"/>
            <p:nvPr/>
          </p:nvSpPr>
          <p:spPr>
            <a:xfrm>
              <a:off x="4241959" y="3108951"/>
              <a:ext cx="646331" cy="646331"/>
            </a:xfrm>
            <a:prstGeom prst="rect">
              <a:avLst/>
            </a:prstGeom>
            <a:noFill/>
          </p:spPr>
          <p:txBody>
            <a:bodyPr wrap="none" rtlCol="0">
              <a:spAutoFit/>
            </a:bodyPr>
            <a:lstStyle/>
            <a:p>
              <a:pPr algn="ctr"/>
              <a:r>
                <a:rPr lang="zh-CN" altLang="en-US" b="1" dirty="0" smtClean="0">
                  <a:solidFill>
                    <a:srgbClr val="C00000"/>
                  </a:solidFill>
                  <a:latin typeface="微软雅黑" pitchFamily="34" charset="-122"/>
                  <a:ea typeface="微软雅黑" pitchFamily="34" charset="-122"/>
                </a:rPr>
                <a:t>输入</a:t>
              </a:r>
              <a:endParaRPr lang="en-US" altLang="zh-CN" b="1" dirty="0" smtClean="0">
                <a:solidFill>
                  <a:srgbClr val="C00000"/>
                </a:solidFill>
                <a:latin typeface="微软雅黑" pitchFamily="34" charset="-122"/>
                <a:ea typeface="微软雅黑" pitchFamily="34" charset="-122"/>
              </a:endParaRPr>
            </a:p>
            <a:p>
              <a:pPr algn="ctr"/>
              <a:r>
                <a:rPr lang="zh-CN" altLang="en-US" b="1" dirty="0" smtClean="0">
                  <a:solidFill>
                    <a:srgbClr val="C00000"/>
                  </a:solidFill>
                  <a:latin typeface="微软雅黑" pitchFamily="34" charset="-122"/>
                  <a:ea typeface="微软雅黑" pitchFamily="34" charset="-122"/>
                </a:rPr>
                <a:t>标题</a:t>
              </a:r>
              <a:endParaRPr lang="en-US" altLang="zh-CN" b="1" dirty="0" smtClean="0">
                <a:solidFill>
                  <a:srgbClr val="C00000"/>
                </a:solidFill>
                <a:latin typeface="微软雅黑" pitchFamily="34" charset="-122"/>
                <a:ea typeface="微软雅黑" pitchFamily="34" charset="-122"/>
              </a:endParaRPr>
            </a:p>
          </p:txBody>
        </p:sp>
      </p:grpSp>
      <p:sp>
        <p:nvSpPr>
          <p:cNvPr id="53" name="椭圆 52"/>
          <p:cNvSpPr/>
          <p:nvPr/>
        </p:nvSpPr>
        <p:spPr>
          <a:xfrm>
            <a:off x="1460580" y="2656584"/>
            <a:ext cx="710139" cy="710139"/>
          </a:xfrm>
          <a:prstGeom prst="ellipse">
            <a:avLst/>
          </a:prstGeom>
          <a:solidFill>
            <a:schemeClr val="bg1">
              <a:lumMod val="8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itchFamily="34" charset="-122"/>
              <a:ea typeface="微软雅黑" pitchFamily="34" charset="-122"/>
            </a:endParaRPr>
          </a:p>
        </p:txBody>
      </p:sp>
      <p:sp>
        <p:nvSpPr>
          <p:cNvPr id="54" name="椭圆 53"/>
          <p:cNvSpPr/>
          <p:nvPr/>
        </p:nvSpPr>
        <p:spPr>
          <a:xfrm>
            <a:off x="3069773" y="1158294"/>
            <a:ext cx="710139" cy="710139"/>
          </a:xfrm>
          <a:prstGeom prst="ellipse">
            <a:avLst/>
          </a:prstGeom>
          <a:solidFill>
            <a:schemeClr val="bg1">
              <a:lumMod val="8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itchFamily="34" charset="-122"/>
              <a:ea typeface="微软雅黑" pitchFamily="34" charset="-122"/>
            </a:endParaRPr>
          </a:p>
        </p:txBody>
      </p:sp>
      <p:sp>
        <p:nvSpPr>
          <p:cNvPr id="55" name="椭圆 54"/>
          <p:cNvSpPr/>
          <p:nvPr/>
        </p:nvSpPr>
        <p:spPr>
          <a:xfrm>
            <a:off x="4023786" y="2218743"/>
            <a:ext cx="710139" cy="710139"/>
          </a:xfrm>
          <a:prstGeom prst="ellipse">
            <a:avLst/>
          </a:prstGeom>
          <a:solidFill>
            <a:schemeClr val="bg1">
              <a:lumMod val="8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itchFamily="34" charset="-122"/>
              <a:ea typeface="微软雅黑" pitchFamily="34" charset="-122"/>
            </a:endParaRPr>
          </a:p>
        </p:txBody>
      </p:sp>
      <p:sp>
        <p:nvSpPr>
          <p:cNvPr id="90" name="椭圆 89"/>
          <p:cNvSpPr/>
          <p:nvPr/>
        </p:nvSpPr>
        <p:spPr>
          <a:xfrm>
            <a:off x="3717845" y="3579862"/>
            <a:ext cx="710139" cy="710139"/>
          </a:xfrm>
          <a:prstGeom prst="ellipse">
            <a:avLst/>
          </a:prstGeom>
          <a:solidFill>
            <a:schemeClr val="bg1">
              <a:lumMod val="8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itchFamily="34" charset="-122"/>
              <a:ea typeface="微软雅黑" pitchFamily="34" charset="-122"/>
            </a:endParaRPr>
          </a:p>
        </p:txBody>
      </p:sp>
      <p:sp>
        <p:nvSpPr>
          <p:cNvPr id="91" name="椭圆 90"/>
          <p:cNvSpPr/>
          <p:nvPr/>
        </p:nvSpPr>
        <p:spPr>
          <a:xfrm>
            <a:off x="2334083" y="3744454"/>
            <a:ext cx="710139" cy="710139"/>
          </a:xfrm>
          <a:prstGeom prst="ellipse">
            <a:avLst/>
          </a:prstGeom>
          <a:solidFill>
            <a:schemeClr val="bg1">
              <a:lumMod val="8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itchFamily="34" charset="-122"/>
              <a:ea typeface="微软雅黑" pitchFamily="34" charset="-122"/>
            </a:endParaRPr>
          </a:p>
        </p:txBody>
      </p:sp>
      <p:sp>
        <p:nvSpPr>
          <p:cNvPr id="92" name="TextBox 91"/>
          <p:cNvSpPr txBox="1"/>
          <p:nvPr/>
        </p:nvSpPr>
        <p:spPr>
          <a:xfrm>
            <a:off x="3951178" y="1359474"/>
            <a:ext cx="902811" cy="307777"/>
          </a:xfrm>
          <a:prstGeom prst="rect">
            <a:avLst/>
          </a:prstGeom>
          <a:noFill/>
        </p:spPr>
        <p:txBody>
          <a:bodyPr wrap="none" rtlCol="0">
            <a:spAutoFit/>
          </a:bodyPr>
          <a:lstStyle/>
          <a:p>
            <a:pPr algn="ctr"/>
            <a:r>
              <a:rPr lang="zh-CN" altLang="en-US" sz="1400" b="1" dirty="0" smtClean="0">
                <a:solidFill>
                  <a:schemeClr val="tx1">
                    <a:lumMod val="65000"/>
                    <a:lumOff val="35000"/>
                  </a:schemeClr>
                </a:solidFill>
                <a:latin typeface="微软雅黑" pitchFamily="34" charset="-122"/>
                <a:ea typeface="微软雅黑" pitchFamily="34" charset="-122"/>
              </a:rPr>
              <a:t>输入标题</a:t>
            </a:r>
            <a:endParaRPr lang="zh-CN" altLang="en-US" sz="1400" b="1" dirty="0">
              <a:solidFill>
                <a:schemeClr val="tx1">
                  <a:lumMod val="65000"/>
                  <a:lumOff val="35000"/>
                </a:schemeClr>
              </a:solidFill>
              <a:latin typeface="微软雅黑" pitchFamily="34" charset="-122"/>
              <a:ea typeface="微软雅黑" pitchFamily="34" charset="-122"/>
            </a:endParaRPr>
          </a:p>
        </p:txBody>
      </p:sp>
      <p:sp>
        <p:nvSpPr>
          <p:cNvPr id="93" name="TextBox 92"/>
          <p:cNvSpPr txBox="1"/>
          <p:nvPr/>
        </p:nvSpPr>
        <p:spPr>
          <a:xfrm>
            <a:off x="4576059" y="2917687"/>
            <a:ext cx="902811" cy="307777"/>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itchFamily="34" charset="-122"/>
                <a:ea typeface="微软雅黑" pitchFamily="34" charset="-122"/>
              </a:rPr>
              <a:t>输入标题</a:t>
            </a:r>
            <a:endParaRPr lang="zh-CN" altLang="en-US" sz="1400" b="1" dirty="0">
              <a:solidFill>
                <a:schemeClr val="tx1">
                  <a:lumMod val="65000"/>
                  <a:lumOff val="35000"/>
                </a:schemeClr>
              </a:solidFill>
              <a:latin typeface="微软雅黑" pitchFamily="34" charset="-122"/>
              <a:ea typeface="微软雅黑" pitchFamily="34" charset="-122"/>
            </a:endParaRPr>
          </a:p>
        </p:txBody>
      </p:sp>
      <p:sp>
        <p:nvSpPr>
          <p:cNvPr id="94" name="TextBox 93"/>
          <p:cNvSpPr txBox="1"/>
          <p:nvPr/>
        </p:nvSpPr>
        <p:spPr>
          <a:xfrm>
            <a:off x="4474174" y="3844860"/>
            <a:ext cx="902811" cy="307777"/>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itchFamily="34" charset="-122"/>
                <a:ea typeface="微软雅黑" pitchFamily="34" charset="-122"/>
              </a:rPr>
              <a:t>输入标题</a:t>
            </a:r>
            <a:endParaRPr lang="zh-CN" altLang="en-US" sz="1400" b="1" dirty="0">
              <a:solidFill>
                <a:schemeClr val="tx1">
                  <a:lumMod val="65000"/>
                  <a:lumOff val="35000"/>
                </a:schemeClr>
              </a:solidFill>
              <a:latin typeface="微软雅黑" pitchFamily="34" charset="-122"/>
              <a:ea typeface="微软雅黑" pitchFamily="34" charset="-122"/>
            </a:endParaRPr>
          </a:p>
        </p:txBody>
      </p:sp>
      <p:sp>
        <p:nvSpPr>
          <p:cNvPr id="95" name="TextBox 94"/>
          <p:cNvSpPr txBox="1"/>
          <p:nvPr/>
        </p:nvSpPr>
        <p:spPr>
          <a:xfrm>
            <a:off x="650879" y="3229263"/>
            <a:ext cx="902811" cy="307777"/>
          </a:xfrm>
          <a:prstGeom prst="rect">
            <a:avLst/>
          </a:prstGeom>
          <a:noFill/>
        </p:spPr>
        <p:txBody>
          <a:bodyPr wrap="none" rtlCol="0">
            <a:spAutoFit/>
          </a:bodyPr>
          <a:lstStyle/>
          <a:p>
            <a:pPr algn="ctr"/>
            <a:r>
              <a:rPr lang="zh-CN" altLang="en-US" sz="1400" b="1" dirty="0" smtClean="0">
                <a:solidFill>
                  <a:schemeClr val="tx1">
                    <a:lumMod val="65000"/>
                    <a:lumOff val="35000"/>
                  </a:schemeClr>
                </a:solidFill>
                <a:latin typeface="微软雅黑" pitchFamily="34" charset="-122"/>
                <a:ea typeface="微软雅黑" pitchFamily="34" charset="-122"/>
              </a:rPr>
              <a:t>输入标题</a:t>
            </a:r>
            <a:endParaRPr lang="zh-CN" altLang="en-US" sz="1400" b="1" dirty="0">
              <a:solidFill>
                <a:schemeClr val="tx1">
                  <a:lumMod val="65000"/>
                  <a:lumOff val="35000"/>
                </a:schemeClr>
              </a:solidFill>
              <a:latin typeface="微软雅黑" pitchFamily="34" charset="-122"/>
              <a:ea typeface="微软雅黑" pitchFamily="34" charset="-122"/>
            </a:endParaRPr>
          </a:p>
        </p:txBody>
      </p:sp>
      <p:sp>
        <p:nvSpPr>
          <p:cNvPr id="96" name="TextBox 95"/>
          <p:cNvSpPr txBox="1"/>
          <p:nvPr/>
        </p:nvSpPr>
        <p:spPr>
          <a:xfrm>
            <a:off x="1292974" y="4112222"/>
            <a:ext cx="902811" cy="307777"/>
          </a:xfrm>
          <a:prstGeom prst="rect">
            <a:avLst/>
          </a:prstGeom>
          <a:noFill/>
        </p:spPr>
        <p:txBody>
          <a:bodyPr wrap="none" rtlCol="0">
            <a:spAutoFit/>
          </a:bodyPr>
          <a:lstStyle/>
          <a:p>
            <a:pPr algn="ctr"/>
            <a:r>
              <a:rPr lang="zh-CN" altLang="en-US" sz="1400" b="1" dirty="0" smtClean="0">
                <a:solidFill>
                  <a:schemeClr val="tx1">
                    <a:lumMod val="65000"/>
                    <a:lumOff val="35000"/>
                  </a:schemeClr>
                </a:solidFill>
                <a:latin typeface="微软雅黑" pitchFamily="34" charset="-122"/>
                <a:ea typeface="微软雅黑" pitchFamily="34" charset="-122"/>
              </a:rPr>
              <a:t>输入标题</a:t>
            </a:r>
            <a:endParaRPr lang="zh-CN" altLang="en-US" sz="1400" b="1" dirty="0">
              <a:solidFill>
                <a:schemeClr val="tx1">
                  <a:lumMod val="65000"/>
                  <a:lumOff val="35000"/>
                </a:schemeClr>
              </a:solidFill>
              <a:latin typeface="微软雅黑" pitchFamily="34" charset="-122"/>
              <a:ea typeface="微软雅黑" pitchFamily="34" charset="-122"/>
            </a:endParaRPr>
          </a:p>
        </p:txBody>
      </p:sp>
      <p:grpSp>
        <p:nvGrpSpPr>
          <p:cNvPr id="97" name="组合 96"/>
          <p:cNvGrpSpPr/>
          <p:nvPr/>
        </p:nvGrpSpPr>
        <p:grpSpPr>
          <a:xfrm>
            <a:off x="6161692" y="1275118"/>
            <a:ext cx="2077200" cy="432536"/>
            <a:chOff x="814328" y="3219334"/>
            <a:chExt cx="2077200" cy="432536"/>
          </a:xfrm>
        </p:grpSpPr>
        <p:grpSp>
          <p:nvGrpSpPr>
            <p:cNvPr id="98" name="组合 97"/>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100" name="圆角矩形 99"/>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圆角矩形 100"/>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TextBox 98"/>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a:solidFill>
                    <a:srgbClr val="C00000"/>
                  </a:solidFill>
                </a:rPr>
                <a:t>点击输入标题文本</a:t>
              </a:r>
            </a:p>
          </p:txBody>
        </p:sp>
      </p:grpSp>
      <p:sp>
        <p:nvSpPr>
          <p:cNvPr id="102" name="TextBox 101"/>
          <p:cNvSpPr txBox="1"/>
          <p:nvPr/>
        </p:nvSpPr>
        <p:spPr>
          <a:xfrm>
            <a:off x="5940152" y="2018482"/>
            <a:ext cx="2520281" cy="2271519"/>
          </a:xfrm>
          <a:prstGeom prst="rect">
            <a:avLst/>
          </a:prstGeom>
          <a:noFill/>
        </p:spPr>
        <p:txBody>
          <a:bodyPr wrap="square" rtlCol="0">
            <a:spAutoFit/>
          </a:bodyPr>
          <a:lstStyle/>
          <a:p>
            <a:pPr>
              <a:lnSpc>
                <a:spcPct val="130000"/>
              </a:lnSpc>
              <a:defRPr/>
            </a:pPr>
            <a:r>
              <a:rPr lang="zh-CN" altLang="en-US" sz="1100" dirty="0">
                <a:latin typeface="微软雅黑" pitchFamily="34" charset="-122"/>
                <a:ea typeface="微软雅黑" pitchFamily="34" charset="-122"/>
              </a:rPr>
              <a:t>此处输入文字内容此处输入文字内容此处输入文字内容此处输入文字内容此处输入文字内容此处输入文字内容此处输入文字内容此处输入文字内容此处输入文字内容此处输入文字内容此处输入文字内容此处输入文字内容此处输入文字内容此处输入文字内容此处输入文字内容此处输入文字内容此处输入文字内容此处输入文字内容此处输入文字内容此处输入文字内容</a:t>
            </a:r>
          </a:p>
        </p:txBody>
      </p:sp>
      <p:sp>
        <p:nvSpPr>
          <p:cNvPr id="105" name="TextBox 104"/>
          <p:cNvSpPr txBox="1"/>
          <p:nvPr/>
        </p:nvSpPr>
        <p:spPr>
          <a:xfrm>
            <a:off x="3090046" y="1387799"/>
            <a:ext cx="671359" cy="246221"/>
          </a:xfrm>
          <a:prstGeom prst="rect">
            <a:avLst/>
          </a:prstGeom>
          <a:noFill/>
        </p:spPr>
        <p:txBody>
          <a:bodyPr wrap="square" lIns="0" tIns="0" rIns="0" bIns="0" rtlCol="0">
            <a:spAutoFit/>
          </a:bodyPr>
          <a:lstStyle/>
          <a:p>
            <a:pPr algn="ctr"/>
            <a:r>
              <a:rPr lang="en-US" altLang="zh-CN" sz="1600" b="1" dirty="0" smtClean="0">
                <a:solidFill>
                  <a:srgbClr val="C00000"/>
                </a:solidFill>
                <a:latin typeface="微软雅黑" pitchFamily="34" charset="-122"/>
                <a:ea typeface="微软雅黑" pitchFamily="34" charset="-122"/>
              </a:rPr>
              <a:t>30%</a:t>
            </a:r>
            <a:endParaRPr lang="zh-CN" altLang="en-US" sz="1600" b="1" dirty="0" smtClean="0">
              <a:solidFill>
                <a:srgbClr val="C00000"/>
              </a:solidFill>
              <a:latin typeface="微软雅黑" pitchFamily="34" charset="-122"/>
              <a:ea typeface="微软雅黑" pitchFamily="34" charset="-122"/>
            </a:endParaRPr>
          </a:p>
        </p:txBody>
      </p:sp>
      <p:sp>
        <p:nvSpPr>
          <p:cNvPr id="106" name="TextBox 105"/>
          <p:cNvSpPr txBox="1"/>
          <p:nvPr/>
        </p:nvSpPr>
        <p:spPr>
          <a:xfrm>
            <a:off x="1473958" y="2891220"/>
            <a:ext cx="671359" cy="246221"/>
          </a:xfrm>
          <a:prstGeom prst="rect">
            <a:avLst/>
          </a:prstGeom>
          <a:noFill/>
        </p:spPr>
        <p:txBody>
          <a:bodyPr wrap="square" lIns="0" tIns="0" rIns="0" bIns="0" rtlCol="0">
            <a:spAutoFit/>
          </a:bodyPr>
          <a:lstStyle/>
          <a:p>
            <a:pPr algn="ctr"/>
            <a:r>
              <a:rPr lang="en-US" altLang="zh-CN" sz="1600" b="1" dirty="0" smtClean="0">
                <a:solidFill>
                  <a:srgbClr val="C00000"/>
                </a:solidFill>
                <a:latin typeface="微软雅黑" pitchFamily="34" charset="-122"/>
                <a:ea typeface="微软雅黑" pitchFamily="34" charset="-122"/>
              </a:rPr>
              <a:t>60%</a:t>
            </a:r>
            <a:endParaRPr lang="zh-CN" altLang="en-US" sz="1600" b="1" dirty="0" smtClean="0">
              <a:solidFill>
                <a:srgbClr val="C00000"/>
              </a:solidFill>
              <a:latin typeface="微软雅黑" pitchFamily="34" charset="-122"/>
              <a:ea typeface="微软雅黑" pitchFamily="34" charset="-122"/>
            </a:endParaRPr>
          </a:p>
        </p:txBody>
      </p:sp>
      <p:sp>
        <p:nvSpPr>
          <p:cNvPr id="107" name="TextBox 106"/>
          <p:cNvSpPr txBox="1"/>
          <p:nvPr/>
        </p:nvSpPr>
        <p:spPr>
          <a:xfrm>
            <a:off x="4043175" y="2453379"/>
            <a:ext cx="671359" cy="246221"/>
          </a:xfrm>
          <a:prstGeom prst="rect">
            <a:avLst/>
          </a:prstGeom>
          <a:noFill/>
        </p:spPr>
        <p:txBody>
          <a:bodyPr wrap="square" lIns="0" tIns="0" rIns="0" bIns="0" rtlCol="0">
            <a:spAutoFit/>
          </a:bodyPr>
          <a:lstStyle/>
          <a:p>
            <a:pPr algn="ctr"/>
            <a:r>
              <a:rPr lang="en-US" altLang="zh-CN" sz="1600" b="1" dirty="0">
                <a:solidFill>
                  <a:srgbClr val="C00000"/>
                </a:solidFill>
                <a:latin typeface="微软雅黑" pitchFamily="34" charset="-122"/>
                <a:ea typeface="微软雅黑" pitchFamily="34" charset="-122"/>
              </a:rPr>
              <a:t>1</a:t>
            </a:r>
            <a:r>
              <a:rPr lang="en-US" altLang="zh-CN" sz="1600" b="1" dirty="0" smtClean="0">
                <a:solidFill>
                  <a:srgbClr val="C00000"/>
                </a:solidFill>
                <a:latin typeface="微软雅黑" pitchFamily="34" charset="-122"/>
                <a:ea typeface="微软雅黑" pitchFamily="34" charset="-122"/>
              </a:rPr>
              <a:t>0%</a:t>
            </a:r>
            <a:endParaRPr lang="zh-CN" altLang="en-US" sz="1600" b="1" dirty="0" smtClean="0">
              <a:solidFill>
                <a:srgbClr val="C00000"/>
              </a:solidFill>
              <a:latin typeface="微软雅黑" pitchFamily="34" charset="-122"/>
              <a:ea typeface="微软雅黑" pitchFamily="34" charset="-122"/>
            </a:endParaRPr>
          </a:p>
        </p:txBody>
      </p:sp>
      <p:sp>
        <p:nvSpPr>
          <p:cNvPr id="108" name="TextBox 107"/>
          <p:cNvSpPr txBox="1"/>
          <p:nvPr/>
        </p:nvSpPr>
        <p:spPr>
          <a:xfrm>
            <a:off x="2353472" y="3989112"/>
            <a:ext cx="671359" cy="246221"/>
          </a:xfrm>
          <a:prstGeom prst="rect">
            <a:avLst/>
          </a:prstGeom>
          <a:noFill/>
        </p:spPr>
        <p:txBody>
          <a:bodyPr wrap="square" lIns="0" tIns="0" rIns="0" bIns="0" rtlCol="0">
            <a:spAutoFit/>
          </a:bodyPr>
          <a:lstStyle/>
          <a:p>
            <a:pPr algn="ctr"/>
            <a:r>
              <a:rPr lang="en-US" altLang="zh-CN" sz="1600" b="1" dirty="0" smtClean="0">
                <a:solidFill>
                  <a:srgbClr val="C00000"/>
                </a:solidFill>
                <a:latin typeface="微软雅黑" pitchFamily="34" charset="-122"/>
                <a:ea typeface="微软雅黑" pitchFamily="34" charset="-122"/>
              </a:rPr>
              <a:t>70%</a:t>
            </a:r>
            <a:endParaRPr lang="zh-CN" altLang="en-US" sz="1600" b="1" dirty="0" smtClean="0">
              <a:solidFill>
                <a:srgbClr val="C00000"/>
              </a:solidFill>
              <a:latin typeface="微软雅黑" pitchFamily="34" charset="-122"/>
              <a:ea typeface="微软雅黑" pitchFamily="34" charset="-122"/>
            </a:endParaRPr>
          </a:p>
        </p:txBody>
      </p:sp>
      <p:sp>
        <p:nvSpPr>
          <p:cNvPr id="109" name="TextBox 108"/>
          <p:cNvSpPr txBox="1"/>
          <p:nvPr/>
        </p:nvSpPr>
        <p:spPr>
          <a:xfrm>
            <a:off x="3731225" y="3819142"/>
            <a:ext cx="671359" cy="246221"/>
          </a:xfrm>
          <a:prstGeom prst="rect">
            <a:avLst/>
          </a:prstGeom>
          <a:noFill/>
        </p:spPr>
        <p:txBody>
          <a:bodyPr wrap="square" lIns="0" tIns="0" rIns="0" bIns="0" rtlCol="0">
            <a:spAutoFit/>
          </a:bodyPr>
          <a:lstStyle/>
          <a:p>
            <a:pPr algn="ctr"/>
            <a:r>
              <a:rPr lang="en-US" altLang="zh-CN" sz="1600" b="1" dirty="0" smtClean="0">
                <a:solidFill>
                  <a:srgbClr val="C00000"/>
                </a:solidFill>
                <a:latin typeface="微软雅黑" pitchFamily="34" charset="-122"/>
                <a:ea typeface="微软雅黑" pitchFamily="34" charset="-122"/>
              </a:rPr>
              <a:t>80%</a:t>
            </a:r>
            <a:endParaRPr lang="zh-CN" altLang="en-US" sz="1600" b="1" dirty="0" smtClean="0">
              <a:solidFill>
                <a:srgbClr val="C00000"/>
              </a:solidFill>
              <a:latin typeface="微软雅黑" pitchFamily="34" charset="-122"/>
              <a:ea typeface="微软雅黑" pitchFamily="34" charset="-122"/>
            </a:endParaRPr>
          </a:p>
        </p:txBody>
      </p:sp>
      <p:sp>
        <p:nvSpPr>
          <p:cNvPr id="36" name="椭圆 35"/>
          <p:cNvSpPr/>
          <p:nvPr/>
        </p:nvSpPr>
        <p:spPr>
          <a:xfrm>
            <a:off x="1744380" y="1558233"/>
            <a:ext cx="710139" cy="710139"/>
          </a:xfrm>
          <a:prstGeom prst="ellipse">
            <a:avLst/>
          </a:prstGeom>
          <a:solidFill>
            <a:schemeClr val="bg1">
              <a:lumMod val="8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itchFamily="34" charset="-122"/>
              <a:ea typeface="微软雅黑" pitchFamily="34" charset="-122"/>
            </a:endParaRPr>
          </a:p>
        </p:txBody>
      </p:sp>
      <p:sp>
        <p:nvSpPr>
          <p:cNvPr id="37" name="TextBox 36"/>
          <p:cNvSpPr txBox="1"/>
          <p:nvPr/>
        </p:nvSpPr>
        <p:spPr>
          <a:xfrm>
            <a:off x="814866" y="1903933"/>
            <a:ext cx="902811" cy="307777"/>
          </a:xfrm>
          <a:prstGeom prst="rect">
            <a:avLst/>
          </a:prstGeom>
          <a:noFill/>
        </p:spPr>
        <p:txBody>
          <a:bodyPr wrap="none" rtlCol="0">
            <a:spAutoFit/>
          </a:bodyPr>
          <a:lstStyle/>
          <a:p>
            <a:pPr algn="ctr"/>
            <a:r>
              <a:rPr lang="zh-CN" altLang="en-US" sz="1400" b="1" dirty="0" smtClean="0">
                <a:solidFill>
                  <a:schemeClr val="tx1">
                    <a:lumMod val="65000"/>
                    <a:lumOff val="35000"/>
                  </a:schemeClr>
                </a:solidFill>
                <a:latin typeface="微软雅黑" pitchFamily="34" charset="-122"/>
                <a:ea typeface="微软雅黑" pitchFamily="34" charset="-122"/>
              </a:rPr>
              <a:t>输入标题</a:t>
            </a:r>
            <a:endParaRPr lang="zh-CN" altLang="en-US" sz="1400" b="1" dirty="0">
              <a:solidFill>
                <a:schemeClr val="tx1">
                  <a:lumMod val="65000"/>
                  <a:lumOff val="35000"/>
                </a:schemeClr>
              </a:solidFill>
              <a:latin typeface="微软雅黑" pitchFamily="34" charset="-122"/>
              <a:ea typeface="微软雅黑" pitchFamily="34" charset="-122"/>
            </a:endParaRPr>
          </a:p>
        </p:txBody>
      </p:sp>
      <p:sp>
        <p:nvSpPr>
          <p:cNvPr id="38" name="TextBox 37"/>
          <p:cNvSpPr txBox="1"/>
          <p:nvPr/>
        </p:nvSpPr>
        <p:spPr>
          <a:xfrm>
            <a:off x="1757758" y="1792869"/>
            <a:ext cx="671359" cy="246221"/>
          </a:xfrm>
          <a:prstGeom prst="rect">
            <a:avLst/>
          </a:prstGeom>
          <a:noFill/>
        </p:spPr>
        <p:txBody>
          <a:bodyPr wrap="square" lIns="0" tIns="0" rIns="0" bIns="0" rtlCol="0">
            <a:spAutoFit/>
          </a:bodyPr>
          <a:lstStyle/>
          <a:p>
            <a:pPr algn="ctr"/>
            <a:r>
              <a:rPr lang="en-US" altLang="zh-CN" sz="1600" b="1" dirty="0" smtClean="0">
                <a:solidFill>
                  <a:srgbClr val="C00000"/>
                </a:solidFill>
                <a:latin typeface="微软雅黑" pitchFamily="34" charset="-122"/>
                <a:ea typeface="微软雅黑" pitchFamily="34" charset="-122"/>
              </a:rPr>
              <a:t>50%</a:t>
            </a:r>
            <a:endParaRPr lang="zh-CN" altLang="en-US" sz="1600" b="1" dirty="0" smtClean="0">
              <a:solidFill>
                <a:srgbClr val="C00000"/>
              </a:solidFill>
              <a:latin typeface="微软雅黑" pitchFamily="34" charset="-122"/>
              <a:ea typeface="微软雅黑" pitchFamily="34" charset="-122"/>
            </a:endParaRPr>
          </a:p>
        </p:txBody>
      </p:sp>
    </p:spTree>
    <p:custDataLst>
      <p:tags r:id="rId1"/>
    </p:custDataLst>
    <p:extLst>
      <p:ext uri="{BB962C8B-B14F-4D97-AF65-F5344CB8AC3E}">
        <p14:creationId xmlns="" xmlns:p14="http://schemas.microsoft.com/office/powerpoint/2010/main" val="3542878700"/>
      </p:ext>
    </p:extLst>
  </p:cSld>
  <p:clrMapOvr>
    <a:masterClrMapping/>
  </p:clrMapOvr>
  <p:transition spd="slow" advTm="4977">
    <p:cover/>
  </p:transition>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000"/>
                                </p:stCondLst>
                                <p:childTnLst>
                                  <p:par>
                                    <p:cTn id="25" presetID="2" presetClass="entr" presetSubtype="4" accel="42000" fill="hold" nodeType="afterEffect" p14:presetBounceEnd="46000">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14:bounceEnd="46000">
                                          <p:cBhvr additive="base">
                                            <p:cTn id="27" dur="1500" fill="hold"/>
                                            <p:tgtEl>
                                              <p:spTgt spid="48"/>
                                            </p:tgtEl>
                                            <p:attrNameLst>
                                              <p:attrName>ppt_x</p:attrName>
                                            </p:attrNameLst>
                                          </p:cBhvr>
                                          <p:tavLst>
                                            <p:tav tm="0">
                                              <p:val>
                                                <p:strVal val="#ppt_x"/>
                                              </p:val>
                                            </p:tav>
                                            <p:tav tm="100000">
                                              <p:val>
                                                <p:strVal val="#ppt_x"/>
                                              </p:val>
                                            </p:tav>
                                          </p:tavLst>
                                        </p:anim>
                                        <p:anim calcmode="lin" valueType="num" p14:bounceEnd="46000">
                                          <p:cBhvr additive="base">
                                            <p:cTn id="28" dur="1500" fill="hold"/>
                                            <p:tgtEl>
                                              <p:spTgt spid="48"/>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p:cTn id="32" dur="500" fill="hold"/>
                                            <p:tgtEl>
                                              <p:spTgt spid="54"/>
                                            </p:tgtEl>
                                            <p:attrNameLst>
                                              <p:attrName>ppt_w</p:attrName>
                                            </p:attrNameLst>
                                          </p:cBhvr>
                                          <p:tavLst>
                                            <p:tav tm="0">
                                              <p:val>
                                                <p:fltVal val="0"/>
                                              </p:val>
                                            </p:tav>
                                            <p:tav tm="100000">
                                              <p:val>
                                                <p:strVal val="#ppt_w"/>
                                              </p:val>
                                            </p:tav>
                                          </p:tavLst>
                                        </p:anim>
                                        <p:anim calcmode="lin" valueType="num">
                                          <p:cBhvr>
                                            <p:cTn id="33" dur="500" fill="hold"/>
                                            <p:tgtEl>
                                              <p:spTgt spid="54"/>
                                            </p:tgtEl>
                                            <p:attrNameLst>
                                              <p:attrName>ppt_h</p:attrName>
                                            </p:attrNameLst>
                                          </p:cBhvr>
                                          <p:tavLst>
                                            <p:tav tm="0">
                                              <p:val>
                                                <p:fltVal val="0"/>
                                              </p:val>
                                            </p:tav>
                                            <p:tav tm="100000">
                                              <p:val>
                                                <p:strVal val="#ppt_h"/>
                                              </p:val>
                                            </p:tav>
                                          </p:tavLst>
                                        </p:anim>
                                        <p:animEffect transition="in" filter="fade">
                                          <p:cBhvr>
                                            <p:cTn id="34" dur="500"/>
                                            <p:tgtEl>
                                              <p:spTgt spid="54"/>
                                            </p:tgtEl>
                                          </p:cBhvr>
                                        </p:animEffect>
                                      </p:childTnLst>
                                    </p:cTn>
                                  </p:par>
                                  <p:par>
                                    <p:cTn id="35" presetID="53" presetClass="entr" presetSubtype="16" fill="hold" grpId="0" nodeType="withEffect">
                                      <p:stCondLst>
                                        <p:cond delay="100"/>
                                      </p:stCondLst>
                                      <p:childTnLst>
                                        <p:set>
                                          <p:cBhvr>
                                            <p:cTn id="36" dur="1" fill="hold">
                                              <p:stCondLst>
                                                <p:cond delay="0"/>
                                              </p:stCondLst>
                                            </p:cTn>
                                            <p:tgtEl>
                                              <p:spTgt spid="53"/>
                                            </p:tgtEl>
                                            <p:attrNameLst>
                                              <p:attrName>style.visibility</p:attrName>
                                            </p:attrNameLst>
                                          </p:cBhvr>
                                          <p:to>
                                            <p:strVal val="visible"/>
                                          </p:to>
                                        </p:set>
                                        <p:anim calcmode="lin" valueType="num">
                                          <p:cBhvr>
                                            <p:cTn id="37" dur="500" fill="hold"/>
                                            <p:tgtEl>
                                              <p:spTgt spid="53"/>
                                            </p:tgtEl>
                                            <p:attrNameLst>
                                              <p:attrName>ppt_w</p:attrName>
                                            </p:attrNameLst>
                                          </p:cBhvr>
                                          <p:tavLst>
                                            <p:tav tm="0">
                                              <p:val>
                                                <p:fltVal val="0"/>
                                              </p:val>
                                            </p:tav>
                                            <p:tav tm="100000">
                                              <p:val>
                                                <p:strVal val="#ppt_w"/>
                                              </p:val>
                                            </p:tav>
                                          </p:tavLst>
                                        </p:anim>
                                        <p:anim calcmode="lin" valueType="num">
                                          <p:cBhvr>
                                            <p:cTn id="38" dur="500" fill="hold"/>
                                            <p:tgtEl>
                                              <p:spTgt spid="53"/>
                                            </p:tgtEl>
                                            <p:attrNameLst>
                                              <p:attrName>ppt_h</p:attrName>
                                            </p:attrNameLst>
                                          </p:cBhvr>
                                          <p:tavLst>
                                            <p:tav tm="0">
                                              <p:val>
                                                <p:fltVal val="0"/>
                                              </p:val>
                                            </p:tav>
                                            <p:tav tm="100000">
                                              <p:val>
                                                <p:strVal val="#ppt_h"/>
                                              </p:val>
                                            </p:tav>
                                          </p:tavLst>
                                        </p:anim>
                                        <p:animEffect transition="in" filter="fade">
                                          <p:cBhvr>
                                            <p:cTn id="39" dur="500"/>
                                            <p:tgtEl>
                                              <p:spTgt spid="53"/>
                                            </p:tgtEl>
                                          </p:cBhvr>
                                        </p:animEffect>
                                      </p:childTnLst>
                                    </p:cTn>
                                  </p:par>
                                  <p:par>
                                    <p:cTn id="40" presetID="53" presetClass="entr" presetSubtype="16" fill="hold" grpId="0" nodeType="withEffect">
                                      <p:stCondLst>
                                        <p:cond delay="200"/>
                                      </p:stCondLst>
                                      <p:childTnLst>
                                        <p:set>
                                          <p:cBhvr>
                                            <p:cTn id="41" dur="1" fill="hold">
                                              <p:stCondLst>
                                                <p:cond delay="0"/>
                                              </p:stCondLst>
                                            </p:cTn>
                                            <p:tgtEl>
                                              <p:spTgt spid="91"/>
                                            </p:tgtEl>
                                            <p:attrNameLst>
                                              <p:attrName>style.visibility</p:attrName>
                                            </p:attrNameLst>
                                          </p:cBhvr>
                                          <p:to>
                                            <p:strVal val="visible"/>
                                          </p:to>
                                        </p:set>
                                        <p:anim calcmode="lin" valueType="num">
                                          <p:cBhvr>
                                            <p:cTn id="42" dur="500" fill="hold"/>
                                            <p:tgtEl>
                                              <p:spTgt spid="91"/>
                                            </p:tgtEl>
                                            <p:attrNameLst>
                                              <p:attrName>ppt_w</p:attrName>
                                            </p:attrNameLst>
                                          </p:cBhvr>
                                          <p:tavLst>
                                            <p:tav tm="0">
                                              <p:val>
                                                <p:fltVal val="0"/>
                                              </p:val>
                                            </p:tav>
                                            <p:tav tm="100000">
                                              <p:val>
                                                <p:strVal val="#ppt_w"/>
                                              </p:val>
                                            </p:tav>
                                          </p:tavLst>
                                        </p:anim>
                                        <p:anim calcmode="lin" valueType="num">
                                          <p:cBhvr>
                                            <p:cTn id="43" dur="500" fill="hold"/>
                                            <p:tgtEl>
                                              <p:spTgt spid="91"/>
                                            </p:tgtEl>
                                            <p:attrNameLst>
                                              <p:attrName>ppt_h</p:attrName>
                                            </p:attrNameLst>
                                          </p:cBhvr>
                                          <p:tavLst>
                                            <p:tav tm="0">
                                              <p:val>
                                                <p:fltVal val="0"/>
                                              </p:val>
                                            </p:tav>
                                            <p:tav tm="100000">
                                              <p:val>
                                                <p:strVal val="#ppt_h"/>
                                              </p:val>
                                            </p:tav>
                                          </p:tavLst>
                                        </p:anim>
                                        <p:animEffect transition="in" filter="fade">
                                          <p:cBhvr>
                                            <p:cTn id="44" dur="500"/>
                                            <p:tgtEl>
                                              <p:spTgt spid="91"/>
                                            </p:tgtEl>
                                          </p:cBhvr>
                                        </p:animEffect>
                                      </p:childTnLst>
                                    </p:cTn>
                                  </p:par>
                                  <p:par>
                                    <p:cTn id="45" presetID="53" presetClass="entr" presetSubtype="16" fill="hold" grpId="0" nodeType="withEffect">
                                      <p:stCondLst>
                                        <p:cond delay="300"/>
                                      </p:stCondLst>
                                      <p:childTnLst>
                                        <p:set>
                                          <p:cBhvr>
                                            <p:cTn id="46" dur="1" fill="hold">
                                              <p:stCondLst>
                                                <p:cond delay="0"/>
                                              </p:stCondLst>
                                            </p:cTn>
                                            <p:tgtEl>
                                              <p:spTgt spid="90"/>
                                            </p:tgtEl>
                                            <p:attrNameLst>
                                              <p:attrName>style.visibility</p:attrName>
                                            </p:attrNameLst>
                                          </p:cBhvr>
                                          <p:to>
                                            <p:strVal val="visible"/>
                                          </p:to>
                                        </p:set>
                                        <p:anim calcmode="lin" valueType="num">
                                          <p:cBhvr>
                                            <p:cTn id="47" dur="500" fill="hold"/>
                                            <p:tgtEl>
                                              <p:spTgt spid="90"/>
                                            </p:tgtEl>
                                            <p:attrNameLst>
                                              <p:attrName>ppt_w</p:attrName>
                                            </p:attrNameLst>
                                          </p:cBhvr>
                                          <p:tavLst>
                                            <p:tav tm="0">
                                              <p:val>
                                                <p:fltVal val="0"/>
                                              </p:val>
                                            </p:tav>
                                            <p:tav tm="100000">
                                              <p:val>
                                                <p:strVal val="#ppt_w"/>
                                              </p:val>
                                            </p:tav>
                                          </p:tavLst>
                                        </p:anim>
                                        <p:anim calcmode="lin" valueType="num">
                                          <p:cBhvr>
                                            <p:cTn id="48" dur="500" fill="hold"/>
                                            <p:tgtEl>
                                              <p:spTgt spid="90"/>
                                            </p:tgtEl>
                                            <p:attrNameLst>
                                              <p:attrName>ppt_h</p:attrName>
                                            </p:attrNameLst>
                                          </p:cBhvr>
                                          <p:tavLst>
                                            <p:tav tm="0">
                                              <p:val>
                                                <p:fltVal val="0"/>
                                              </p:val>
                                            </p:tav>
                                            <p:tav tm="100000">
                                              <p:val>
                                                <p:strVal val="#ppt_h"/>
                                              </p:val>
                                            </p:tav>
                                          </p:tavLst>
                                        </p:anim>
                                        <p:animEffect transition="in" filter="fade">
                                          <p:cBhvr>
                                            <p:cTn id="49" dur="500"/>
                                            <p:tgtEl>
                                              <p:spTgt spid="90"/>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Effect transition="in" filter="fade">
                                          <p:cBhvr>
                                            <p:cTn id="54" dur="500"/>
                                            <p:tgtEl>
                                              <p:spTgt spid="55"/>
                                            </p:tgtEl>
                                          </p:cBhvr>
                                        </p:animEffect>
                                      </p:childTnLst>
                                    </p:cTn>
                                  </p:par>
                                  <p:par>
                                    <p:cTn id="55" presetID="53" presetClass="entr" presetSubtype="16" fill="hold" grpId="0" nodeType="withEffect">
                                      <p:stCondLst>
                                        <p:cond delay="400"/>
                                      </p:stCondLst>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ppt_w</p:attrName>
                                            </p:attrNameLst>
                                          </p:cBhvr>
                                          <p:tavLst>
                                            <p:tav tm="0">
                                              <p:val>
                                                <p:fltVal val="0"/>
                                              </p:val>
                                            </p:tav>
                                            <p:tav tm="100000">
                                              <p:val>
                                                <p:strVal val="#ppt_w"/>
                                              </p:val>
                                            </p:tav>
                                          </p:tavLst>
                                        </p:anim>
                                        <p:anim calcmode="lin" valueType="num">
                                          <p:cBhvr>
                                            <p:cTn id="58" dur="500" fill="hold"/>
                                            <p:tgtEl>
                                              <p:spTgt spid="36"/>
                                            </p:tgtEl>
                                            <p:attrNameLst>
                                              <p:attrName>ppt_h</p:attrName>
                                            </p:attrNameLst>
                                          </p:cBhvr>
                                          <p:tavLst>
                                            <p:tav tm="0">
                                              <p:val>
                                                <p:fltVal val="0"/>
                                              </p:val>
                                            </p:tav>
                                            <p:tav tm="100000">
                                              <p:val>
                                                <p:strVal val="#ppt_h"/>
                                              </p:val>
                                            </p:tav>
                                          </p:tavLst>
                                        </p:anim>
                                        <p:animEffect transition="in" filter="fade">
                                          <p:cBhvr>
                                            <p:cTn id="59" dur="500"/>
                                            <p:tgtEl>
                                              <p:spTgt spid="36"/>
                                            </p:tgtEl>
                                          </p:cBhvr>
                                        </p:animEffect>
                                      </p:childTnLst>
                                    </p:cTn>
                                  </p:par>
                                </p:childTnLst>
                              </p:cTn>
                            </p:par>
                            <p:par>
                              <p:cTn id="60" fill="hold">
                                <p:stCondLst>
                                  <p:cond delay="4400"/>
                                </p:stCondLst>
                                <p:childTnLst>
                                  <p:par>
                                    <p:cTn id="61" presetID="10" presetClass="entr" presetSubtype="0" fill="hold" grpId="0" nodeType="afterEffect">
                                      <p:stCondLst>
                                        <p:cond delay="0"/>
                                      </p:stCondLst>
                                      <p:childTnLst>
                                        <p:set>
                                          <p:cBhvr>
                                            <p:cTn id="62" dur="1" fill="hold">
                                              <p:stCondLst>
                                                <p:cond delay="0"/>
                                              </p:stCondLst>
                                            </p:cTn>
                                            <p:tgtEl>
                                              <p:spTgt spid="105"/>
                                            </p:tgtEl>
                                            <p:attrNameLst>
                                              <p:attrName>style.visibility</p:attrName>
                                            </p:attrNameLst>
                                          </p:cBhvr>
                                          <p:to>
                                            <p:strVal val="visible"/>
                                          </p:to>
                                        </p:set>
                                        <p:animEffect transition="in" filter="fade">
                                          <p:cBhvr>
                                            <p:cTn id="63" dur="500"/>
                                            <p:tgtEl>
                                              <p:spTgt spid="10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6"/>
                                            </p:tgtEl>
                                            <p:attrNameLst>
                                              <p:attrName>style.visibility</p:attrName>
                                            </p:attrNameLst>
                                          </p:cBhvr>
                                          <p:to>
                                            <p:strVal val="visible"/>
                                          </p:to>
                                        </p:set>
                                        <p:animEffect transition="in" filter="fade">
                                          <p:cBhvr>
                                            <p:cTn id="66" dur="500"/>
                                            <p:tgtEl>
                                              <p:spTgt spid="10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7"/>
                                            </p:tgtEl>
                                            <p:attrNameLst>
                                              <p:attrName>style.visibility</p:attrName>
                                            </p:attrNameLst>
                                          </p:cBhvr>
                                          <p:to>
                                            <p:strVal val="visible"/>
                                          </p:to>
                                        </p:set>
                                        <p:animEffect transition="in" filter="fade">
                                          <p:cBhvr>
                                            <p:cTn id="69" dur="500"/>
                                            <p:tgtEl>
                                              <p:spTgt spid="10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fade">
                                          <p:cBhvr>
                                            <p:cTn id="75" dur="500"/>
                                            <p:tgtEl>
                                              <p:spTgt spid="10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8"/>
                                            </p:tgtEl>
                                            <p:attrNameLst>
                                              <p:attrName>style.visibility</p:attrName>
                                            </p:attrNameLst>
                                          </p:cBhvr>
                                          <p:to>
                                            <p:strVal val="visible"/>
                                          </p:to>
                                        </p:set>
                                        <p:animEffect transition="in" filter="fade">
                                          <p:cBhvr>
                                            <p:cTn id="78" dur="500"/>
                                            <p:tgtEl>
                                              <p:spTgt spid="108"/>
                                            </p:tgtEl>
                                          </p:cBhvr>
                                        </p:animEffect>
                                      </p:childTnLst>
                                    </p:cTn>
                                  </p:par>
                                </p:childTnLst>
                              </p:cTn>
                            </p:par>
                            <p:par>
                              <p:cTn id="79" fill="hold">
                                <p:stCondLst>
                                  <p:cond delay="4900"/>
                                </p:stCondLst>
                                <p:childTnLst>
                                  <p:par>
                                    <p:cTn id="80" presetID="12" presetClass="entr" presetSubtype="2" fill="hold" grpId="0" nodeType="afterEffect">
                                      <p:stCondLst>
                                        <p:cond delay="0"/>
                                      </p:stCondLst>
                                      <p:childTnLst>
                                        <p:set>
                                          <p:cBhvr>
                                            <p:cTn id="81" dur="1" fill="hold">
                                              <p:stCondLst>
                                                <p:cond delay="0"/>
                                              </p:stCondLst>
                                            </p:cTn>
                                            <p:tgtEl>
                                              <p:spTgt spid="92"/>
                                            </p:tgtEl>
                                            <p:attrNameLst>
                                              <p:attrName>style.visibility</p:attrName>
                                            </p:attrNameLst>
                                          </p:cBhvr>
                                          <p:to>
                                            <p:strVal val="visible"/>
                                          </p:to>
                                        </p:set>
                                        <p:anim calcmode="lin" valueType="num">
                                          <p:cBhvr additive="base">
                                            <p:cTn id="82" dur="500"/>
                                            <p:tgtEl>
                                              <p:spTgt spid="92"/>
                                            </p:tgtEl>
                                            <p:attrNameLst>
                                              <p:attrName>ppt_x</p:attrName>
                                            </p:attrNameLst>
                                          </p:cBhvr>
                                          <p:tavLst>
                                            <p:tav tm="0">
                                              <p:val>
                                                <p:strVal val="#ppt_x+#ppt_w*1.125000"/>
                                              </p:val>
                                            </p:tav>
                                            <p:tav tm="100000">
                                              <p:val>
                                                <p:strVal val="#ppt_x"/>
                                              </p:val>
                                            </p:tav>
                                          </p:tavLst>
                                        </p:anim>
                                        <p:animEffect transition="in" filter="wipe(left)">
                                          <p:cBhvr>
                                            <p:cTn id="83" dur="500"/>
                                            <p:tgtEl>
                                              <p:spTgt spid="92"/>
                                            </p:tgtEl>
                                          </p:cBhvr>
                                        </p:animEffect>
                                      </p:childTnLst>
                                    </p:cTn>
                                  </p:par>
                                  <p:par>
                                    <p:cTn id="84" presetID="12" presetClass="entr" presetSubtype="2" fill="hold" grpId="0" nodeType="withEffect">
                                      <p:stCondLst>
                                        <p:cond delay="0"/>
                                      </p:stCondLst>
                                      <p:childTnLst>
                                        <p:set>
                                          <p:cBhvr>
                                            <p:cTn id="85" dur="1" fill="hold">
                                              <p:stCondLst>
                                                <p:cond delay="0"/>
                                              </p:stCondLst>
                                            </p:cTn>
                                            <p:tgtEl>
                                              <p:spTgt spid="95"/>
                                            </p:tgtEl>
                                            <p:attrNameLst>
                                              <p:attrName>style.visibility</p:attrName>
                                            </p:attrNameLst>
                                          </p:cBhvr>
                                          <p:to>
                                            <p:strVal val="visible"/>
                                          </p:to>
                                        </p:set>
                                        <p:anim calcmode="lin" valueType="num">
                                          <p:cBhvr additive="base">
                                            <p:cTn id="86" dur="500"/>
                                            <p:tgtEl>
                                              <p:spTgt spid="95"/>
                                            </p:tgtEl>
                                            <p:attrNameLst>
                                              <p:attrName>ppt_x</p:attrName>
                                            </p:attrNameLst>
                                          </p:cBhvr>
                                          <p:tavLst>
                                            <p:tav tm="0">
                                              <p:val>
                                                <p:strVal val="#ppt_x+#ppt_w*1.125000"/>
                                              </p:val>
                                            </p:tav>
                                            <p:tav tm="100000">
                                              <p:val>
                                                <p:strVal val="#ppt_x"/>
                                              </p:val>
                                            </p:tav>
                                          </p:tavLst>
                                        </p:anim>
                                        <p:animEffect transition="in" filter="wipe(left)">
                                          <p:cBhvr>
                                            <p:cTn id="87" dur="500"/>
                                            <p:tgtEl>
                                              <p:spTgt spid="95"/>
                                            </p:tgtEl>
                                          </p:cBhvr>
                                        </p:animEffect>
                                      </p:childTnLst>
                                    </p:cTn>
                                  </p:par>
                                  <p:par>
                                    <p:cTn id="88" presetID="12" presetClass="entr" presetSubtype="2" fill="hold" grpId="0" nodeType="withEffect">
                                      <p:stCondLst>
                                        <p:cond delay="0"/>
                                      </p:stCondLst>
                                      <p:childTnLst>
                                        <p:set>
                                          <p:cBhvr>
                                            <p:cTn id="89" dur="1" fill="hold">
                                              <p:stCondLst>
                                                <p:cond delay="0"/>
                                              </p:stCondLst>
                                            </p:cTn>
                                            <p:tgtEl>
                                              <p:spTgt spid="96"/>
                                            </p:tgtEl>
                                            <p:attrNameLst>
                                              <p:attrName>style.visibility</p:attrName>
                                            </p:attrNameLst>
                                          </p:cBhvr>
                                          <p:to>
                                            <p:strVal val="visible"/>
                                          </p:to>
                                        </p:set>
                                        <p:anim calcmode="lin" valueType="num">
                                          <p:cBhvr additive="base">
                                            <p:cTn id="90" dur="500"/>
                                            <p:tgtEl>
                                              <p:spTgt spid="96"/>
                                            </p:tgtEl>
                                            <p:attrNameLst>
                                              <p:attrName>ppt_x</p:attrName>
                                            </p:attrNameLst>
                                          </p:cBhvr>
                                          <p:tavLst>
                                            <p:tav tm="0">
                                              <p:val>
                                                <p:strVal val="#ppt_x+#ppt_w*1.125000"/>
                                              </p:val>
                                            </p:tav>
                                            <p:tav tm="100000">
                                              <p:val>
                                                <p:strVal val="#ppt_x"/>
                                              </p:val>
                                            </p:tav>
                                          </p:tavLst>
                                        </p:anim>
                                        <p:animEffect transition="in" filter="wipe(left)">
                                          <p:cBhvr>
                                            <p:cTn id="91" dur="500"/>
                                            <p:tgtEl>
                                              <p:spTgt spid="96"/>
                                            </p:tgtEl>
                                          </p:cBhvr>
                                        </p:animEffect>
                                      </p:childTnLst>
                                    </p:cTn>
                                  </p:par>
                                  <p:par>
                                    <p:cTn id="92" presetID="12" presetClass="entr" presetSubtype="8" fill="hold" grpId="0" nodeType="withEffect">
                                      <p:stCondLst>
                                        <p:cond delay="0"/>
                                      </p:stCondLst>
                                      <p:childTnLst>
                                        <p:set>
                                          <p:cBhvr>
                                            <p:cTn id="93" dur="1" fill="hold">
                                              <p:stCondLst>
                                                <p:cond delay="0"/>
                                              </p:stCondLst>
                                            </p:cTn>
                                            <p:tgtEl>
                                              <p:spTgt spid="93"/>
                                            </p:tgtEl>
                                            <p:attrNameLst>
                                              <p:attrName>style.visibility</p:attrName>
                                            </p:attrNameLst>
                                          </p:cBhvr>
                                          <p:to>
                                            <p:strVal val="visible"/>
                                          </p:to>
                                        </p:set>
                                        <p:anim calcmode="lin" valueType="num">
                                          <p:cBhvr additive="base">
                                            <p:cTn id="94" dur="500"/>
                                            <p:tgtEl>
                                              <p:spTgt spid="93"/>
                                            </p:tgtEl>
                                            <p:attrNameLst>
                                              <p:attrName>ppt_x</p:attrName>
                                            </p:attrNameLst>
                                          </p:cBhvr>
                                          <p:tavLst>
                                            <p:tav tm="0">
                                              <p:val>
                                                <p:strVal val="#ppt_x-#ppt_w*1.125000"/>
                                              </p:val>
                                            </p:tav>
                                            <p:tav tm="100000">
                                              <p:val>
                                                <p:strVal val="#ppt_x"/>
                                              </p:val>
                                            </p:tav>
                                          </p:tavLst>
                                        </p:anim>
                                        <p:animEffect transition="in" filter="wipe(right)">
                                          <p:cBhvr>
                                            <p:cTn id="95" dur="500"/>
                                            <p:tgtEl>
                                              <p:spTgt spid="93"/>
                                            </p:tgtEl>
                                          </p:cBhvr>
                                        </p:animEffect>
                                      </p:childTnLst>
                                    </p:cTn>
                                  </p:par>
                                  <p:par>
                                    <p:cTn id="96" presetID="12" presetClass="entr" presetSubtype="2"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additive="base">
                                            <p:cTn id="98" dur="500"/>
                                            <p:tgtEl>
                                              <p:spTgt spid="37"/>
                                            </p:tgtEl>
                                            <p:attrNameLst>
                                              <p:attrName>ppt_x</p:attrName>
                                            </p:attrNameLst>
                                          </p:cBhvr>
                                          <p:tavLst>
                                            <p:tav tm="0">
                                              <p:val>
                                                <p:strVal val="#ppt_x+#ppt_w*1.125000"/>
                                              </p:val>
                                            </p:tav>
                                            <p:tav tm="100000">
                                              <p:val>
                                                <p:strVal val="#ppt_x"/>
                                              </p:val>
                                            </p:tav>
                                          </p:tavLst>
                                        </p:anim>
                                        <p:animEffect transition="in" filter="wipe(left)">
                                          <p:cBhvr>
                                            <p:cTn id="99" dur="500"/>
                                            <p:tgtEl>
                                              <p:spTgt spid="37"/>
                                            </p:tgtEl>
                                          </p:cBhvr>
                                        </p:animEffect>
                                      </p:childTnLst>
                                    </p:cTn>
                                  </p:par>
                                  <p:par>
                                    <p:cTn id="100" presetID="12" presetClass="entr" presetSubtype="8" fill="hold" grpId="0" nodeType="withEffect">
                                      <p:stCondLst>
                                        <p:cond delay="0"/>
                                      </p:stCondLst>
                                      <p:childTnLst>
                                        <p:set>
                                          <p:cBhvr>
                                            <p:cTn id="101" dur="1" fill="hold">
                                              <p:stCondLst>
                                                <p:cond delay="0"/>
                                              </p:stCondLst>
                                            </p:cTn>
                                            <p:tgtEl>
                                              <p:spTgt spid="94"/>
                                            </p:tgtEl>
                                            <p:attrNameLst>
                                              <p:attrName>style.visibility</p:attrName>
                                            </p:attrNameLst>
                                          </p:cBhvr>
                                          <p:to>
                                            <p:strVal val="visible"/>
                                          </p:to>
                                        </p:set>
                                        <p:anim calcmode="lin" valueType="num">
                                          <p:cBhvr additive="base">
                                            <p:cTn id="102" dur="500"/>
                                            <p:tgtEl>
                                              <p:spTgt spid="94"/>
                                            </p:tgtEl>
                                            <p:attrNameLst>
                                              <p:attrName>ppt_x</p:attrName>
                                            </p:attrNameLst>
                                          </p:cBhvr>
                                          <p:tavLst>
                                            <p:tav tm="0">
                                              <p:val>
                                                <p:strVal val="#ppt_x-#ppt_w*1.125000"/>
                                              </p:val>
                                            </p:tav>
                                            <p:tav tm="100000">
                                              <p:val>
                                                <p:strVal val="#ppt_x"/>
                                              </p:val>
                                            </p:tav>
                                          </p:tavLst>
                                        </p:anim>
                                        <p:animEffect transition="in" filter="wipe(right)">
                                          <p:cBhvr>
                                            <p:cTn id="103" dur="500"/>
                                            <p:tgtEl>
                                              <p:spTgt spid="94"/>
                                            </p:tgtEl>
                                          </p:cBhvr>
                                        </p:animEffect>
                                      </p:childTnLst>
                                    </p:cTn>
                                  </p:par>
                                </p:childTnLst>
                              </p:cTn>
                            </p:par>
                            <p:par>
                              <p:cTn id="104" fill="hold">
                                <p:stCondLst>
                                  <p:cond delay="5400"/>
                                </p:stCondLst>
                                <p:childTnLst>
                                  <p:par>
                                    <p:cTn id="105" presetID="42" presetClass="entr" presetSubtype="0" fill="hold" nodeType="afterEffect">
                                      <p:stCondLst>
                                        <p:cond delay="0"/>
                                      </p:stCondLst>
                                      <p:childTnLst>
                                        <p:set>
                                          <p:cBhvr>
                                            <p:cTn id="106" dur="1" fill="hold">
                                              <p:stCondLst>
                                                <p:cond delay="0"/>
                                              </p:stCondLst>
                                            </p:cTn>
                                            <p:tgtEl>
                                              <p:spTgt spid="97"/>
                                            </p:tgtEl>
                                            <p:attrNameLst>
                                              <p:attrName>style.visibility</p:attrName>
                                            </p:attrNameLst>
                                          </p:cBhvr>
                                          <p:to>
                                            <p:strVal val="visible"/>
                                          </p:to>
                                        </p:set>
                                        <p:animEffect transition="in" filter="fade">
                                          <p:cBhvr>
                                            <p:cTn id="107" dur="500"/>
                                            <p:tgtEl>
                                              <p:spTgt spid="97"/>
                                            </p:tgtEl>
                                          </p:cBhvr>
                                        </p:animEffect>
                                        <p:anim calcmode="lin" valueType="num">
                                          <p:cBhvr>
                                            <p:cTn id="108" dur="500" fill="hold"/>
                                            <p:tgtEl>
                                              <p:spTgt spid="97"/>
                                            </p:tgtEl>
                                            <p:attrNameLst>
                                              <p:attrName>ppt_x</p:attrName>
                                            </p:attrNameLst>
                                          </p:cBhvr>
                                          <p:tavLst>
                                            <p:tav tm="0">
                                              <p:val>
                                                <p:strVal val="#ppt_x"/>
                                              </p:val>
                                            </p:tav>
                                            <p:tav tm="100000">
                                              <p:val>
                                                <p:strVal val="#ppt_x"/>
                                              </p:val>
                                            </p:tav>
                                          </p:tavLst>
                                        </p:anim>
                                        <p:anim calcmode="lin" valueType="num">
                                          <p:cBhvr>
                                            <p:cTn id="109" dur="500" fill="hold"/>
                                            <p:tgtEl>
                                              <p:spTgt spid="97"/>
                                            </p:tgtEl>
                                            <p:attrNameLst>
                                              <p:attrName>ppt_y</p:attrName>
                                            </p:attrNameLst>
                                          </p:cBhvr>
                                          <p:tavLst>
                                            <p:tav tm="0">
                                              <p:val>
                                                <p:strVal val="#ppt_y+.1"/>
                                              </p:val>
                                            </p:tav>
                                            <p:tav tm="100000">
                                              <p:val>
                                                <p:strVal val="#ppt_y"/>
                                              </p:val>
                                            </p:tav>
                                          </p:tavLst>
                                        </p:anim>
                                      </p:childTnLst>
                                    </p:cTn>
                                  </p:par>
                                </p:childTnLst>
                              </p:cTn>
                            </p:par>
                            <p:par>
                              <p:cTn id="110" fill="hold">
                                <p:stCondLst>
                                  <p:cond delay="5900"/>
                                </p:stCondLst>
                                <p:childTnLst>
                                  <p:par>
                                    <p:cTn id="111" presetID="22" presetClass="entr" presetSubtype="1" fill="hold" grpId="0" nodeType="afterEffect">
                                      <p:stCondLst>
                                        <p:cond delay="0"/>
                                      </p:stCondLst>
                                      <p:childTnLst>
                                        <p:set>
                                          <p:cBhvr>
                                            <p:cTn id="112" dur="1" fill="hold">
                                              <p:stCondLst>
                                                <p:cond delay="0"/>
                                              </p:stCondLst>
                                            </p:cTn>
                                            <p:tgtEl>
                                              <p:spTgt spid="102"/>
                                            </p:tgtEl>
                                            <p:attrNameLst>
                                              <p:attrName>style.visibility</p:attrName>
                                            </p:attrNameLst>
                                          </p:cBhvr>
                                          <p:to>
                                            <p:strVal val="visible"/>
                                          </p:to>
                                        </p:set>
                                        <p:animEffect transition="in" filter="wipe(up)">
                                          <p:cBhvr>
                                            <p:cTn id="113"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3" grpId="0" animBg="1"/>
          <p:bldP spid="54" grpId="0" animBg="1"/>
          <p:bldP spid="55" grpId="0" animBg="1"/>
          <p:bldP spid="90" grpId="0" animBg="1"/>
          <p:bldP spid="91" grpId="0" animBg="1"/>
          <p:bldP spid="92" grpId="0"/>
          <p:bldP spid="93" grpId="0"/>
          <p:bldP spid="94" grpId="0"/>
          <p:bldP spid="95" grpId="0"/>
          <p:bldP spid="96" grpId="0"/>
          <p:bldP spid="102" grpId="0"/>
          <p:bldP spid="105" grpId="0"/>
          <p:bldP spid="106" grpId="0"/>
          <p:bldP spid="107" grpId="0"/>
          <p:bldP spid="108" grpId="0"/>
          <p:bldP spid="109" grpId="0"/>
          <p:bldP spid="36" grpId="0" animBg="1"/>
          <p:bldP spid="37" grpId="0"/>
          <p:bldP spid="3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000"/>
                                </p:stCondLst>
                                <p:childTnLst>
                                  <p:par>
                                    <p:cTn id="25" presetID="2" presetClass="entr" presetSubtype="4" accel="4200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1500" fill="hold"/>
                                            <p:tgtEl>
                                              <p:spTgt spid="48"/>
                                            </p:tgtEl>
                                            <p:attrNameLst>
                                              <p:attrName>ppt_x</p:attrName>
                                            </p:attrNameLst>
                                          </p:cBhvr>
                                          <p:tavLst>
                                            <p:tav tm="0">
                                              <p:val>
                                                <p:strVal val="#ppt_x"/>
                                              </p:val>
                                            </p:tav>
                                            <p:tav tm="100000">
                                              <p:val>
                                                <p:strVal val="#ppt_x"/>
                                              </p:val>
                                            </p:tav>
                                          </p:tavLst>
                                        </p:anim>
                                        <p:anim calcmode="lin" valueType="num">
                                          <p:cBhvr additive="base">
                                            <p:cTn id="28" dur="1500" fill="hold"/>
                                            <p:tgtEl>
                                              <p:spTgt spid="48"/>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p:cTn id="32" dur="500" fill="hold"/>
                                            <p:tgtEl>
                                              <p:spTgt spid="54"/>
                                            </p:tgtEl>
                                            <p:attrNameLst>
                                              <p:attrName>ppt_w</p:attrName>
                                            </p:attrNameLst>
                                          </p:cBhvr>
                                          <p:tavLst>
                                            <p:tav tm="0">
                                              <p:val>
                                                <p:fltVal val="0"/>
                                              </p:val>
                                            </p:tav>
                                            <p:tav tm="100000">
                                              <p:val>
                                                <p:strVal val="#ppt_w"/>
                                              </p:val>
                                            </p:tav>
                                          </p:tavLst>
                                        </p:anim>
                                        <p:anim calcmode="lin" valueType="num">
                                          <p:cBhvr>
                                            <p:cTn id="33" dur="500" fill="hold"/>
                                            <p:tgtEl>
                                              <p:spTgt spid="54"/>
                                            </p:tgtEl>
                                            <p:attrNameLst>
                                              <p:attrName>ppt_h</p:attrName>
                                            </p:attrNameLst>
                                          </p:cBhvr>
                                          <p:tavLst>
                                            <p:tav tm="0">
                                              <p:val>
                                                <p:fltVal val="0"/>
                                              </p:val>
                                            </p:tav>
                                            <p:tav tm="100000">
                                              <p:val>
                                                <p:strVal val="#ppt_h"/>
                                              </p:val>
                                            </p:tav>
                                          </p:tavLst>
                                        </p:anim>
                                        <p:animEffect transition="in" filter="fade">
                                          <p:cBhvr>
                                            <p:cTn id="34" dur="500"/>
                                            <p:tgtEl>
                                              <p:spTgt spid="54"/>
                                            </p:tgtEl>
                                          </p:cBhvr>
                                        </p:animEffect>
                                      </p:childTnLst>
                                    </p:cTn>
                                  </p:par>
                                  <p:par>
                                    <p:cTn id="35" presetID="53" presetClass="entr" presetSubtype="16" fill="hold" grpId="0" nodeType="withEffect">
                                      <p:stCondLst>
                                        <p:cond delay="100"/>
                                      </p:stCondLst>
                                      <p:childTnLst>
                                        <p:set>
                                          <p:cBhvr>
                                            <p:cTn id="36" dur="1" fill="hold">
                                              <p:stCondLst>
                                                <p:cond delay="0"/>
                                              </p:stCondLst>
                                            </p:cTn>
                                            <p:tgtEl>
                                              <p:spTgt spid="53"/>
                                            </p:tgtEl>
                                            <p:attrNameLst>
                                              <p:attrName>style.visibility</p:attrName>
                                            </p:attrNameLst>
                                          </p:cBhvr>
                                          <p:to>
                                            <p:strVal val="visible"/>
                                          </p:to>
                                        </p:set>
                                        <p:anim calcmode="lin" valueType="num">
                                          <p:cBhvr>
                                            <p:cTn id="37" dur="500" fill="hold"/>
                                            <p:tgtEl>
                                              <p:spTgt spid="53"/>
                                            </p:tgtEl>
                                            <p:attrNameLst>
                                              <p:attrName>ppt_w</p:attrName>
                                            </p:attrNameLst>
                                          </p:cBhvr>
                                          <p:tavLst>
                                            <p:tav tm="0">
                                              <p:val>
                                                <p:fltVal val="0"/>
                                              </p:val>
                                            </p:tav>
                                            <p:tav tm="100000">
                                              <p:val>
                                                <p:strVal val="#ppt_w"/>
                                              </p:val>
                                            </p:tav>
                                          </p:tavLst>
                                        </p:anim>
                                        <p:anim calcmode="lin" valueType="num">
                                          <p:cBhvr>
                                            <p:cTn id="38" dur="500" fill="hold"/>
                                            <p:tgtEl>
                                              <p:spTgt spid="53"/>
                                            </p:tgtEl>
                                            <p:attrNameLst>
                                              <p:attrName>ppt_h</p:attrName>
                                            </p:attrNameLst>
                                          </p:cBhvr>
                                          <p:tavLst>
                                            <p:tav tm="0">
                                              <p:val>
                                                <p:fltVal val="0"/>
                                              </p:val>
                                            </p:tav>
                                            <p:tav tm="100000">
                                              <p:val>
                                                <p:strVal val="#ppt_h"/>
                                              </p:val>
                                            </p:tav>
                                          </p:tavLst>
                                        </p:anim>
                                        <p:animEffect transition="in" filter="fade">
                                          <p:cBhvr>
                                            <p:cTn id="39" dur="500"/>
                                            <p:tgtEl>
                                              <p:spTgt spid="53"/>
                                            </p:tgtEl>
                                          </p:cBhvr>
                                        </p:animEffect>
                                      </p:childTnLst>
                                    </p:cTn>
                                  </p:par>
                                  <p:par>
                                    <p:cTn id="40" presetID="53" presetClass="entr" presetSubtype="16" fill="hold" grpId="0" nodeType="withEffect">
                                      <p:stCondLst>
                                        <p:cond delay="200"/>
                                      </p:stCondLst>
                                      <p:childTnLst>
                                        <p:set>
                                          <p:cBhvr>
                                            <p:cTn id="41" dur="1" fill="hold">
                                              <p:stCondLst>
                                                <p:cond delay="0"/>
                                              </p:stCondLst>
                                            </p:cTn>
                                            <p:tgtEl>
                                              <p:spTgt spid="91"/>
                                            </p:tgtEl>
                                            <p:attrNameLst>
                                              <p:attrName>style.visibility</p:attrName>
                                            </p:attrNameLst>
                                          </p:cBhvr>
                                          <p:to>
                                            <p:strVal val="visible"/>
                                          </p:to>
                                        </p:set>
                                        <p:anim calcmode="lin" valueType="num">
                                          <p:cBhvr>
                                            <p:cTn id="42" dur="500" fill="hold"/>
                                            <p:tgtEl>
                                              <p:spTgt spid="91"/>
                                            </p:tgtEl>
                                            <p:attrNameLst>
                                              <p:attrName>ppt_w</p:attrName>
                                            </p:attrNameLst>
                                          </p:cBhvr>
                                          <p:tavLst>
                                            <p:tav tm="0">
                                              <p:val>
                                                <p:fltVal val="0"/>
                                              </p:val>
                                            </p:tav>
                                            <p:tav tm="100000">
                                              <p:val>
                                                <p:strVal val="#ppt_w"/>
                                              </p:val>
                                            </p:tav>
                                          </p:tavLst>
                                        </p:anim>
                                        <p:anim calcmode="lin" valueType="num">
                                          <p:cBhvr>
                                            <p:cTn id="43" dur="500" fill="hold"/>
                                            <p:tgtEl>
                                              <p:spTgt spid="91"/>
                                            </p:tgtEl>
                                            <p:attrNameLst>
                                              <p:attrName>ppt_h</p:attrName>
                                            </p:attrNameLst>
                                          </p:cBhvr>
                                          <p:tavLst>
                                            <p:tav tm="0">
                                              <p:val>
                                                <p:fltVal val="0"/>
                                              </p:val>
                                            </p:tav>
                                            <p:tav tm="100000">
                                              <p:val>
                                                <p:strVal val="#ppt_h"/>
                                              </p:val>
                                            </p:tav>
                                          </p:tavLst>
                                        </p:anim>
                                        <p:animEffect transition="in" filter="fade">
                                          <p:cBhvr>
                                            <p:cTn id="44" dur="500"/>
                                            <p:tgtEl>
                                              <p:spTgt spid="91"/>
                                            </p:tgtEl>
                                          </p:cBhvr>
                                        </p:animEffect>
                                      </p:childTnLst>
                                    </p:cTn>
                                  </p:par>
                                  <p:par>
                                    <p:cTn id="45" presetID="53" presetClass="entr" presetSubtype="16" fill="hold" grpId="0" nodeType="withEffect">
                                      <p:stCondLst>
                                        <p:cond delay="300"/>
                                      </p:stCondLst>
                                      <p:childTnLst>
                                        <p:set>
                                          <p:cBhvr>
                                            <p:cTn id="46" dur="1" fill="hold">
                                              <p:stCondLst>
                                                <p:cond delay="0"/>
                                              </p:stCondLst>
                                            </p:cTn>
                                            <p:tgtEl>
                                              <p:spTgt spid="90"/>
                                            </p:tgtEl>
                                            <p:attrNameLst>
                                              <p:attrName>style.visibility</p:attrName>
                                            </p:attrNameLst>
                                          </p:cBhvr>
                                          <p:to>
                                            <p:strVal val="visible"/>
                                          </p:to>
                                        </p:set>
                                        <p:anim calcmode="lin" valueType="num">
                                          <p:cBhvr>
                                            <p:cTn id="47" dur="500" fill="hold"/>
                                            <p:tgtEl>
                                              <p:spTgt spid="90"/>
                                            </p:tgtEl>
                                            <p:attrNameLst>
                                              <p:attrName>ppt_w</p:attrName>
                                            </p:attrNameLst>
                                          </p:cBhvr>
                                          <p:tavLst>
                                            <p:tav tm="0">
                                              <p:val>
                                                <p:fltVal val="0"/>
                                              </p:val>
                                            </p:tav>
                                            <p:tav tm="100000">
                                              <p:val>
                                                <p:strVal val="#ppt_w"/>
                                              </p:val>
                                            </p:tav>
                                          </p:tavLst>
                                        </p:anim>
                                        <p:anim calcmode="lin" valueType="num">
                                          <p:cBhvr>
                                            <p:cTn id="48" dur="500" fill="hold"/>
                                            <p:tgtEl>
                                              <p:spTgt spid="90"/>
                                            </p:tgtEl>
                                            <p:attrNameLst>
                                              <p:attrName>ppt_h</p:attrName>
                                            </p:attrNameLst>
                                          </p:cBhvr>
                                          <p:tavLst>
                                            <p:tav tm="0">
                                              <p:val>
                                                <p:fltVal val="0"/>
                                              </p:val>
                                            </p:tav>
                                            <p:tav tm="100000">
                                              <p:val>
                                                <p:strVal val="#ppt_h"/>
                                              </p:val>
                                            </p:tav>
                                          </p:tavLst>
                                        </p:anim>
                                        <p:animEffect transition="in" filter="fade">
                                          <p:cBhvr>
                                            <p:cTn id="49" dur="500"/>
                                            <p:tgtEl>
                                              <p:spTgt spid="90"/>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Effect transition="in" filter="fade">
                                          <p:cBhvr>
                                            <p:cTn id="54" dur="500"/>
                                            <p:tgtEl>
                                              <p:spTgt spid="55"/>
                                            </p:tgtEl>
                                          </p:cBhvr>
                                        </p:animEffect>
                                      </p:childTnLst>
                                    </p:cTn>
                                  </p:par>
                                  <p:par>
                                    <p:cTn id="55" presetID="53" presetClass="entr" presetSubtype="16" fill="hold" grpId="0" nodeType="withEffect">
                                      <p:stCondLst>
                                        <p:cond delay="400"/>
                                      </p:stCondLst>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ppt_w</p:attrName>
                                            </p:attrNameLst>
                                          </p:cBhvr>
                                          <p:tavLst>
                                            <p:tav tm="0">
                                              <p:val>
                                                <p:fltVal val="0"/>
                                              </p:val>
                                            </p:tav>
                                            <p:tav tm="100000">
                                              <p:val>
                                                <p:strVal val="#ppt_w"/>
                                              </p:val>
                                            </p:tav>
                                          </p:tavLst>
                                        </p:anim>
                                        <p:anim calcmode="lin" valueType="num">
                                          <p:cBhvr>
                                            <p:cTn id="58" dur="500" fill="hold"/>
                                            <p:tgtEl>
                                              <p:spTgt spid="36"/>
                                            </p:tgtEl>
                                            <p:attrNameLst>
                                              <p:attrName>ppt_h</p:attrName>
                                            </p:attrNameLst>
                                          </p:cBhvr>
                                          <p:tavLst>
                                            <p:tav tm="0">
                                              <p:val>
                                                <p:fltVal val="0"/>
                                              </p:val>
                                            </p:tav>
                                            <p:tav tm="100000">
                                              <p:val>
                                                <p:strVal val="#ppt_h"/>
                                              </p:val>
                                            </p:tav>
                                          </p:tavLst>
                                        </p:anim>
                                        <p:animEffect transition="in" filter="fade">
                                          <p:cBhvr>
                                            <p:cTn id="59" dur="500"/>
                                            <p:tgtEl>
                                              <p:spTgt spid="36"/>
                                            </p:tgtEl>
                                          </p:cBhvr>
                                        </p:animEffect>
                                      </p:childTnLst>
                                    </p:cTn>
                                  </p:par>
                                </p:childTnLst>
                              </p:cTn>
                            </p:par>
                            <p:par>
                              <p:cTn id="60" fill="hold">
                                <p:stCondLst>
                                  <p:cond delay="4400"/>
                                </p:stCondLst>
                                <p:childTnLst>
                                  <p:par>
                                    <p:cTn id="61" presetID="10" presetClass="entr" presetSubtype="0" fill="hold" grpId="0" nodeType="afterEffect">
                                      <p:stCondLst>
                                        <p:cond delay="0"/>
                                      </p:stCondLst>
                                      <p:childTnLst>
                                        <p:set>
                                          <p:cBhvr>
                                            <p:cTn id="62" dur="1" fill="hold">
                                              <p:stCondLst>
                                                <p:cond delay="0"/>
                                              </p:stCondLst>
                                            </p:cTn>
                                            <p:tgtEl>
                                              <p:spTgt spid="105"/>
                                            </p:tgtEl>
                                            <p:attrNameLst>
                                              <p:attrName>style.visibility</p:attrName>
                                            </p:attrNameLst>
                                          </p:cBhvr>
                                          <p:to>
                                            <p:strVal val="visible"/>
                                          </p:to>
                                        </p:set>
                                        <p:animEffect transition="in" filter="fade">
                                          <p:cBhvr>
                                            <p:cTn id="63" dur="500"/>
                                            <p:tgtEl>
                                              <p:spTgt spid="10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6"/>
                                            </p:tgtEl>
                                            <p:attrNameLst>
                                              <p:attrName>style.visibility</p:attrName>
                                            </p:attrNameLst>
                                          </p:cBhvr>
                                          <p:to>
                                            <p:strVal val="visible"/>
                                          </p:to>
                                        </p:set>
                                        <p:animEffect transition="in" filter="fade">
                                          <p:cBhvr>
                                            <p:cTn id="66" dur="500"/>
                                            <p:tgtEl>
                                              <p:spTgt spid="10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7"/>
                                            </p:tgtEl>
                                            <p:attrNameLst>
                                              <p:attrName>style.visibility</p:attrName>
                                            </p:attrNameLst>
                                          </p:cBhvr>
                                          <p:to>
                                            <p:strVal val="visible"/>
                                          </p:to>
                                        </p:set>
                                        <p:animEffect transition="in" filter="fade">
                                          <p:cBhvr>
                                            <p:cTn id="69" dur="500"/>
                                            <p:tgtEl>
                                              <p:spTgt spid="10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fade">
                                          <p:cBhvr>
                                            <p:cTn id="75" dur="500"/>
                                            <p:tgtEl>
                                              <p:spTgt spid="10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8"/>
                                            </p:tgtEl>
                                            <p:attrNameLst>
                                              <p:attrName>style.visibility</p:attrName>
                                            </p:attrNameLst>
                                          </p:cBhvr>
                                          <p:to>
                                            <p:strVal val="visible"/>
                                          </p:to>
                                        </p:set>
                                        <p:animEffect transition="in" filter="fade">
                                          <p:cBhvr>
                                            <p:cTn id="78" dur="500"/>
                                            <p:tgtEl>
                                              <p:spTgt spid="108"/>
                                            </p:tgtEl>
                                          </p:cBhvr>
                                        </p:animEffect>
                                      </p:childTnLst>
                                    </p:cTn>
                                  </p:par>
                                </p:childTnLst>
                              </p:cTn>
                            </p:par>
                            <p:par>
                              <p:cTn id="79" fill="hold">
                                <p:stCondLst>
                                  <p:cond delay="4900"/>
                                </p:stCondLst>
                                <p:childTnLst>
                                  <p:par>
                                    <p:cTn id="80" presetID="12" presetClass="entr" presetSubtype="2" fill="hold" grpId="0" nodeType="afterEffect">
                                      <p:stCondLst>
                                        <p:cond delay="0"/>
                                      </p:stCondLst>
                                      <p:childTnLst>
                                        <p:set>
                                          <p:cBhvr>
                                            <p:cTn id="81" dur="1" fill="hold">
                                              <p:stCondLst>
                                                <p:cond delay="0"/>
                                              </p:stCondLst>
                                            </p:cTn>
                                            <p:tgtEl>
                                              <p:spTgt spid="92"/>
                                            </p:tgtEl>
                                            <p:attrNameLst>
                                              <p:attrName>style.visibility</p:attrName>
                                            </p:attrNameLst>
                                          </p:cBhvr>
                                          <p:to>
                                            <p:strVal val="visible"/>
                                          </p:to>
                                        </p:set>
                                        <p:anim calcmode="lin" valueType="num">
                                          <p:cBhvr additive="base">
                                            <p:cTn id="82" dur="500"/>
                                            <p:tgtEl>
                                              <p:spTgt spid="92"/>
                                            </p:tgtEl>
                                            <p:attrNameLst>
                                              <p:attrName>ppt_x</p:attrName>
                                            </p:attrNameLst>
                                          </p:cBhvr>
                                          <p:tavLst>
                                            <p:tav tm="0">
                                              <p:val>
                                                <p:strVal val="#ppt_x+#ppt_w*1.125000"/>
                                              </p:val>
                                            </p:tav>
                                            <p:tav tm="100000">
                                              <p:val>
                                                <p:strVal val="#ppt_x"/>
                                              </p:val>
                                            </p:tav>
                                          </p:tavLst>
                                        </p:anim>
                                        <p:animEffect transition="in" filter="wipe(left)">
                                          <p:cBhvr>
                                            <p:cTn id="83" dur="500"/>
                                            <p:tgtEl>
                                              <p:spTgt spid="92"/>
                                            </p:tgtEl>
                                          </p:cBhvr>
                                        </p:animEffect>
                                      </p:childTnLst>
                                    </p:cTn>
                                  </p:par>
                                  <p:par>
                                    <p:cTn id="84" presetID="12" presetClass="entr" presetSubtype="2" fill="hold" grpId="0" nodeType="withEffect">
                                      <p:stCondLst>
                                        <p:cond delay="0"/>
                                      </p:stCondLst>
                                      <p:childTnLst>
                                        <p:set>
                                          <p:cBhvr>
                                            <p:cTn id="85" dur="1" fill="hold">
                                              <p:stCondLst>
                                                <p:cond delay="0"/>
                                              </p:stCondLst>
                                            </p:cTn>
                                            <p:tgtEl>
                                              <p:spTgt spid="95"/>
                                            </p:tgtEl>
                                            <p:attrNameLst>
                                              <p:attrName>style.visibility</p:attrName>
                                            </p:attrNameLst>
                                          </p:cBhvr>
                                          <p:to>
                                            <p:strVal val="visible"/>
                                          </p:to>
                                        </p:set>
                                        <p:anim calcmode="lin" valueType="num">
                                          <p:cBhvr additive="base">
                                            <p:cTn id="86" dur="500"/>
                                            <p:tgtEl>
                                              <p:spTgt spid="95"/>
                                            </p:tgtEl>
                                            <p:attrNameLst>
                                              <p:attrName>ppt_x</p:attrName>
                                            </p:attrNameLst>
                                          </p:cBhvr>
                                          <p:tavLst>
                                            <p:tav tm="0">
                                              <p:val>
                                                <p:strVal val="#ppt_x+#ppt_w*1.125000"/>
                                              </p:val>
                                            </p:tav>
                                            <p:tav tm="100000">
                                              <p:val>
                                                <p:strVal val="#ppt_x"/>
                                              </p:val>
                                            </p:tav>
                                          </p:tavLst>
                                        </p:anim>
                                        <p:animEffect transition="in" filter="wipe(left)">
                                          <p:cBhvr>
                                            <p:cTn id="87" dur="500"/>
                                            <p:tgtEl>
                                              <p:spTgt spid="95"/>
                                            </p:tgtEl>
                                          </p:cBhvr>
                                        </p:animEffect>
                                      </p:childTnLst>
                                    </p:cTn>
                                  </p:par>
                                  <p:par>
                                    <p:cTn id="88" presetID="12" presetClass="entr" presetSubtype="2" fill="hold" grpId="0" nodeType="withEffect">
                                      <p:stCondLst>
                                        <p:cond delay="0"/>
                                      </p:stCondLst>
                                      <p:childTnLst>
                                        <p:set>
                                          <p:cBhvr>
                                            <p:cTn id="89" dur="1" fill="hold">
                                              <p:stCondLst>
                                                <p:cond delay="0"/>
                                              </p:stCondLst>
                                            </p:cTn>
                                            <p:tgtEl>
                                              <p:spTgt spid="96"/>
                                            </p:tgtEl>
                                            <p:attrNameLst>
                                              <p:attrName>style.visibility</p:attrName>
                                            </p:attrNameLst>
                                          </p:cBhvr>
                                          <p:to>
                                            <p:strVal val="visible"/>
                                          </p:to>
                                        </p:set>
                                        <p:anim calcmode="lin" valueType="num">
                                          <p:cBhvr additive="base">
                                            <p:cTn id="90" dur="500"/>
                                            <p:tgtEl>
                                              <p:spTgt spid="96"/>
                                            </p:tgtEl>
                                            <p:attrNameLst>
                                              <p:attrName>ppt_x</p:attrName>
                                            </p:attrNameLst>
                                          </p:cBhvr>
                                          <p:tavLst>
                                            <p:tav tm="0">
                                              <p:val>
                                                <p:strVal val="#ppt_x+#ppt_w*1.125000"/>
                                              </p:val>
                                            </p:tav>
                                            <p:tav tm="100000">
                                              <p:val>
                                                <p:strVal val="#ppt_x"/>
                                              </p:val>
                                            </p:tav>
                                          </p:tavLst>
                                        </p:anim>
                                        <p:animEffect transition="in" filter="wipe(left)">
                                          <p:cBhvr>
                                            <p:cTn id="91" dur="500"/>
                                            <p:tgtEl>
                                              <p:spTgt spid="96"/>
                                            </p:tgtEl>
                                          </p:cBhvr>
                                        </p:animEffect>
                                      </p:childTnLst>
                                    </p:cTn>
                                  </p:par>
                                  <p:par>
                                    <p:cTn id="92" presetID="12" presetClass="entr" presetSubtype="8" fill="hold" grpId="0" nodeType="withEffect">
                                      <p:stCondLst>
                                        <p:cond delay="0"/>
                                      </p:stCondLst>
                                      <p:childTnLst>
                                        <p:set>
                                          <p:cBhvr>
                                            <p:cTn id="93" dur="1" fill="hold">
                                              <p:stCondLst>
                                                <p:cond delay="0"/>
                                              </p:stCondLst>
                                            </p:cTn>
                                            <p:tgtEl>
                                              <p:spTgt spid="93"/>
                                            </p:tgtEl>
                                            <p:attrNameLst>
                                              <p:attrName>style.visibility</p:attrName>
                                            </p:attrNameLst>
                                          </p:cBhvr>
                                          <p:to>
                                            <p:strVal val="visible"/>
                                          </p:to>
                                        </p:set>
                                        <p:anim calcmode="lin" valueType="num">
                                          <p:cBhvr additive="base">
                                            <p:cTn id="94" dur="500"/>
                                            <p:tgtEl>
                                              <p:spTgt spid="93"/>
                                            </p:tgtEl>
                                            <p:attrNameLst>
                                              <p:attrName>ppt_x</p:attrName>
                                            </p:attrNameLst>
                                          </p:cBhvr>
                                          <p:tavLst>
                                            <p:tav tm="0">
                                              <p:val>
                                                <p:strVal val="#ppt_x-#ppt_w*1.125000"/>
                                              </p:val>
                                            </p:tav>
                                            <p:tav tm="100000">
                                              <p:val>
                                                <p:strVal val="#ppt_x"/>
                                              </p:val>
                                            </p:tav>
                                          </p:tavLst>
                                        </p:anim>
                                        <p:animEffect transition="in" filter="wipe(right)">
                                          <p:cBhvr>
                                            <p:cTn id="95" dur="500"/>
                                            <p:tgtEl>
                                              <p:spTgt spid="93"/>
                                            </p:tgtEl>
                                          </p:cBhvr>
                                        </p:animEffect>
                                      </p:childTnLst>
                                    </p:cTn>
                                  </p:par>
                                  <p:par>
                                    <p:cTn id="96" presetID="12" presetClass="entr" presetSubtype="2"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additive="base">
                                            <p:cTn id="98" dur="500"/>
                                            <p:tgtEl>
                                              <p:spTgt spid="37"/>
                                            </p:tgtEl>
                                            <p:attrNameLst>
                                              <p:attrName>ppt_x</p:attrName>
                                            </p:attrNameLst>
                                          </p:cBhvr>
                                          <p:tavLst>
                                            <p:tav tm="0">
                                              <p:val>
                                                <p:strVal val="#ppt_x+#ppt_w*1.125000"/>
                                              </p:val>
                                            </p:tav>
                                            <p:tav tm="100000">
                                              <p:val>
                                                <p:strVal val="#ppt_x"/>
                                              </p:val>
                                            </p:tav>
                                          </p:tavLst>
                                        </p:anim>
                                        <p:animEffect transition="in" filter="wipe(left)">
                                          <p:cBhvr>
                                            <p:cTn id="99" dur="500"/>
                                            <p:tgtEl>
                                              <p:spTgt spid="37"/>
                                            </p:tgtEl>
                                          </p:cBhvr>
                                        </p:animEffect>
                                      </p:childTnLst>
                                    </p:cTn>
                                  </p:par>
                                  <p:par>
                                    <p:cTn id="100" presetID="12" presetClass="entr" presetSubtype="8" fill="hold" grpId="0" nodeType="withEffect">
                                      <p:stCondLst>
                                        <p:cond delay="0"/>
                                      </p:stCondLst>
                                      <p:childTnLst>
                                        <p:set>
                                          <p:cBhvr>
                                            <p:cTn id="101" dur="1" fill="hold">
                                              <p:stCondLst>
                                                <p:cond delay="0"/>
                                              </p:stCondLst>
                                            </p:cTn>
                                            <p:tgtEl>
                                              <p:spTgt spid="94"/>
                                            </p:tgtEl>
                                            <p:attrNameLst>
                                              <p:attrName>style.visibility</p:attrName>
                                            </p:attrNameLst>
                                          </p:cBhvr>
                                          <p:to>
                                            <p:strVal val="visible"/>
                                          </p:to>
                                        </p:set>
                                        <p:anim calcmode="lin" valueType="num">
                                          <p:cBhvr additive="base">
                                            <p:cTn id="102" dur="500"/>
                                            <p:tgtEl>
                                              <p:spTgt spid="94"/>
                                            </p:tgtEl>
                                            <p:attrNameLst>
                                              <p:attrName>ppt_x</p:attrName>
                                            </p:attrNameLst>
                                          </p:cBhvr>
                                          <p:tavLst>
                                            <p:tav tm="0">
                                              <p:val>
                                                <p:strVal val="#ppt_x-#ppt_w*1.125000"/>
                                              </p:val>
                                            </p:tav>
                                            <p:tav tm="100000">
                                              <p:val>
                                                <p:strVal val="#ppt_x"/>
                                              </p:val>
                                            </p:tav>
                                          </p:tavLst>
                                        </p:anim>
                                        <p:animEffect transition="in" filter="wipe(right)">
                                          <p:cBhvr>
                                            <p:cTn id="103" dur="500"/>
                                            <p:tgtEl>
                                              <p:spTgt spid="94"/>
                                            </p:tgtEl>
                                          </p:cBhvr>
                                        </p:animEffect>
                                      </p:childTnLst>
                                    </p:cTn>
                                  </p:par>
                                </p:childTnLst>
                              </p:cTn>
                            </p:par>
                            <p:par>
                              <p:cTn id="104" fill="hold">
                                <p:stCondLst>
                                  <p:cond delay="5400"/>
                                </p:stCondLst>
                                <p:childTnLst>
                                  <p:par>
                                    <p:cTn id="105" presetID="42" presetClass="entr" presetSubtype="0" fill="hold" nodeType="afterEffect">
                                      <p:stCondLst>
                                        <p:cond delay="0"/>
                                      </p:stCondLst>
                                      <p:childTnLst>
                                        <p:set>
                                          <p:cBhvr>
                                            <p:cTn id="106" dur="1" fill="hold">
                                              <p:stCondLst>
                                                <p:cond delay="0"/>
                                              </p:stCondLst>
                                            </p:cTn>
                                            <p:tgtEl>
                                              <p:spTgt spid="97"/>
                                            </p:tgtEl>
                                            <p:attrNameLst>
                                              <p:attrName>style.visibility</p:attrName>
                                            </p:attrNameLst>
                                          </p:cBhvr>
                                          <p:to>
                                            <p:strVal val="visible"/>
                                          </p:to>
                                        </p:set>
                                        <p:animEffect transition="in" filter="fade">
                                          <p:cBhvr>
                                            <p:cTn id="107" dur="500"/>
                                            <p:tgtEl>
                                              <p:spTgt spid="97"/>
                                            </p:tgtEl>
                                          </p:cBhvr>
                                        </p:animEffect>
                                        <p:anim calcmode="lin" valueType="num">
                                          <p:cBhvr>
                                            <p:cTn id="108" dur="500" fill="hold"/>
                                            <p:tgtEl>
                                              <p:spTgt spid="97"/>
                                            </p:tgtEl>
                                            <p:attrNameLst>
                                              <p:attrName>ppt_x</p:attrName>
                                            </p:attrNameLst>
                                          </p:cBhvr>
                                          <p:tavLst>
                                            <p:tav tm="0">
                                              <p:val>
                                                <p:strVal val="#ppt_x"/>
                                              </p:val>
                                            </p:tav>
                                            <p:tav tm="100000">
                                              <p:val>
                                                <p:strVal val="#ppt_x"/>
                                              </p:val>
                                            </p:tav>
                                          </p:tavLst>
                                        </p:anim>
                                        <p:anim calcmode="lin" valueType="num">
                                          <p:cBhvr>
                                            <p:cTn id="109" dur="500" fill="hold"/>
                                            <p:tgtEl>
                                              <p:spTgt spid="97"/>
                                            </p:tgtEl>
                                            <p:attrNameLst>
                                              <p:attrName>ppt_y</p:attrName>
                                            </p:attrNameLst>
                                          </p:cBhvr>
                                          <p:tavLst>
                                            <p:tav tm="0">
                                              <p:val>
                                                <p:strVal val="#ppt_y+.1"/>
                                              </p:val>
                                            </p:tav>
                                            <p:tav tm="100000">
                                              <p:val>
                                                <p:strVal val="#ppt_y"/>
                                              </p:val>
                                            </p:tav>
                                          </p:tavLst>
                                        </p:anim>
                                      </p:childTnLst>
                                    </p:cTn>
                                  </p:par>
                                </p:childTnLst>
                              </p:cTn>
                            </p:par>
                            <p:par>
                              <p:cTn id="110" fill="hold">
                                <p:stCondLst>
                                  <p:cond delay="5900"/>
                                </p:stCondLst>
                                <p:childTnLst>
                                  <p:par>
                                    <p:cTn id="111" presetID="22" presetClass="entr" presetSubtype="1" fill="hold" grpId="0" nodeType="afterEffect">
                                      <p:stCondLst>
                                        <p:cond delay="0"/>
                                      </p:stCondLst>
                                      <p:childTnLst>
                                        <p:set>
                                          <p:cBhvr>
                                            <p:cTn id="112" dur="1" fill="hold">
                                              <p:stCondLst>
                                                <p:cond delay="0"/>
                                              </p:stCondLst>
                                            </p:cTn>
                                            <p:tgtEl>
                                              <p:spTgt spid="102"/>
                                            </p:tgtEl>
                                            <p:attrNameLst>
                                              <p:attrName>style.visibility</p:attrName>
                                            </p:attrNameLst>
                                          </p:cBhvr>
                                          <p:to>
                                            <p:strVal val="visible"/>
                                          </p:to>
                                        </p:set>
                                        <p:animEffect transition="in" filter="wipe(up)">
                                          <p:cBhvr>
                                            <p:cTn id="113"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3" grpId="0" animBg="1"/>
          <p:bldP spid="54" grpId="0" animBg="1"/>
          <p:bldP spid="55" grpId="0" animBg="1"/>
          <p:bldP spid="90" grpId="0" animBg="1"/>
          <p:bldP spid="91" grpId="0" animBg="1"/>
          <p:bldP spid="92" grpId="0"/>
          <p:bldP spid="93" grpId="0"/>
          <p:bldP spid="94" grpId="0"/>
          <p:bldP spid="95" grpId="0"/>
          <p:bldP spid="96" grpId="0"/>
          <p:bldP spid="102" grpId="0"/>
          <p:bldP spid="105" grpId="0"/>
          <p:bldP spid="106" grpId="0"/>
          <p:bldP spid="107" grpId="0"/>
          <p:bldP spid="108" grpId="0"/>
          <p:bldP spid="109" grpId="0"/>
          <p:bldP spid="36" grpId="0" animBg="1"/>
          <p:bldP spid="37" grpId="0"/>
          <p:bldP spid="38"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TextBox 55"/>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明年工作计划</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57" name="六边形 56"/>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2" name="直接连接符 26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14"/>
          <p:cNvSpPr>
            <a:spLocks noChangeArrowheads="1"/>
          </p:cNvSpPr>
          <p:nvPr/>
        </p:nvSpPr>
        <p:spPr bwMode="auto">
          <a:xfrm>
            <a:off x="1857660" y="1270737"/>
            <a:ext cx="144858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chemeClr val="tx1">
                    <a:lumMod val="65000"/>
                    <a:lumOff val="35000"/>
                  </a:schemeClr>
                </a:solidFill>
                <a:latin typeface="微软雅黑" pitchFamily="34" charset="-122"/>
                <a:ea typeface="微软雅黑" pitchFamily="34" charset="-122"/>
                <a:sym typeface="方正正大黑简体" pitchFamily="2" charset="-122"/>
              </a:rPr>
              <a:t>输入标题</a:t>
            </a:r>
            <a:endParaRPr lang="zh-CN" altLang="en-US" sz="2000" b="1" dirty="0">
              <a:solidFill>
                <a:schemeClr val="tx1">
                  <a:lumMod val="65000"/>
                  <a:lumOff val="35000"/>
                </a:schemeClr>
              </a:solidFill>
              <a:latin typeface="微软雅黑" pitchFamily="34" charset="-122"/>
              <a:ea typeface="微软雅黑" pitchFamily="34" charset="-122"/>
              <a:sym typeface="方正正大黑简体" pitchFamily="2" charset="-122"/>
            </a:endParaRPr>
          </a:p>
        </p:txBody>
      </p:sp>
      <p:sp>
        <p:nvSpPr>
          <p:cNvPr id="78" name="直接连接符 10"/>
          <p:cNvSpPr>
            <a:spLocks noChangeShapeType="1"/>
          </p:cNvSpPr>
          <p:nvPr/>
        </p:nvSpPr>
        <p:spPr bwMode="auto">
          <a:xfrm>
            <a:off x="1207104" y="859639"/>
            <a:ext cx="1587" cy="3960812"/>
          </a:xfrm>
          <a:prstGeom prst="line">
            <a:avLst/>
          </a:prstGeom>
          <a:noFill/>
          <a:ln w="9525" cap="flat" cmpd="sng">
            <a:solidFill>
              <a:schemeClr val="bg1">
                <a:lumMod val="50000"/>
              </a:schemeClr>
            </a:solidFill>
            <a:bevel/>
            <a:headEnd/>
            <a:tailEnd/>
          </a:ln>
          <a:extLst>
            <a:ext uri="{909E8E84-426E-40DD-AFC4-6F175D3DCCD1}">
              <a14:hiddenFill xmlns="" xmlns:a14="http://schemas.microsoft.com/office/drawing/2010/main">
                <a:noFill/>
              </a14:hiddenFill>
            </a:ext>
          </a:extLst>
        </p:spPr>
        <p:txBody>
          <a:bodyPr/>
          <a:lstStyle/>
          <a:p>
            <a:endParaRPr lang="zh-CN" altLang="en-US"/>
          </a:p>
        </p:txBody>
      </p:sp>
      <p:grpSp>
        <p:nvGrpSpPr>
          <p:cNvPr id="80" name="组合 79"/>
          <p:cNvGrpSpPr/>
          <p:nvPr/>
        </p:nvGrpSpPr>
        <p:grpSpPr>
          <a:xfrm>
            <a:off x="698547" y="1004049"/>
            <a:ext cx="964688" cy="964688"/>
            <a:chOff x="1985887" y="1962468"/>
            <a:chExt cx="1284820" cy="1284820"/>
          </a:xfrm>
          <a:effectLst>
            <a:outerShdw blurRad="88900" dist="76200" dir="4800000" algn="t" rotWithShape="0">
              <a:prstClr val="black">
                <a:alpha val="25000"/>
              </a:prstClr>
            </a:outerShdw>
          </a:effectLst>
        </p:grpSpPr>
        <p:sp>
          <p:nvSpPr>
            <p:cNvPr id="81" name="椭圆 80"/>
            <p:cNvSpPr/>
            <p:nvPr/>
          </p:nvSpPr>
          <p:spPr>
            <a:xfrm rot="1245109">
              <a:off x="1985887" y="1962468"/>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82" name="椭圆 81"/>
            <p:cNvSpPr/>
            <p:nvPr/>
          </p:nvSpPr>
          <p:spPr>
            <a:xfrm>
              <a:off x="2138192" y="2120635"/>
              <a:ext cx="970383" cy="970381"/>
            </a:xfrm>
            <a:prstGeom prst="ellipse">
              <a:avLst/>
            </a:prstGeom>
            <a:solidFill>
              <a:schemeClr val="accent2"/>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altLang="zh-CN" sz="2000" b="1" dirty="0" smtClean="0">
                  <a:solidFill>
                    <a:schemeClr val="bg1"/>
                  </a:solidFill>
                  <a:latin typeface="微软雅黑" pitchFamily="34" charset="-122"/>
                  <a:ea typeface="微软雅黑" pitchFamily="34" charset="-122"/>
                </a:rPr>
                <a:t>01</a:t>
              </a:r>
              <a:endParaRPr lang="zh-CN" altLang="en-US" sz="2000" b="1" dirty="0">
                <a:solidFill>
                  <a:schemeClr val="bg1"/>
                </a:solidFill>
                <a:latin typeface="微软雅黑" pitchFamily="34" charset="-122"/>
                <a:ea typeface="微软雅黑" pitchFamily="34" charset="-122"/>
              </a:endParaRPr>
            </a:p>
          </p:txBody>
        </p:sp>
      </p:grpSp>
      <p:sp>
        <p:nvSpPr>
          <p:cNvPr id="87" name="TextBox 28"/>
          <p:cNvSpPr>
            <a:spLocks noChangeArrowheads="1"/>
          </p:cNvSpPr>
          <p:nvPr/>
        </p:nvSpPr>
        <p:spPr bwMode="auto">
          <a:xfrm>
            <a:off x="950300" y="2460841"/>
            <a:ext cx="54694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2800" b="1" dirty="0">
                <a:solidFill>
                  <a:schemeClr val="bg1"/>
                </a:solidFill>
                <a:latin typeface="方正兰亭粗黑_GBK" charset="-122"/>
                <a:ea typeface="方正兰亭粗黑_GBK" charset="-122"/>
                <a:sym typeface="方正兰亭粗黑_GBK" charset="-122"/>
              </a:rPr>
              <a:t>VS</a:t>
            </a:r>
          </a:p>
        </p:txBody>
      </p:sp>
      <p:grpSp>
        <p:nvGrpSpPr>
          <p:cNvPr id="88" name="组合 87"/>
          <p:cNvGrpSpPr/>
          <p:nvPr/>
        </p:nvGrpSpPr>
        <p:grpSpPr>
          <a:xfrm>
            <a:off x="724760" y="2305072"/>
            <a:ext cx="964688" cy="964688"/>
            <a:chOff x="1985887" y="1962468"/>
            <a:chExt cx="1284820" cy="1284820"/>
          </a:xfrm>
          <a:effectLst>
            <a:outerShdw blurRad="88900" dist="76200" dir="4800000" algn="t" rotWithShape="0">
              <a:prstClr val="black">
                <a:alpha val="25000"/>
              </a:prstClr>
            </a:outerShdw>
          </a:effectLst>
        </p:grpSpPr>
        <p:sp>
          <p:nvSpPr>
            <p:cNvPr id="89" name="椭圆 88"/>
            <p:cNvSpPr/>
            <p:nvPr/>
          </p:nvSpPr>
          <p:spPr>
            <a:xfrm rot="1245109">
              <a:off x="1985887" y="1962468"/>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110" name="椭圆 109"/>
            <p:cNvSpPr/>
            <p:nvPr/>
          </p:nvSpPr>
          <p:spPr>
            <a:xfrm>
              <a:off x="2138192" y="2120635"/>
              <a:ext cx="970383" cy="970381"/>
            </a:xfrm>
            <a:prstGeom prst="ellipse">
              <a:avLst/>
            </a:prstGeom>
            <a:solidFill>
              <a:schemeClr val="accent2"/>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altLang="zh-CN" sz="2000" b="1" dirty="0" smtClean="0">
                  <a:solidFill>
                    <a:schemeClr val="bg1"/>
                  </a:solidFill>
                  <a:latin typeface="微软雅黑" pitchFamily="34" charset="-122"/>
                  <a:ea typeface="微软雅黑" pitchFamily="34" charset="-122"/>
                </a:rPr>
                <a:t>02</a:t>
              </a:r>
              <a:endParaRPr lang="zh-CN" altLang="en-US" sz="2000" b="1" dirty="0">
                <a:solidFill>
                  <a:schemeClr val="bg1"/>
                </a:solidFill>
                <a:latin typeface="微软雅黑" pitchFamily="34" charset="-122"/>
                <a:ea typeface="微软雅黑" pitchFamily="34" charset="-122"/>
              </a:endParaRPr>
            </a:p>
          </p:txBody>
        </p:sp>
      </p:grpSp>
      <p:sp>
        <p:nvSpPr>
          <p:cNvPr id="111" name="TextBox 28"/>
          <p:cNvSpPr>
            <a:spLocks noChangeArrowheads="1"/>
          </p:cNvSpPr>
          <p:nvPr/>
        </p:nvSpPr>
        <p:spPr bwMode="auto">
          <a:xfrm>
            <a:off x="950300" y="3779055"/>
            <a:ext cx="54694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2800" b="1" dirty="0">
                <a:solidFill>
                  <a:schemeClr val="bg1"/>
                </a:solidFill>
                <a:latin typeface="方正兰亭粗黑_GBK" charset="-122"/>
                <a:ea typeface="方正兰亭粗黑_GBK" charset="-122"/>
                <a:sym typeface="方正兰亭粗黑_GBK" charset="-122"/>
              </a:rPr>
              <a:t>VS</a:t>
            </a:r>
          </a:p>
        </p:txBody>
      </p:sp>
      <p:grpSp>
        <p:nvGrpSpPr>
          <p:cNvPr id="112" name="组合 111"/>
          <p:cNvGrpSpPr/>
          <p:nvPr/>
        </p:nvGrpSpPr>
        <p:grpSpPr>
          <a:xfrm>
            <a:off x="724760" y="3623286"/>
            <a:ext cx="964688" cy="964688"/>
            <a:chOff x="1985887" y="1962468"/>
            <a:chExt cx="1284820" cy="1284820"/>
          </a:xfrm>
          <a:effectLst>
            <a:outerShdw blurRad="88900" dist="76200" dir="4800000" algn="t" rotWithShape="0">
              <a:prstClr val="black">
                <a:alpha val="25000"/>
              </a:prstClr>
            </a:outerShdw>
          </a:effectLst>
        </p:grpSpPr>
        <p:sp>
          <p:nvSpPr>
            <p:cNvPr id="113" name="椭圆 112"/>
            <p:cNvSpPr/>
            <p:nvPr/>
          </p:nvSpPr>
          <p:spPr>
            <a:xfrm rot="1245109">
              <a:off x="1985887" y="1962468"/>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114" name="椭圆 113"/>
            <p:cNvSpPr/>
            <p:nvPr/>
          </p:nvSpPr>
          <p:spPr>
            <a:xfrm>
              <a:off x="2138192" y="2120635"/>
              <a:ext cx="970383" cy="970381"/>
            </a:xfrm>
            <a:prstGeom prst="ellipse">
              <a:avLst/>
            </a:prstGeom>
            <a:solidFill>
              <a:schemeClr val="accent2"/>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altLang="zh-CN" sz="2000" b="1" dirty="0" smtClean="0">
                  <a:solidFill>
                    <a:schemeClr val="bg1"/>
                  </a:solidFill>
                  <a:latin typeface="微软雅黑" pitchFamily="34" charset="-122"/>
                  <a:ea typeface="微软雅黑" pitchFamily="34" charset="-122"/>
                </a:rPr>
                <a:t>03</a:t>
              </a:r>
              <a:endParaRPr lang="zh-CN" altLang="en-US" sz="2000" b="1" dirty="0">
                <a:solidFill>
                  <a:schemeClr val="bg1"/>
                </a:solidFill>
                <a:latin typeface="微软雅黑" pitchFamily="34" charset="-122"/>
                <a:ea typeface="微软雅黑" pitchFamily="34" charset="-122"/>
              </a:endParaRPr>
            </a:p>
          </p:txBody>
        </p:sp>
      </p:grpSp>
      <p:grpSp>
        <p:nvGrpSpPr>
          <p:cNvPr id="115" name="组合 114"/>
          <p:cNvGrpSpPr/>
          <p:nvPr/>
        </p:nvGrpSpPr>
        <p:grpSpPr>
          <a:xfrm>
            <a:off x="3450261" y="1089489"/>
            <a:ext cx="5082179" cy="762181"/>
            <a:chOff x="4304043" y="1286668"/>
            <a:chExt cx="3837944" cy="2757793"/>
          </a:xfrm>
          <a:effectLst>
            <a:outerShdw blurRad="381000" dist="254000" dir="8100000" algn="tr" rotWithShape="0">
              <a:prstClr val="black">
                <a:alpha val="40000"/>
              </a:prstClr>
            </a:outerShdw>
          </a:effectLst>
        </p:grpSpPr>
        <p:sp>
          <p:nvSpPr>
            <p:cNvPr id="116" name="圆角矩形 11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圆角矩形 11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TextBox 15"/>
          <p:cNvSpPr>
            <a:spLocks noChangeArrowheads="1"/>
          </p:cNvSpPr>
          <p:nvPr/>
        </p:nvSpPr>
        <p:spPr bwMode="auto">
          <a:xfrm>
            <a:off x="3740315" y="1163228"/>
            <a:ext cx="460851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rgbClr val="595959"/>
                </a:solidFill>
                <a:latin typeface="微软雅黑" pitchFamily="34" charset="-122"/>
                <a:ea typeface="微软雅黑" pitchFamily="34" charset="-122"/>
                <a:sym typeface="宋体" pitchFamily="2" charset="-122"/>
              </a:rPr>
              <a:t>这里输入简单的文字概述这里输入简单字概述这里输入简单简单的文字概述这里输入简单</a:t>
            </a:r>
            <a:r>
              <a:rPr lang="zh-CN" altLang="en-US" sz="1200" dirty="0" smtClean="0">
                <a:solidFill>
                  <a:srgbClr val="595959"/>
                </a:solidFill>
                <a:latin typeface="微软雅黑" pitchFamily="34" charset="-122"/>
                <a:ea typeface="微软雅黑" pitchFamily="34" charset="-122"/>
                <a:sym typeface="宋体" pitchFamily="2" charset="-122"/>
              </a:rPr>
              <a:t>的</a:t>
            </a:r>
            <a:endParaRPr lang="zh-CN" altLang="en-US" dirty="0">
              <a:latin typeface="微软雅黑" pitchFamily="34" charset="-122"/>
              <a:ea typeface="微软雅黑" pitchFamily="34" charset="-122"/>
            </a:endParaRPr>
          </a:p>
        </p:txBody>
      </p:sp>
      <p:sp>
        <p:nvSpPr>
          <p:cNvPr id="123" name="TextBox 14"/>
          <p:cNvSpPr>
            <a:spLocks noChangeArrowheads="1"/>
          </p:cNvSpPr>
          <p:nvPr/>
        </p:nvSpPr>
        <p:spPr bwMode="auto">
          <a:xfrm>
            <a:off x="1857660" y="2613159"/>
            <a:ext cx="144858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chemeClr val="tx1">
                    <a:lumMod val="65000"/>
                    <a:lumOff val="35000"/>
                  </a:schemeClr>
                </a:solidFill>
                <a:latin typeface="微软雅黑" pitchFamily="34" charset="-122"/>
                <a:ea typeface="微软雅黑" pitchFamily="34" charset="-122"/>
                <a:sym typeface="方正正大黑简体" pitchFamily="2" charset="-122"/>
              </a:rPr>
              <a:t>输入标题</a:t>
            </a:r>
            <a:endParaRPr lang="zh-CN" altLang="en-US" sz="2000" b="1" dirty="0">
              <a:solidFill>
                <a:schemeClr val="tx1">
                  <a:lumMod val="65000"/>
                  <a:lumOff val="35000"/>
                </a:schemeClr>
              </a:solidFill>
              <a:latin typeface="微软雅黑" pitchFamily="34" charset="-122"/>
              <a:ea typeface="微软雅黑" pitchFamily="34" charset="-122"/>
              <a:sym typeface="方正正大黑简体" pitchFamily="2" charset="-122"/>
            </a:endParaRPr>
          </a:p>
        </p:txBody>
      </p:sp>
      <p:grpSp>
        <p:nvGrpSpPr>
          <p:cNvPr id="124" name="组合 123"/>
          <p:cNvGrpSpPr/>
          <p:nvPr/>
        </p:nvGrpSpPr>
        <p:grpSpPr>
          <a:xfrm>
            <a:off x="3450261" y="2431911"/>
            <a:ext cx="5082179" cy="762181"/>
            <a:chOff x="4304043" y="1286668"/>
            <a:chExt cx="3837944" cy="2757793"/>
          </a:xfrm>
          <a:effectLst>
            <a:outerShdw blurRad="381000" dist="254000" dir="8100000" algn="tr" rotWithShape="0">
              <a:prstClr val="black">
                <a:alpha val="40000"/>
              </a:prstClr>
            </a:outerShdw>
          </a:effectLst>
        </p:grpSpPr>
        <p:sp>
          <p:nvSpPr>
            <p:cNvPr id="125" name="圆角矩形 12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圆角矩形 12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7" name="TextBox 15"/>
          <p:cNvSpPr>
            <a:spLocks noChangeArrowheads="1"/>
          </p:cNvSpPr>
          <p:nvPr/>
        </p:nvSpPr>
        <p:spPr bwMode="auto">
          <a:xfrm>
            <a:off x="3740315" y="2505650"/>
            <a:ext cx="460851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rgbClr val="595959"/>
                </a:solidFill>
                <a:latin typeface="微软雅黑" pitchFamily="34" charset="-122"/>
                <a:ea typeface="微软雅黑" pitchFamily="34" charset="-122"/>
                <a:sym typeface="宋体" pitchFamily="2" charset="-122"/>
              </a:rPr>
              <a:t>这里输入简单的文字概述这里输入简单字概述这里输入简单简单的文字概述这里输入简单</a:t>
            </a:r>
            <a:r>
              <a:rPr lang="zh-CN" altLang="en-US" sz="1200" dirty="0" smtClean="0">
                <a:solidFill>
                  <a:srgbClr val="595959"/>
                </a:solidFill>
                <a:latin typeface="微软雅黑" pitchFamily="34" charset="-122"/>
                <a:ea typeface="微软雅黑" pitchFamily="34" charset="-122"/>
                <a:sym typeface="宋体" pitchFamily="2" charset="-122"/>
              </a:rPr>
              <a:t>的</a:t>
            </a:r>
            <a:endParaRPr lang="zh-CN" altLang="en-US" dirty="0">
              <a:latin typeface="微软雅黑" pitchFamily="34" charset="-122"/>
              <a:ea typeface="微软雅黑" pitchFamily="34" charset="-122"/>
            </a:endParaRPr>
          </a:p>
        </p:txBody>
      </p:sp>
      <p:sp>
        <p:nvSpPr>
          <p:cNvPr id="128" name="TextBox 14"/>
          <p:cNvSpPr>
            <a:spLocks noChangeArrowheads="1"/>
          </p:cNvSpPr>
          <p:nvPr/>
        </p:nvSpPr>
        <p:spPr bwMode="auto">
          <a:xfrm>
            <a:off x="1857660" y="3960303"/>
            <a:ext cx="127417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chemeClr val="tx1">
                    <a:lumMod val="65000"/>
                    <a:lumOff val="35000"/>
                  </a:schemeClr>
                </a:solidFill>
                <a:latin typeface="微软雅黑" pitchFamily="34" charset="-122"/>
                <a:ea typeface="微软雅黑" pitchFamily="34" charset="-122"/>
                <a:sym typeface="方正正大黑简体" pitchFamily="2" charset="-122"/>
              </a:rPr>
              <a:t>输入标题</a:t>
            </a:r>
            <a:endParaRPr lang="zh-CN" altLang="en-US" sz="2000" b="1" dirty="0">
              <a:solidFill>
                <a:schemeClr val="tx1">
                  <a:lumMod val="65000"/>
                  <a:lumOff val="35000"/>
                </a:schemeClr>
              </a:solidFill>
              <a:latin typeface="微软雅黑" pitchFamily="34" charset="-122"/>
              <a:ea typeface="微软雅黑" pitchFamily="34" charset="-122"/>
              <a:sym typeface="方正正大黑简体" pitchFamily="2" charset="-122"/>
            </a:endParaRPr>
          </a:p>
        </p:txBody>
      </p:sp>
      <p:grpSp>
        <p:nvGrpSpPr>
          <p:cNvPr id="129" name="组合 128"/>
          <p:cNvGrpSpPr/>
          <p:nvPr/>
        </p:nvGrpSpPr>
        <p:grpSpPr>
          <a:xfrm>
            <a:off x="3450261" y="3779055"/>
            <a:ext cx="5082179" cy="762181"/>
            <a:chOff x="4304043" y="1286668"/>
            <a:chExt cx="3837944" cy="2757793"/>
          </a:xfrm>
          <a:effectLst>
            <a:outerShdw blurRad="381000" dist="254000" dir="8100000" algn="tr" rotWithShape="0">
              <a:prstClr val="black">
                <a:alpha val="40000"/>
              </a:prstClr>
            </a:outerShdw>
          </a:effectLst>
        </p:grpSpPr>
        <p:sp>
          <p:nvSpPr>
            <p:cNvPr id="130" name="圆角矩形 12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圆角矩形 130"/>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2" name="TextBox 15"/>
          <p:cNvSpPr>
            <a:spLocks noChangeArrowheads="1"/>
          </p:cNvSpPr>
          <p:nvPr/>
        </p:nvSpPr>
        <p:spPr bwMode="auto">
          <a:xfrm>
            <a:off x="3740315" y="3852794"/>
            <a:ext cx="460851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rgbClr val="595959"/>
                </a:solidFill>
                <a:latin typeface="微软雅黑" pitchFamily="34" charset="-122"/>
                <a:ea typeface="微软雅黑" pitchFamily="34" charset="-122"/>
                <a:sym typeface="宋体" pitchFamily="2" charset="-122"/>
              </a:rPr>
              <a:t>这里输入简单的文字概述这里输入简单字概述这里输入简单简单的文字概述这里输入简单</a:t>
            </a:r>
            <a:r>
              <a:rPr lang="zh-CN" altLang="en-US" sz="1200" dirty="0" smtClean="0">
                <a:solidFill>
                  <a:srgbClr val="595959"/>
                </a:solidFill>
                <a:latin typeface="微软雅黑" pitchFamily="34" charset="-122"/>
                <a:ea typeface="微软雅黑" pitchFamily="34" charset="-122"/>
                <a:sym typeface="宋体" pitchFamily="2" charset="-122"/>
              </a:rPr>
              <a:t>的</a:t>
            </a:r>
            <a:endParaRPr lang="zh-CN" altLang="en-US" dirty="0">
              <a:latin typeface="微软雅黑" pitchFamily="34" charset="-122"/>
              <a:ea typeface="微软雅黑" pitchFamily="34" charset="-122"/>
            </a:endParaRPr>
          </a:p>
        </p:txBody>
      </p:sp>
    </p:spTree>
    <p:custDataLst>
      <p:tags r:id="rId1"/>
    </p:custDataLst>
    <p:extLst>
      <p:ext uri="{BB962C8B-B14F-4D97-AF65-F5344CB8AC3E}">
        <p14:creationId xmlns="" xmlns:p14="http://schemas.microsoft.com/office/powerpoint/2010/main" val="1132061243"/>
      </p:ext>
    </p:extLst>
  </p:cSld>
  <p:clrMapOvr>
    <a:masterClrMapping/>
  </p:clrMapOvr>
  <p:transition spd="slow" advTm="4335">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wipe(up)">
                                      <p:cBhvr>
                                        <p:cTn id="22" dur="500"/>
                                        <p:tgtEl>
                                          <p:spTgt spid="78"/>
                                        </p:tgtEl>
                                      </p:cBhvr>
                                    </p:animEffect>
                                  </p:childTnLst>
                                </p:cTn>
                              </p:par>
                            </p:childTnLst>
                          </p:cTn>
                        </p:par>
                        <p:par>
                          <p:cTn id="23" fill="hold">
                            <p:stCondLst>
                              <p:cond delay="500"/>
                            </p:stCondLst>
                            <p:childTnLst>
                              <p:par>
                                <p:cTn id="24" presetID="23" presetClass="entr" presetSubtype="16" fill="hold"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p:cTn id="26" dur="500" fill="hold"/>
                                        <p:tgtEl>
                                          <p:spTgt spid="80"/>
                                        </p:tgtEl>
                                        <p:attrNameLst>
                                          <p:attrName>ppt_w</p:attrName>
                                        </p:attrNameLst>
                                      </p:cBhvr>
                                      <p:tavLst>
                                        <p:tav tm="0">
                                          <p:val>
                                            <p:fltVal val="0"/>
                                          </p:val>
                                        </p:tav>
                                        <p:tav tm="100000">
                                          <p:val>
                                            <p:strVal val="#ppt_w"/>
                                          </p:val>
                                        </p:tav>
                                      </p:tavLst>
                                    </p:anim>
                                    <p:anim calcmode="lin" valueType="num">
                                      <p:cBhvr>
                                        <p:cTn id="27" dur="500" fill="hold"/>
                                        <p:tgtEl>
                                          <p:spTgt spid="80"/>
                                        </p:tgtEl>
                                        <p:attrNameLst>
                                          <p:attrName>ppt_h</p:attrName>
                                        </p:attrNameLst>
                                      </p:cBhvr>
                                      <p:tavLst>
                                        <p:tav tm="0">
                                          <p:val>
                                            <p:fltVal val="0"/>
                                          </p:val>
                                        </p:tav>
                                        <p:tav tm="100000">
                                          <p:val>
                                            <p:strVal val="#ppt_h"/>
                                          </p:val>
                                        </p:tav>
                                      </p:tavLst>
                                    </p:anim>
                                  </p:childTnLst>
                                </p:cTn>
                              </p:par>
                            </p:childTnLst>
                          </p:cTn>
                        </p:par>
                        <p:par>
                          <p:cTn id="28" fill="hold">
                            <p:stCondLst>
                              <p:cond delay="1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9"/>
                                        </p:tgtEl>
                                        <p:attrNameLst>
                                          <p:attrName>ppt_y</p:attrName>
                                        </p:attrNameLst>
                                      </p:cBhvr>
                                      <p:tavLst>
                                        <p:tav tm="0">
                                          <p:val>
                                            <p:strVal val="#ppt_y"/>
                                          </p:val>
                                        </p:tav>
                                        <p:tav tm="100000">
                                          <p:val>
                                            <p:strVal val="#ppt_y"/>
                                          </p:val>
                                        </p:tav>
                                      </p:tavLst>
                                    </p:anim>
                                    <p:anim calcmode="lin" valueType="num">
                                      <p:cBhvr>
                                        <p:cTn id="33"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9"/>
                                        </p:tgtEl>
                                        <p:attrNameLst>
                                          <p:attrName>ppt_w</p:attrName>
                                        </p:attrNameLst>
                                      </p:cBhvr>
                                      <p:tavLst>
                                        <p:tav tm="0">
                                          <p:val>
                                            <p:strVal val="#ppt_w/10"/>
                                          </p:val>
                                        </p:tav>
                                        <p:tav tm="50000">
                                          <p:val>
                                            <p:strVal val="#ppt_w+.01"/>
                                          </p:val>
                                        </p:tav>
                                        <p:tav tm="100000">
                                          <p:val>
                                            <p:strVal val="#ppt_w"/>
                                          </p:val>
                                        </p:tav>
                                      </p:tavLst>
                                    </p:anim>
                                    <p:animEffect>
                                      <p:cBhvr>
                                        <p:cTn id="35" dur="500" tmFilter="0,0; .5, 1; 1, 1"/>
                                        <p:tgtEl>
                                          <p:spTgt spid="39"/>
                                        </p:tgtEl>
                                      </p:cBhvr>
                                    </p:animEffect>
                                  </p:childTnLst>
                                </p:cTn>
                              </p:par>
                            </p:childTnLst>
                          </p:cTn>
                        </p:par>
                        <p:par>
                          <p:cTn id="36" fill="hold">
                            <p:stCondLst>
                              <p:cond delay="1650"/>
                            </p:stCondLst>
                            <p:childTnLst>
                              <p:par>
                                <p:cTn id="37" presetID="22" presetClass="entr" presetSubtype="2" fill="hold"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wipe(right)">
                                      <p:cBhvr>
                                        <p:cTn id="39" dur="500"/>
                                        <p:tgtEl>
                                          <p:spTgt spid="115"/>
                                        </p:tgtEl>
                                      </p:cBhvr>
                                    </p:animEffect>
                                  </p:childTnLst>
                                </p:cTn>
                              </p:par>
                            </p:childTnLst>
                          </p:cTn>
                        </p:par>
                        <p:par>
                          <p:cTn id="40" fill="hold">
                            <p:stCondLst>
                              <p:cond delay="2150"/>
                            </p:stCondLst>
                            <p:childTnLst>
                              <p:par>
                                <p:cTn id="41" presetID="2" presetClass="entr" presetSubtype="4"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ppt_x</p:attrName>
                                        </p:attrNameLst>
                                      </p:cBhvr>
                                      <p:tavLst>
                                        <p:tav tm="0">
                                          <p:val>
                                            <p:strVal val="#ppt_x"/>
                                          </p:val>
                                        </p:tav>
                                        <p:tav tm="100000">
                                          <p:val>
                                            <p:strVal val="#ppt_x"/>
                                          </p:val>
                                        </p:tav>
                                      </p:tavLst>
                                    </p:anim>
                                    <p:anim calcmode="lin" valueType="num">
                                      <p:cBhvr>
                                        <p:cTn id="44" dur="500" fill="hold"/>
                                        <p:tgtEl>
                                          <p:spTgt spid="40"/>
                                        </p:tgtEl>
                                        <p:attrNameLst>
                                          <p:attrName>ppt_y</p:attrName>
                                        </p:attrNameLst>
                                      </p:cBhvr>
                                      <p:tavLst>
                                        <p:tav tm="0">
                                          <p:val>
                                            <p:strVal val="1+#ppt_h/2"/>
                                          </p:val>
                                        </p:tav>
                                        <p:tav tm="100000">
                                          <p:val>
                                            <p:strVal val="#ppt_y"/>
                                          </p:val>
                                        </p:tav>
                                      </p:tavLst>
                                    </p:anim>
                                  </p:childTnLst>
                                </p:cTn>
                              </p:par>
                            </p:childTnLst>
                          </p:cTn>
                        </p:par>
                        <p:par>
                          <p:cTn id="45" fill="hold">
                            <p:stCondLst>
                              <p:cond delay="2650"/>
                            </p:stCondLst>
                            <p:childTnLst>
                              <p:par>
                                <p:cTn id="46" presetID="23" presetClass="entr" presetSubtype="16" fill="hold" nodeType="afterEffect">
                                  <p:stCondLst>
                                    <p:cond delay="0"/>
                                  </p:stCondLst>
                                  <p:childTnLst>
                                    <p:set>
                                      <p:cBhvr>
                                        <p:cTn id="47" dur="1" fill="hold">
                                          <p:stCondLst>
                                            <p:cond delay="0"/>
                                          </p:stCondLst>
                                        </p:cTn>
                                        <p:tgtEl>
                                          <p:spTgt spid="88"/>
                                        </p:tgtEl>
                                        <p:attrNameLst>
                                          <p:attrName>style.visibility</p:attrName>
                                        </p:attrNameLst>
                                      </p:cBhvr>
                                      <p:to>
                                        <p:strVal val="visible"/>
                                      </p:to>
                                    </p:set>
                                    <p:anim calcmode="lin" valueType="num">
                                      <p:cBhvr>
                                        <p:cTn id="48" dur="500" fill="hold"/>
                                        <p:tgtEl>
                                          <p:spTgt spid="88"/>
                                        </p:tgtEl>
                                        <p:attrNameLst>
                                          <p:attrName>ppt_w</p:attrName>
                                        </p:attrNameLst>
                                      </p:cBhvr>
                                      <p:tavLst>
                                        <p:tav tm="0">
                                          <p:val>
                                            <p:fltVal val="0"/>
                                          </p:val>
                                        </p:tav>
                                        <p:tav tm="100000">
                                          <p:val>
                                            <p:strVal val="#ppt_w"/>
                                          </p:val>
                                        </p:tav>
                                      </p:tavLst>
                                    </p:anim>
                                    <p:anim calcmode="lin" valueType="num">
                                      <p:cBhvr>
                                        <p:cTn id="49" dur="500" fill="hold"/>
                                        <p:tgtEl>
                                          <p:spTgt spid="88"/>
                                        </p:tgtEl>
                                        <p:attrNameLst>
                                          <p:attrName>ppt_h</p:attrName>
                                        </p:attrNameLst>
                                      </p:cBhvr>
                                      <p:tavLst>
                                        <p:tav tm="0">
                                          <p:val>
                                            <p:fltVal val="0"/>
                                          </p:val>
                                        </p:tav>
                                        <p:tav tm="100000">
                                          <p:val>
                                            <p:strVal val="#ppt_h"/>
                                          </p:val>
                                        </p:tav>
                                      </p:tavLst>
                                    </p:anim>
                                  </p:childTnLst>
                                </p:cTn>
                              </p:par>
                            </p:childTnLst>
                          </p:cTn>
                        </p:par>
                        <p:par>
                          <p:cTn id="50" fill="hold">
                            <p:stCondLst>
                              <p:cond delay="315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123"/>
                                        </p:tgtEl>
                                        <p:attrNameLst>
                                          <p:attrName>style.visibility</p:attrName>
                                        </p:attrNameLst>
                                      </p:cBhvr>
                                      <p:to>
                                        <p:strVal val="visible"/>
                                      </p:to>
                                    </p:set>
                                    <p:anim calcmode="lin" valueType="num">
                                      <p:cBhvr>
                                        <p:cTn id="53" dur="500" fill="hold"/>
                                        <p:tgtEl>
                                          <p:spTgt spid="123"/>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23"/>
                                        </p:tgtEl>
                                        <p:attrNameLst>
                                          <p:attrName>ppt_y</p:attrName>
                                        </p:attrNameLst>
                                      </p:cBhvr>
                                      <p:tavLst>
                                        <p:tav tm="0">
                                          <p:val>
                                            <p:strVal val="#ppt_y"/>
                                          </p:val>
                                        </p:tav>
                                        <p:tav tm="100000">
                                          <p:val>
                                            <p:strVal val="#ppt_y"/>
                                          </p:val>
                                        </p:tav>
                                      </p:tavLst>
                                    </p:anim>
                                    <p:anim calcmode="lin" valueType="num">
                                      <p:cBhvr>
                                        <p:cTn id="55" dur="500" fill="hold"/>
                                        <p:tgtEl>
                                          <p:spTgt spid="123"/>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23"/>
                                        </p:tgtEl>
                                        <p:attrNameLst>
                                          <p:attrName>ppt_w</p:attrName>
                                        </p:attrNameLst>
                                      </p:cBhvr>
                                      <p:tavLst>
                                        <p:tav tm="0">
                                          <p:val>
                                            <p:strVal val="#ppt_w/10"/>
                                          </p:val>
                                        </p:tav>
                                        <p:tav tm="50000">
                                          <p:val>
                                            <p:strVal val="#ppt_w+.01"/>
                                          </p:val>
                                        </p:tav>
                                        <p:tav tm="100000">
                                          <p:val>
                                            <p:strVal val="#ppt_w"/>
                                          </p:val>
                                        </p:tav>
                                      </p:tavLst>
                                    </p:anim>
                                    <p:animEffect>
                                      <p:cBhvr>
                                        <p:cTn id="57" dur="500" tmFilter="0,0; .5, 1; 1, 1"/>
                                        <p:tgtEl>
                                          <p:spTgt spid="123"/>
                                        </p:tgtEl>
                                      </p:cBhvr>
                                    </p:animEffect>
                                  </p:childTnLst>
                                </p:cTn>
                              </p:par>
                            </p:childTnLst>
                          </p:cTn>
                        </p:par>
                        <p:par>
                          <p:cTn id="58" fill="hold">
                            <p:stCondLst>
                              <p:cond delay="3800"/>
                            </p:stCondLst>
                            <p:childTnLst>
                              <p:par>
                                <p:cTn id="59" presetID="22" presetClass="entr" presetSubtype="2" fill="hold" nodeType="afterEffect">
                                  <p:stCondLst>
                                    <p:cond delay="0"/>
                                  </p:stCondLst>
                                  <p:childTnLst>
                                    <p:set>
                                      <p:cBhvr>
                                        <p:cTn id="60" dur="1" fill="hold">
                                          <p:stCondLst>
                                            <p:cond delay="0"/>
                                          </p:stCondLst>
                                        </p:cTn>
                                        <p:tgtEl>
                                          <p:spTgt spid="124"/>
                                        </p:tgtEl>
                                        <p:attrNameLst>
                                          <p:attrName>style.visibility</p:attrName>
                                        </p:attrNameLst>
                                      </p:cBhvr>
                                      <p:to>
                                        <p:strVal val="visible"/>
                                      </p:to>
                                    </p:set>
                                    <p:animEffect transition="in" filter="wipe(right)">
                                      <p:cBhvr>
                                        <p:cTn id="61" dur="500"/>
                                        <p:tgtEl>
                                          <p:spTgt spid="124"/>
                                        </p:tgtEl>
                                      </p:cBhvr>
                                    </p:animEffect>
                                  </p:childTnLst>
                                </p:cTn>
                              </p:par>
                            </p:childTnLst>
                          </p:cTn>
                        </p:par>
                        <p:par>
                          <p:cTn id="62" fill="hold">
                            <p:stCondLst>
                              <p:cond delay="43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p:cTn id="65" dur="500" fill="hold"/>
                                        <p:tgtEl>
                                          <p:spTgt spid="127"/>
                                        </p:tgtEl>
                                        <p:attrNameLst>
                                          <p:attrName>ppt_x</p:attrName>
                                        </p:attrNameLst>
                                      </p:cBhvr>
                                      <p:tavLst>
                                        <p:tav tm="0">
                                          <p:val>
                                            <p:strVal val="#ppt_x"/>
                                          </p:val>
                                        </p:tav>
                                        <p:tav tm="100000">
                                          <p:val>
                                            <p:strVal val="#ppt_x"/>
                                          </p:val>
                                        </p:tav>
                                      </p:tavLst>
                                    </p:anim>
                                    <p:anim calcmode="lin" valueType="num">
                                      <p:cBhvr>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4800"/>
                            </p:stCondLst>
                            <p:childTnLst>
                              <p:par>
                                <p:cTn id="68" presetID="23" presetClass="entr" presetSubtype="16" fill="hold" nodeType="afterEffect">
                                  <p:stCondLst>
                                    <p:cond delay="0"/>
                                  </p:stCondLst>
                                  <p:childTnLst>
                                    <p:set>
                                      <p:cBhvr>
                                        <p:cTn id="69" dur="1" fill="hold">
                                          <p:stCondLst>
                                            <p:cond delay="0"/>
                                          </p:stCondLst>
                                        </p:cTn>
                                        <p:tgtEl>
                                          <p:spTgt spid="112"/>
                                        </p:tgtEl>
                                        <p:attrNameLst>
                                          <p:attrName>style.visibility</p:attrName>
                                        </p:attrNameLst>
                                      </p:cBhvr>
                                      <p:to>
                                        <p:strVal val="visible"/>
                                      </p:to>
                                    </p:set>
                                    <p:anim calcmode="lin" valueType="num">
                                      <p:cBhvr>
                                        <p:cTn id="70" dur="500" fill="hold"/>
                                        <p:tgtEl>
                                          <p:spTgt spid="112"/>
                                        </p:tgtEl>
                                        <p:attrNameLst>
                                          <p:attrName>ppt_w</p:attrName>
                                        </p:attrNameLst>
                                      </p:cBhvr>
                                      <p:tavLst>
                                        <p:tav tm="0">
                                          <p:val>
                                            <p:fltVal val="0"/>
                                          </p:val>
                                        </p:tav>
                                        <p:tav tm="100000">
                                          <p:val>
                                            <p:strVal val="#ppt_w"/>
                                          </p:val>
                                        </p:tav>
                                      </p:tavLst>
                                    </p:anim>
                                    <p:anim calcmode="lin" valueType="num">
                                      <p:cBhvr>
                                        <p:cTn id="71" dur="500" fill="hold"/>
                                        <p:tgtEl>
                                          <p:spTgt spid="112"/>
                                        </p:tgtEl>
                                        <p:attrNameLst>
                                          <p:attrName>ppt_h</p:attrName>
                                        </p:attrNameLst>
                                      </p:cBhvr>
                                      <p:tavLst>
                                        <p:tav tm="0">
                                          <p:val>
                                            <p:fltVal val="0"/>
                                          </p:val>
                                        </p:tav>
                                        <p:tav tm="100000">
                                          <p:val>
                                            <p:strVal val="#ppt_h"/>
                                          </p:val>
                                        </p:tav>
                                      </p:tavLst>
                                    </p:anim>
                                  </p:childTnLst>
                                </p:cTn>
                              </p:par>
                            </p:childTnLst>
                          </p:cTn>
                        </p:par>
                        <p:par>
                          <p:cTn id="72" fill="hold">
                            <p:stCondLst>
                              <p:cond delay="530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128"/>
                                        </p:tgtEl>
                                        <p:attrNameLst>
                                          <p:attrName>style.visibility</p:attrName>
                                        </p:attrNameLst>
                                      </p:cBhvr>
                                      <p:to>
                                        <p:strVal val="visible"/>
                                      </p:to>
                                    </p:set>
                                    <p:anim calcmode="lin" valueType="num">
                                      <p:cBhvr>
                                        <p:cTn id="75" dur="500" fill="hold"/>
                                        <p:tgtEl>
                                          <p:spTgt spid="128"/>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128"/>
                                        </p:tgtEl>
                                        <p:attrNameLst>
                                          <p:attrName>ppt_y</p:attrName>
                                        </p:attrNameLst>
                                      </p:cBhvr>
                                      <p:tavLst>
                                        <p:tav tm="0">
                                          <p:val>
                                            <p:strVal val="#ppt_y"/>
                                          </p:val>
                                        </p:tav>
                                        <p:tav tm="100000">
                                          <p:val>
                                            <p:strVal val="#ppt_y"/>
                                          </p:val>
                                        </p:tav>
                                      </p:tavLst>
                                    </p:anim>
                                    <p:anim calcmode="lin" valueType="num">
                                      <p:cBhvr>
                                        <p:cTn id="77" dur="500" fill="hold"/>
                                        <p:tgtEl>
                                          <p:spTgt spid="128"/>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128"/>
                                        </p:tgtEl>
                                        <p:attrNameLst>
                                          <p:attrName>ppt_w</p:attrName>
                                        </p:attrNameLst>
                                      </p:cBhvr>
                                      <p:tavLst>
                                        <p:tav tm="0">
                                          <p:val>
                                            <p:strVal val="#ppt_w/10"/>
                                          </p:val>
                                        </p:tav>
                                        <p:tav tm="50000">
                                          <p:val>
                                            <p:strVal val="#ppt_w+.01"/>
                                          </p:val>
                                        </p:tav>
                                        <p:tav tm="100000">
                                          <p:val>
                                            <p:strVal val="#ppt_w"/>
                                          </p:val>
                                        </p:tav>
                                      </p:tavLst>
                                    </p:anim>
                                    <p:animEffect>
                                      <p:cBhvr>
                                        <p:cTn id="79" dur="500" tmFilter="0,0; .5, 1; 1, 1"/>
                                        <p:tgtEl>
                                          <p:spTgt spid="128"/>
                                        </p:tgtEl>
                                      </p:cBhvr>
                                    </p:animEffect>
                                  </p:childTnLst>
                                </p:cTn>
                              </p:par>
                            </p:childTnLst>
                          </p:cTn>
                        </p:par>
                        <p:par>
                          <p:cTn id="80" fill="hold">
                            <p:stCondLst>
                              <p:cond delay="5950"/>
                            </p:stCondLst>
                            <p:childTnLst>
                              <p:par>
                                <p:cTn id="81" presetID="22" presetClass="entr" presetSubtype="2" fill="hold" nodeType="afterEffect">
                                  <p:stCondLst>
                                    <p:cond delay="0"/>
                                  </p:stCondLst>
                                  <p:childTnLst>
                                    <p:set>
                                      <p:cBhvr>
                                        <p:cTn id="82" dur="1" fill="hold">
                                          <p:stCondLst>
                                            <p:cond delay="0"/>
                                          </p:stCondLst>
                                        </p:cTn>
                                        <p:tgtEl>
                                          <p:spTgt spid="129"/>
                                        </p:tgtEl>
                                        <p:attrNameLst>
                                          <p:attrName>style.visibility</p:attrName>
                                        </p:attrNameLst>
                                      </p:cBhvr>
                                      <p:to>
                                        <p:strVal val="visible"/>
                                      </p:to>
                                    </p:set>
                                    <p:animEffect transition="in" filter="wipe(right)">
                                      <p:cBhvr>
                                        <p:cTn id="83" dur="500"/>
                                        <p:tgtEl>
                                          <p:spTgt spid="129"/>
                                        </p:tgtEl>
                                      </p:cBhvr>
                                    </p:animEffect>
                                  </p:childTnLst>
                                </p:cTn>
                              </p:par>
                            </p:childTnLst>
                          </p:cTn>
                        </p:par>
                        <p:par>
                          <p:cTn id="84" fill="hold">
                            <p:stCondLst>
                              <p:cond delay="6450"/>
                            </p:stCondLst>
                            <p:childTnLst>
                              <p:par>
                                <p:cTn id="85" presetID="2" presetClass="entr" presetSubtype="4" fill="hold" grpId="0" nodeType="afterEffect">
                                  <p:stCondLst>
                                    <p:cond delay="0"/>
                                  </p:stCondLst>
                                  <p:childTnLst>
                                    <p:set>
                                      <p:cBhvr>
                                        <p:cTn id="86" dur="1" fill="hold">
                                          <p:stCondLst>
                                            <p:cond delay="0"/>
                                          </p:stCondLst>
                                        </p:cTn>
                                        <p:tgtEl>
                                          <p:spTgt spid="132"/>
                                        </p:tgtEl>
                                        <p:attrNameLst>
                                          <p:attrName>style.visibility</p:attrName>
                                        </p:attrNameLst>
                                      </p:cBhvr>
                                      <p:to>
                                        <p:strVal val="visible"/>
                                      </p:to>
                                    </p:set>
                                    <p:anim calcmode="lin" valueType="num">
                                      <p:cBhvr>
                                        <p:cTn id="87" dur="500" fill="hold"/>
                                        <p:tgtEl>
                                          <p:spTgt spid="132"/>
                                        </p:tgtEl>
                                        <p:attrNameLst>
                                          <p:attrName>ppt_x</p:attrName>
                                        </p:attrNameLst>
                                      </p:cBhvr>
                                      <p:tavLst>
                                        <p:tav tm="0">
                                          <p:val>
                                            <p:strVal val="#ppt_x"/>
                                          </p:val>
                                        </p:tav>
                                        <p:tav tm="100000">
                                          <p:val>
                                            <p:strVal val="#ppt_x"/>
                                          </p:val>
                                        </p:tav>
                                      </p:tavLst>
                                    </p:anim>
                                    <p:anim calcmode="lin" valueType="num">
                                      <p:cBhvr>
                                        <p:cTn id="88"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39" grpId="0" bldLvl="0" autoUpdateAnimBg="0"/>
      <p:bldP spid="78" grpId="0" animBg="1"/>
      <p:bldP spid="40" grpId="0" bldLvl="0" autoUpdateAnimBg="0"/>
      <p:bldP spid="123" grpId="0"/>
      <p:bldP spid="127" grpId="0" bldLvl="0" autoUpdateAnimBg="0"/>
      <p:bldP spid="128" grpId="0"/>
      <p:bldP spid="132" grpId="0" bldLvl="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TextBox 55"/>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明年工作计划</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57" name="六边形 56"/>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2" name="直接连接符 26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Flowchart: Decision 64"/>
          <p:cNvSpPr/>
          <p:nvPr/>
        </p:nvSpPr>
        <p:spPr>
          <a:xfrm flipV="1">
            <a:off x="5428969" y="2392151"/>
            <a:ext cx="1375279" cy="1375279"/>
          </a:xfrm>
          <a:prstGeom prst="flowChartDecision">
            <a:avLst/>
          </a:prstGeom>
          <a:solidFill>
            <a:srgbClr val="C000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lowchart: Decision 71"/>
          <p:cNvSpPr/>
          <p:nvPr/>
        </p:nvSpPr>
        <p:spPr>
          <a:xfrm flipV="1">
            <a:off x="2548649" y="2388280"/>
            <a:ext cx="1375279" cy="1375279"/>
          </a:xfrm>
          <a:prstGeom prst="flowChartDecision">
            <a:avLst/>
          </a:prstGeom>
          <a:solidFill>
            <a:srgbClr val="C000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AutoShape 114"/>
          <p:cNvSpPr>
            <a:spLocks/>
          </p:cNvSpPr>
          <p:nvPr/>
        </p:nvSpPr>
        <p:spPr bwMode="auto">
          <a:xfrm>
            <a:off x="3160357" y="2738861"/>
            <a:ext cx="82154" cy="746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3" name="Flowchart: Decision 78"/>
          <p:cNvSpPr/>
          <p:nvPr/>
        </p:nvSpPr>
        <p:spPr>
          <a:xfrm>
            <a:off x="1120674" y="1914904"/>
            <a:ext cx="1375279" cy="1375279"/>
          </a:xfrm>
          <a:prstGeom prst="flowChartDecision">
            <a:avLst/>
          </a:prstGeom>
          <a:solidFill>
            <a:schemeClr val="accent5">
              <a:lumMod val="7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AutoShape 116"/>
          <p:cNvSpPr>
            <a:spLocks/>
          </p:cNvSpPr>
          <p:nvPr/>
        </p:nvSpPr>
        <p:spPr bwMode="auto">
          <a:xfrm>
            <a:off x="1784379" y="2846706"/>
            <a:ext cx="45815" cy="69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accent5">
              <a:lumMod val="75000"/>
            </a:schemeClr>
          </a:solidFill>
          <a:ln>
            <a:noFill/>
          </a:ln>
          <a:effectLs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61" name="Flowchart: Decision 86"/>
          <p:cNvSpPr/>
          <p:nvPr/>
        </p:nvSpPr>
        <p:spPr>
          <a:xfrm>
            <a:off x="3993114" y="1912519"/>
            <a:ext cx="1375279" cy="1375279"/>
          </a:xfrm>
          <a:prstGeom prst="flowChartDecision">
            <a:avLst/>
          </a:prstGeom>
          <a:solidFill>
            <a:schemeClr val="accent5">
              <a:lumMod val="7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lowchart: Decision 106"/>
          <p:cNvSpPr/>
          <p:nvPr/>
        </p:nvSpPr>
        <p:spPr>
          <a:xfrm>
            <a:off x="6869129" y="1907806"/>
            <a:ext cx="1375279" cy="1375279"/>
          </a:xfrm>
          <a:prstGeom prst="flowChartDecision">
            <a:avLst/>
          </a:prstGeom>
          <a:solidFill>
            <a:schemeClr val="accent5">
              <a:lumMod val="7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Box 74"/>
          <p:cNvSpPr txBox="1"/>
          <p:nvPr/>
        </p:nvSpPr>
        <p:spPr>
          <a:xfrm>
            <a:off x="1221884" y="1074678"/>
            <a:ext cx="1261884" cy="307777"/>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itchFamily="34" charset="-122"/>
                <a:ea typeface="微软雅黑" pitchFamily="34" charset="-122"/>
              </a:rPr>
              <a:t>点击添加文本</a:t>
            </a:r>
            <a:endParaRPr lang="zh-CN" altLang="en-US" sz="1400" b="1" dirty="0">
              <a:solidFill>
                <a:schemeClr val="tx1">
                  <a:lumMod val="65000"/>
                  <a:lumOff val="35000"/>
                </a:schemeClr>
              </a:solidFill>
              <a:latin typeface="微软雅黑" pitchFamily="34" charset="-122"/>
              <a:ea typeface="微软雅黑" pitchFamily="34" charset="-122"/>
            </a:endParaRPr>
          </a:p>
        </p:txBody>
      </p:sp>
      <p:sp>
        <p:nvSpPr>
          <p:cNvPr id="76" name="TextBox 75"/>
          <p:cNvSpPr txBox="1"/>
          <p:nvPr/>
        </p:nvSpPr>
        <p:spPr>
          <a:xfrm>
            <a:off x="1187624" y="1382455"/>
            <a:ext cx="1326766" cy="46166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itchFamily="34" charset="-122"/>
                <a:ea typeface="微软雅黑" pitchFamily="34" charset="-122"/>
              </a:rPr>
              <a:t>此处输入文字内容此处输入文字内容此处输入文字内容此处输入文字内容</a:t>
            </a:r>
          </a:p>
        </p:txBody>
      </p:sp>
      <p:sp>
        <p:nvSpPr>
          <p:cNvPr id="77" name="TextBox 76"/>
          <p:cNvSpPr txBox="1"/>
          <p:nvPr/>
        </p:nvSpPr>
        <p:spPr>
          <a:xfrm>
            <a:off x="2587513" y="3767430"/>
            <a:ext cx="1261884" cy="307777"/>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itchFamily="34" charset="-122"/>
                <a:ea typeface="微软雅黑" pitchFamily="34" charset="-122"/>
              </a:rPr>
              <a:t>点击添加文本</a:t>
            </a:r>
            <a:endParaRPr lang="zh-CN" altLang="en-US" sz="1400" b="1" dirty="0">
              <a:solidFill>
                <a:schemeClr val="tx1">
                  <a:lumMod val="65000"/>
                  <a:lumOff val="35000"/>
                </a:schemeClr>
              </a:solidFill>
              <a:latin typeface="微软雅黑" pitchFamily="34" charset="-122"/>
              <a:ea typeface="微软雅黑" pitchFamily="34" charset="-122"/>
            </a:endParaRPr>
          </a:p>
        </p:txBody>
      </p:sp>
      <p:sp>
        <p:nvSpPr>
          <p:cNvPr id="79" name="TextBox 78"/>
          <p:cNvSpPr txBox="1"/>
          <p:nvPr/>
        </p:nvSpPr>
        <p:spPr>
          <a:xfrm>
            <a:off x="2553253" y="4075207"/>
            <a:ext cx="1326766" cy="46166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itchFamily="34" charset="-122"/>
                <a:ea typeface="微软雅黑" pitchFamily="34" charset="-122"/>
              </a:rPr>
              <a:t>此处输入文字内容此处输入文字内容此处输入文字内容此处输入文字内容</a:t>
            </a:r>
          </a:p>
        </p:txBody>
      </p:sp>
      <p:sp>
        <p:nvSpPr>
          <p:cNvPr id="83" name="TextBox 82"/>
          <p:cNvSpPr txBox="1"/>
          <p:nvPr/>
        </p:nvSpPr>
        <p:spPr>
          <a:xfrm>
            <a:off x="5531168" y="3767430"/>
            <a:ext cx="1261884" cy="307777"/>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itchFamily="34" charset="-122"/>
                <a:ea typeface="微软雅黑" pitchFamily="34" charset="-122"/>
              </a:rPr>
              <a:t>点击添加文本</a:t>
            </a:r>
            <a:endParaRPr lang="zh-CN" altLang="en-US" sz="1400" b="1" dirty="0">
              <a:solidFill>
                <a:schemeClr val="tx1">
                  <a:lumMod val="65000"/>
                  <a:lumOff val="35000"/>
                </a:schemeClr>
              </a:solidFill>
              <a:latin typeface="微软雅黑" pitchFamily="34" charset="-122"/>
              <a:ea typeface="微软雅黑" pitchFamily="34" charset="-122"/>
            </a:endParaRPr>
          </a:p>
        </p:txBody>
      </p:sp>
      <p:sp>
        <p:nvSpPr>
          <p:cNvPr id="84" name="TextBox 83"/>
          <p:cNvSpPr txBox="1"/>
          <p:nvPr/>
        </p:nvSpPr>
        <p:spPr>
          <a:xfrm>
            <a:off x="5496908" y="4075207"/>
            <a:ext cx="1326766" cy="46166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itchFamily="34" charset="-122"/>
                <a:ea typeface="微软雅黑" pitchFamily="34" charset="-122"/>
              </a:rPr>
              <a:t>此处输入文字内容此处输入文字内容此处输入文字内容此处输入文字内容</a:t>
            </a:r>
          </a:p>
        </p:txBody>
      </p:sp>
      <p:sp>
        <p:nvSpPr>
          <p:cNvPr id="85" name="TextBox 84"/>
          <p:cNvSpPr txBox="1"/>
          <p:nvPr/>
        </p:nvSpPr>
        <p:spPr>
          <a:xfrm>
            <a:off x="4050124" y="1074678"/>
            <a:ext cx="1261884" cy="307777"/>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itchFamily="34" charset="-122"/>
                <a:ea typeface="微软雅黑" pitchFamily="34" charset="-122"/>
              </a:rPr>
              <a:t>点击添加文本</a:t>
            </a:r>
            <a:endParaRPr lang="zh-CN" altLang="en-US" sz="1400" b="1" dirty="0">
              <a:solidFill>
                <a:schemeClr val="tx1">
                  <a:lumMod val="65000"/>
                  <a:lumOff val="35000"/>
                </a:schemeClr>
              </a:solidFill>
              <a:latin typeface="微软雅黑" pitchFamily="34" charset="-122"/>
              <a:ea typeface="微软雅黑" pitchFamily="34" charset="-122"/>
            </a:endParaRPr>
          </a:p>
        </p:txBody>
      </p:sp>
      <p:sp>
        <p:nvSpPr>
          <p:cNvPr id="86" name="TextBox 85"/>
          <p:cNvSpPr txBox="1"/>
          <p:nvPr/>
        </p:nvSpPr>
        <p:spPr>
          <a:xfrm>
            <a:off x="4015864" y="1382455"/>
            <a:ext cx="1326766" cy="46166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itchFamily="34" charset="-122"/>
                <a:ea typeface="微软雅黑" pitchFamily="34" charset="-122"/>
              </a:rPr>
              <a:t>此处输入文字内容此处输入文字内容此处输入文字内容此处输入文字内容</a:t>
            </a:r>
          </a:p>
        </p:txBody>
      </p:sp>
      <p:sp>
        <p:nvSpPr>
          <p:cNvPr id="90" name="TextBox 89"/>
          <p:cNvSpPr txBox="1"/>
          <p:nvPr/>
        </p:nvSpPr>
        <p:spPr>
          <a:xfrm>
            <a:off x="6953038" y="1074678"/>
            <a:ext cx="1261884" cy="307777"/>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itchFamily="34" charset="-122"/>
                <a:ea typeface="微软雅黑" pitchFamily="34" charset="-122"/>
              </a:rPr>
              <a:t>点击添加文本</a:t>
            </a:r>
            <a:endParaRPr lang="zh-CN" altLang="en-US" sz="1400" b="1" dirty="0">
              <a:solidFill>
                <a:schemeClr val="tx1">
                  <a:lumMod val="65000"/>
                  <a:lumOff val="35000"/>
                </a:schemeClr>
              </a:solidFill>
              <a:latin typeface="微软雅黑" pitchFamily="34" charset="-122"/>
              <a:ea typeface="微软雅黑" pitchFamily="34" charset="-122"/>
            </a:endParaRPr>
          </a:p>
        </p:txBody>
      </p:sp>
      <p:sp>
        <p:nvSpPr>
          <p:cNvPr id="91" name="TextBox 90"/>
          <p:cNvSpPr txBox="1"/>
          <p:nvPr/>
        </p:nvSpPr>
        <p:spPr>
          <a:xfrm>
            <a:off x="6920597" y="1382455"/>
            <a:ext cx="1326766" cy="46166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itchFamily="34" charset="-122"/>
                <a:ea typeface="微软雅黑" pitchFamily="34" charset="-122"/>
              </a:rPr>
              <a:t>此处输入文字内容此处输入文字内容此处输入文字内容此处输入文字内容</a:t>
            </a:r>
          </a:p>
        </p:txBody>
      </p:sp>
      <p:sp>
        <p:nvSpPr>
          <p:cNvPr id="3" name="矩形 2"/>
          <p:cNvSpPr/>
          <p:nvPr/>
        </p:nvSpPr>
        <p:spPr>
          <a:xfrm rot="2700000">
            <a:off x="1338847" y="2369337"/>
            <a:ext cx="973852" cy="973852"/>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rot="2700000">
            <a:off x="2760023" y="2369337"/>
            <a:ext cx="973852" cy="973852"/>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rot="2700000">
            <a:off x="4188544" y="2369337"/>
            <a:ext cx="973852" cy="97385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p:cNvSpPr/>
          <p:nvPr/>
        </p:nvSpPr>
        <p:spPr>
          <a:xfrm rot="2700000">
            <a:off x="5635425" y="2369338"/>
            <a:ext cx="973852" cy="973852"/>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rot="2700000">
            <a:off x="7089652" y="2369338"/>
            <a:ext cx="973852" cy="97385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Freeform 29"/>
          <p:cNvSpPr>
            <a:spLocks/>
          </p:cNvSpPr>
          <p:nvPr/>
        </p:nvSpPr>
        <p:spPr bwMode="auto">
          <a:xfrm>
            <a:off x="1825773" y="2658493"/>
            <a:ext cx="235326" cy="235420"/>
          </a:xfrm>
          <a:custGeom>
            <a:avLst/>
            <a:gdLst>
              <a:gd name="T0" fmla="*/ 97 w 290"/>
              <a:gd name="T1" fmla="*/ 287 h 288"/>
              <a:gd name="T2" fmla="*/ 101 w 290"/>
              <a:gd name="T3" fmla="*/ 288 h 288"/>
              <a:gd name="T4" fmla="*/ 104 w 290"/>
              <a:gd name="T5" fmla="*/ 287 h 288"/>
              <a:gd name="T6" fmla="*/ 170 w 290"/>
              <a:gd name="T7" fmla="*/ 221 h 288"/>
              <a:gd name="T8" fmla="*/ 213 w 290"/>
              <a:gd name="T9" fmla="*/ 265 h 288"/>
              <a:gd name="T10" fmla="*/ 217 w 290"/>
              <a:gd name="T11" fmla="*/ 266 h 288"/>
              <a:gd name="T12" fmla="*/ 218 w 290"/>
              <a:gd name="T13" fmla="*/ 266 h 288"/>
              <a:gd name="T14" fmla="*/ 221 w 290"/>
              <a:gd name="T15" fmla="*/ 263 h 288"/>
              <a:gd name="T16" fmla="*/ 290 w 290"/>
              <a:gd name="T17" fmla="*/ 6 h 288"/>
              <a:gd name="T18" fmla="*/ 290 w 290"/>
              <a:gd name="T19" fmla="*/ 4 h 288"/>
              <a:gd name="T20" fmla="*/ 286 w 290"/>
              <a:gd name="T21" fmla="*/ 0 h 288"/>
              <a:gd name="T22" fmla="*/ 285 w 290"/>
              <a:gd name="T23" fmla="*/ 0 h 288"/>
              <a:gd name="T24" fmla="*/ 284 w 290"/>
              <a:gd name="T25" fmla="*/ 0 h 288"/>
              <a:gd name="T26" fmla="*/ 27 w 290"/>
              <a:gd name="T27" fmla="*/ 69 h 288"/>
              <a:gd name="T28" fmla="*/ 23 w 290"/>
              <a:gd name="T29" fmla="*/ 72 h 288"/>
              <a:gd name="T30" fmla="*/ 25 w 290"/>
              <a:gd name="T31" fmla="*/ 77 h 288"/>
              <a:gd name="T32" fmla="*/ 67 w 290"/>
              <a:gd name="T33" fmla="*/ 119 h 288"/>
              <a:gd name="T34" fmla="*/ 2 w 290"/>
              <a:gd name="T35" fmla="*/ 185 h 288"/>
              <a:gd name="T36" fmla="*/ 2 w 290"/>
              <a:gd name="T37" fmla="*/ 191 h 288"/>
              <a:gd name="T38" fmla="*/ 97 w 290"/>
              <a:gd name="T39" fmla="*/ 28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0" h="288">
                <a:moveTo>
                  <a:pt x="97" y="287"/>
                </a:moveTo>
                <a:cubicBezTo>
                  <a:pt x="98" y="288"/>
                  <a:pt x="99" y="288"/>
                  <a:pt x="101" y="288"/>
                </a:cubicBezTo>
                <a:cubicBezTo>
                  <a:pt x="102" y="288"/>
                  <a:pt x="103" y="288"/>
                  <a:pt x="104" y="287"/>
                </a:cubicBezTo>
                <a:lnTo>
                  <a:pt x="170" y="221"/>
                </a:lnTo>
                <a:lnTo>
                  <a:pt x="213" y="265"/>
                </a:lnTo>
                <a:cubicBezTo>
                  <a:pt x="214" y="266"/>
                  <a:pt x="215" y="266"/>
                  <a:pt x="217" y="266"/>
                </a:cubicBezTo>
                <a:cubicBezTo>
                  <a:pt x="217" y="266"/>
                  <a:pt x="217" y="266"/>
                  <a:pt x="218" y="266"/>
                </a:cubicBezTo>
                <a:cubicBezTo>
                  <a:pt x="220" y="266"/>
                  <a:pt x="221" y="265"/>
                  <a:pt x="221" y="263"/>
                </a:cubicBezTo>
                <a:lnTo>
                  <a:pt x="290" y="6"/>
                </a:lnTo>
                <a:cubicBezTo>
                  <a:pt x="290" y="5"/>
                  <a:pt x="290" y="5"/>
                  <a:pt x="290" y="4"/>
                </a:cubicBezTo>
                <a:cubicBezTo>
                  <a:pt x="290" y="2"/>
                  <a:pt x="288" y="0"/>
                  <a:pt x="286" y="0"/>
                </a:cubicBezTo>
                <a:cubicBezTo>
                  <a:pt x="285" y="0"/>
                  <a:pt x="285" y="0"/>
                  <a:pt x="285" y="0"/>
                </a:cubicBezTo>
                <a:cubicBezTo>
                  <a:pt x="285" y="0"/>
                  <a:pt x="284" y="0"/>
                  <a:pt x="284" y="0"/>
                </a:cubicBezTo>
                <a:lnTo>
                  <a:pt x="27" y="69"/>
                </a:lnTo>
                <a:cubicBezTo>
                  <a:pt x="25" y="69"/>
                  <a:pt x="24" y="70"/>
                  <a:pt x="23" y="72"/>
                </a:cubicBezTo>
                <a:cubicBezTo>
                  <a:pt x="23" y="74"/>
                  <a:pt x="24" y="75"/>
                  <a:pt x="25" y="77"/>
                </a:cubicBezTo>
                <a:lnTo>
                  <a:pt x="67" y="119"/>
                </a:lnTo>
                <a:lnTo>
                  <a:pt x="2" y="185"/>
                </a:lnTo>
                <a:cubicBezTo>
                  <a:pt x="0" y="187"/>
                  <a:pt x="0" y="190"/>
                  <a:pt x="2" y="191"/>
                </a:cubicBezTo>
                <a:lnTo>
                  <a:pt x="97" y="287"/>
                </a:lnTo>
                <a:close/>
              </a:path>
            </a:pathLst>
          </a:custGeom>
          <a:solidFill>
            <a:schemeClr val="accent5">
              <a:lumMod val="75000"/>
            </a:schemeClr>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98" name="Freeform 30"/>
          <p:cNvSpPr>
            <a:spLocks/>
          </p:cNvSpPr>
          <p:nvPr/>
        </p:nvSpPr>
        <p:spPr bwMode="auto">
          <a:xfrm>
            <a:off x="1566714" y="2658493"/>
            <a:ext cx="237306" cy="235420"/>
          </a:xfrm>
          <a:custGeom>
            <a:avLst/>
            <a:gdLst>
              <a:gd name="T0" fmla="*/ 69 w 290"/>
              <a:gd name="T1" fmla="*/ 263 h 288"/>
              <a:gd name="T2" fmla="*/ 72 w 290"/>
              <a:gd name="T3" fmla="*/ 266 h 288"/>
              <a:gd name="T4" fmla="*/ 74 w 290"/>
              <a:gd name="T5" fmla="*/ 266 h 288"/>
              <a:gd name="T6" fmla="*/ 77 w 290"/>
              <a:gd name="T7" fmla="*/ 265 h 288"/>
              <a:gd name="T8" fmla="*/ 121 w 290"/>
              <a:gd name="T9" fmla="*/ 221 h 288"/>
              <a:gd name="T10" fmla="*/ 186 w 290"/>
              <a:gd name="T11" fmla="*/ 287 h 288"/>
              <a:gd name="T12" fmla="*/ 189 w 290"/>
              <a:gd name="T13" fmla="*/ 288 h 288"/>
              <a:gd name="T14" fmla="*/ 193 w 290"/>
              <a:gd name="T15" fmla="*/ 287 h 288"/>
              <a:gd name="T16" fmla="*/ 288 w 290"/>
              <a:gd name="T17" fmla="*/ 191 h 288"/>
              <a:gd name="T18" fmla="*/ 288 w 290"/>
              <a:gd name="T19" fmla="*/ 185 h 288"/>
              <a:gd name="T20" fmla="*/ 223 w 290"/>
              <a:gd name="T21" fmla="*/ 119 h 288"/>
              <a:gd name="T22" fmla="*/ 265 w 290"/>
              <a:gd name="T23" fmla="*/ 77 h 288"/>
              <a:gd name="T24" fmla="*/ 267 w 290"/>
              <a:gd name="T25" fmla="*/ 72 h 288"/>
              <a:gd name="T26" fmla="*/ 263 w 290"/>
              <a:gd name="T27" fmla="*/ 69 h 288"/>
              <a:gd name="T28" fmla="*/ 6 w 290"/>
              <a:gd name="T29" fmla="*/ 0 h 288"/>
              <a:gd name="T30" fmla="*/ 4 w 290"/>
              <a:gd name="T31" fmla="*/ 0 h 288"/>
              <a:gd name="T32" fmla="*/ 1 w 290"/>
              <a:gd name="T33" fmla="*/ 1 h 288"/>
              <a:gd name="T34" fmla="*/ 0 w 290"/>
              <a:gd name="T35" fmla="*/ 5 h 288"/>
              <a:gd name="T36" fmla="*/ 69 w 290"/>
              <a:gd name="T37" fmla="*/ 2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88">
                <a:moveTo>
                  <a:pt x="69" y="263"/>
                </a:moveTo>
                <a:cubicBezTo>
                  <a:pt x="69" y="265"/>
                  <a:pt x="71" y="266"/>
                  <a:pt x="72" y="266"/>
                </a:cubicBezTo>
                <a:cubicBezTo>
                  <a:pt x="73" y="266"/>
                  <a:pt x="73" y="266"/>
                  <a:pt x="74" y="266"/>
                </a:cubicBezTo>
                <a:cubicBezTo>
                  <a:pt x="75" y="266"/>
                  <a:pt x="76" y="266"/>
                  <a:pt x="77" y="265"/>
                </a:cubicBezTo>
                <a:lnTo>
                  <a:pt x="121" y="221"/>
                </a:lnTo>
                <a:lnTo>
                  <a:pt x="186" y="287"/>
                </a:lnTo>
                <a:cubicBezTo>
                  <a:pt x="187" y="288"/>
                  <a:pt x="188" y="288"/>
                  <a:pt x="189" y="288"/>
                </a:cubicBezTo>
                <a:cubicBezTo>
                  <a:pt x="191" y="288"/>
                  <a:pt x="192" y="288"/>
                  <a:pt x="193" y="287"/>
                </a:cubicBezTo>
                <a:lnTo>
                  <a:pt x="288" y="191"/>
                </a:lnTo>
                <a:cubicBezTo>
                  <a:pt x="290" y="190"/>
                  <a:pt x="290" y="187"/>
                  <a:pt x="288" y="185"/>
                </a:cubicBezTo>
                <a:lnTo>
                  <a:pt x="223" y="119"/>
                </a:lnTo>
                <a:lnTo>
                  <a:pt x="265" y="77"/>
                </a:lnTo>
                <a:cubicBezTo>
                  <a:pt x="267" y="75"/>
                  <a:pt x="267" y="74"/>
                  <a:pt x="267" y="72"/>
                </a:cubicBezTo>
                <a:cubicBezTo>
                  <a:pt x="266" y="70"/>
                  <a:pt x="265" y="69"/>
                  <a:pt x="263" y="69"/>
                </a:cubicBezTo>
                <a:lnTo>
                  <a:pt x="6" y="0"/>
                </a:lnTo>
                <a:cubicBezTo>
                  <a:pt x="5" y="0"/>
                  <a:pt x="5" y="0"/>
                  <a:pt x="4" y="0"/>
                </a:cubicBezTo>
                <a:cubicBezTo>
                  <a:pt x="3" y="0"/>
                  <a:pt x="2" y="0"/>
                  <a:pt x="1" y="1"/>
                </a:cubicBezTo>
                <a:cubicBezTo>
                  <a:pt x="0" y="2"/>
                  <a:pt x="0" y="4"/>
                  <a:pt x="0" y="5"/>
                </a:cubicBezTo>
                <a:lnTo>
                  <a:pt x="69" y="263"/>
                </a:lnTo>
                <a:close/>
              </a:path>
            </a:pathLst>
          </a:custGeom>
          <a:solidFill>
            <a:schemeClr val="accent5">
              <a:lumMod val="75000"/>
            </a:schemeClr>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99" name="Freeform 31"/>
          <p:cNvSpPr>
            <a:spLocks/>
          </p:cNvSpPr>
          <p:nvPr/>
        </p:nvSpPr>
        <p:spPr bwMode="auto">
          <a:xfrm>
            <a:off x="1825773" y="2915673"/>
            <a:ext cx="237306" cy="237398"/>
          </a:xfrm>
          <a:custGeom>
            <a:avLst/>
            <a:gdLst>
              <a:gd name="T0" fmla="*/ 221 w 291"/>
              <a:gd name="T1" fmla="*/ 25 h 289"/>
              <a:gd name="T2" fmla="*/ 218 w 291"/>
              <a:gd name="T3" fmla="*/ 22 h 289"/>
              <a:gd name="T4" fmla="*/ 217 w 291"/>
              <a:gd name="T5" fmla="*/ 22 h 289"/>
              <a:gd name="T6" fmla="*/ 213 w 291"/>
              <a:gd name="T7" fmla="*/ 23 h 289"/>
              <a:gd name="T8" fmla="*/ 170 w 291"/>
              <a:gd name="T9" fmla="*/ 67 h 289"/>
              <a:gd name="T10" fmla="*/ 104 w 291"/>
              <a:gd name="T11" fmla="*/ 2 h 289"/>
              <a:gd name="T12" fmla="*/ 101 w 291"/>
              <a:gd name="T13" fmla="*/ 0 h 289"/>
              <a:gd name="T14" fmla="*/ 97 w 291"/>
              <a:gd name="T15" fmla="*/ 2 h 289"/>
              <a:gd name="T16" fmla="*/ 2 w 291"/>
              <a:gd name="T17" fmla="*/ 97 h 289"/>
              <a:gd name="T18" fmla="*/ 2 w 291"/>
              <a:gd name="T19" fmla="*/ 104 h 289"/>
              <a:gd name="T20" fmla="*/ 67 w 291"/>
              <a:gd name="T21" fmla="*/ 169 h 289"/>
              <a:gd name="T22" fmla="*/ 25 w 291"/>
              <a:gd name="T23" fmla="*/ 212 h 289"/>
              <a:gd name="T24" fmla="*/ 23 w 291"/>
              <a:gd name="T25" fmla="*/ 216 h 289"/>
              <a:gd name="T26" fmla="*/ 27 w 291"/>
              <a:gd name="T27" fmla="*/ 220 h 289"/>
              <a:gd name="T28" fmla="*/ 284 w 291"/>
              <a:gd name="T29" fmla="*/ 289 h 289"/>
              <a:gd name="T30" fmla="*/ 286 w 291"/>
              <a:gd name="T31" fmla="*/ 289 h 289"/>
              <a:gd name="T32" fmla="*/ 289 w 291"/>
              <a:gd name="T33" fmla="*/ 288 h 289"/>
              <a:gd name="T34" fmla="*/ 290 w 291"/>
              <a:gd name="T35" fmla="*/ 283 h 289"/>
              <a:gd name="T36" fmla="*/ 221 w 291"/>
              <a:gd name="T37" fmla="*/ 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289">
                <a:moveTo>
                  <a:pt x="221" y="25"/>
                </a:moveTo>
                <a:cubicBezTo>
                  <a:pt x="221" y="24"/>
                  <a:pt x="219" y="22"/>
                  <a:pt x="218" y="22"/>
                </a:cubicBezTo>
                <a:cubicBezTo>
                  <a:pt x="217" y="22"/>
                  <a:pt x="217" y="22"/>
                  <a:pt x="217" y="22"/>
                </a:cubicBezTo>
                <a:cubicBezTo>
                  <a:pt x="215" y="22"/>
                  <a:pt x="214" y="22"/>
                  <a:pt x="213" y="23"/>
                </a:cubicBezTo>
                <a:lnTo>
                  <a:pt x="170" y="67"/>
                </a:lnTo>
                <a:lnTo>
                  <a:pt x="104" y="2"/>
                </a:lnTo>
                <a:cubicBezTo>
                  <a:pt x="103" y="1"/>
                  <a:pt x="102" y="0"/>
                  <a:pt x="101" y="0"/>
                </a:cubicBezTo>
                <a:cubicBezTo>
                  <a:pt x="99" y="0"/>
                  <a:pt x="98" y="1"/>
                  <a:pt x="97" y="2"/>
                </a:cubicBezTo>
                <a:lnTo>
                  <a:pt x="2" y="97"/>
                </a:lnTo>
                <a:cubicBezTo>
                  <a:pt x="0" y="99"/>
                  <a:pt x="0" y="102"/>
                  <a:pt x="2" y="104"/>
                </a:cubicBezTo>
                <a:lnTo>
                  <a:pt x="67" y="169"/>
                </a:lnTo>
                <a:lnTo>
                  <a:pt x="25" y="212"/>
                </a:lnTo>
                <a:cubicBezTo>
                  <a:pt x="24" y="213"/>
                  <a:pt x="23" y="215"/>
                  <a:pt x="23" y="216"/>
                </a:cubicBezTo>
                <a:cubicBezTo>
                  <a:pt x="24" y="218"/>
                  <a:pt x="25" y="219"/>
                  <a:pt x="27" y="220"/>
                </a:cubicBezTo>
                <a:lnTo>
                  <a:pt x="284" y="289"/>
                </a:lnTo>
                <a:cubicBezTo>
                  <a:pt x="285" y="289"/>
                  <a:pt x="285" y="289"/>
                  <a:pt x="286" y="289"/>
                </a:cubicBezTo>
                <a:cubicBezTo>
                  <a:pt x="287" y="289"/>
                  <a:pt x="288" y="288"/>
                  <a:pt x="289" y="288"/>
                </a:cubicBezTo>
                <a:cubicBezTo>
                  <a:pt x="290" y="286"/>
                  <a:pt x="291" y="285"/>
                  <a:pt x="290" y="283"/>
                </a:cubicBezTo>
                <a:lnTo>
                  <a:pt x="221" y="25"/>
                </a:lnTo>
                <a:close/>
              </a:path>
            </a:pathLst>
          </a:custGeom>
          <a:solidFill>
            <a:schemeClr val="accent5">
              <a:lumMod val="75000"/>
            </a:schemeClr>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00" name="Freeform 32"/>
          <p:cNvSpPr>
            <a:spLocks/>
          </p:cNvSpPr>
          <p:nvPr/>
        </p:nvSpPr>
        <p:spPr bwMode="auto">
          <a:xfrm>
            <a:off x="1566714" y="2915673"/>
            <a:ext cx="237306" cy="237398"/>
          </a:xfrm>
          <a:custGeom>
            <a:avLst/>
            <a:gdLst>
              <a:gd name="T0" fmla="*/ 193 w 290"/>
              <a:gd name="T1" fmla="*/ 2 h 289"/>
              <a:gd name="T2" fmla="*/ 189 w 290"/>
              <a:gd name="T3" fmla="*/ 0 h 289"/>
              <a:gd name="T4" fmla="*/ 186 w 290"/>
              <a:gd name="T5" fmla="*/ 2 h 289"/>
              <a:gd name="T6" fmla="*/ 121 w 290"/>
              <a:gd name="T7" fmla="*/ 67 h 289"/>
              <a:gd name="T8" fmla="*/ 77 w 290"/>
              <a:gd name="T9" fmla="*/ 23 h 289"/>
              <a:gd name="T10" fmla="*/ 74 w 290"/>
              <a:gd name="T11" fmla="*/ 22 h 289"/>
              <a:gd name="T12" fmla="*/ 72 w 290"/>
              <a:gd name="T13" fmla="*/ 22 h 289"/>
              <a:gd name="T14" fmla="*/ 69 w 290"/>
              <a:gd name="T15" fmla="*/ 25 h 289"/>
              <a:gd name="T16" fmla="*/ 0 w 290"/>
              <a:gd name="T17" fmla="*/ 283 h 289"/>
              <a:gd name="T18" fmla="*/ 1 w 290"/>
              <a:gd name="T19" fmla="*/ 288 h 289"/>
              <a:gd name="T20" fmla="*/ 5 w 290"/>
              <a:gd name="T21" fmla="*/ 289 h 289"/>
              <a:gd name="T22" fmla="*/ 6 w 290"/>
              <a:gd name="T23" fmla="*/ 289 h 289"/>
              <a:gd name="T24" fmla="*/ 263 w 290"/>
              <a:gd name="T25" fmla="*/ 220 h 289"/>
              <a:gd name="T26" fmla="*/ 267 w 290"/>
              <a:gd name="T27" fmla="*/ 216 h 289"/>
              <a:gd name="T28" fmla="*/ 265 w 290"/>
              <a:gd name="T29" fmla="*/ 212 h 289"/>
              <a:gd name="T30" fmla="*/ 223 w 290"/>
              <a:gd name="T31" fmla="*/ 169 h 289"/>
              <a:gd name="T32" fmla="*/ 288 w 290"/>
              <a:gd name="T33" fmla="*/ 104 h 289"/>
              <a:gd name="T34" fmla="*/ 288 w 290"/>
              <a:gd name="T35" fmla="*/ 97 h 289"/>
              <a:gd name="T36" fmla="*/ 193 w 290"/>
              <a:gd name="T37" fmla="*/ 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89">
                <a:moveTo>
                  <a:pt x="193" y="2"/>
                </a:moveTo>
                <a:cubicBezTo>
                  <a:pt x="192" y="1"/>
                  <a:pt x="191" y="0"/>
                  <a:pt x="189" y="0"/>
                </a:cubicBezTo>
                <a:cubicBezTo>
                  <a:pt x="188" y="0"/>
                  <a:pt x="187" y="1"/>
                  <a:pt x="186" y="2"/>
                </a:cubicBezTo>
                <a:lnTo>
                  <a:pt x="121" y="67"/>
                </a:lnTo>
                <a:lnTo>
                  <a:pt x="77" y="23"/>
                </a:lnTo>
                <a:cubicBezTo>
                  <a:pt x="76" y="22"/>
                  <a:pt x="75" y="22"/>
                  <a:pt x="74" y="22"/>
                </a:cubicBezTo>
                <a:cubicBezTo>
                  <a:pt x="73" y="22"/>
                  <a:pt x="73" y="22"/>
                  <a:pt x="72" y="22"/>
                </a:cubicBezTo>
                <a:cubicBezTo>
                  <a:pt x="71" y="22"/>
                  <a:pt x="69" y="24"/>
                  <a:pt x="69" y="25"/>
                </a:cubicBezTo>
                <a:lnTo>
                  <a:pt x="0" y="283"/>
                </a:lnTo>
                <a:cubicBezTo>
                  <a:pt x="0" y="285"/>
                  <a:pt x="0" y="286"/>
                  <a:pt x="1" y="288"/>
                </a:cubicBezTo>
                <a:cubicBezTo>
                  <a:pt x="2" y="288"/>
                  <a:pt x="3" y="289"/>
                  <a:pt x="5" y="289"/>
                </a:cubicBezTo>
                <a:cubicBezTo>
                  <a:pt x="5" y="289"/>
                  <a:pt x="5" y="289"/>
                  <a:pt x="6" y="289"/>
                </a:cubicBezTo>
                <a:lnTo>
                  <a:pt x="263" y="220"/>
                </a:lnTo>
                <a:cubicBezTo>
                  <a:pt x="265" y="219"/>
                  <a:pt x="266" y="218"/>
                  <a:pt x="267" y="216"/>
                </a:cubicBezTo>
                <a:cubicBezTo>
                  <a:pt x="267" y="215"/>
                  <a:pt x="267" y="213"/>
                  <a:pt x="265" y="212"/>
                </a:cubicBezTo>
                <a:lnTo>
                  <a:pt x="223" y="169"/>
                </a:lnTo>
                <a:lnTo>
                  <a:pt x="288" y="104"/>
                </a:lnTo>
                <a:cubicBezTo>
                  <a:pt x="290" y="102"/>
                  <a:pt x="290" y="99"/>
                  <a:pt x="288" y="97"/>
                </a:cubicBezTo>
                <a:lnTo>
                  <a:pt x="193" y="2"/>
                </a:lnTo>
                <a:close/>
              </a:path>
            </a:pathLst>
          </a:custGeom>
          <a:solidFill>
            <a:schemeClr val="accent5">
              <a:lumMod val="75000"/>
            </a:schemeClr>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01" name="Freeform 12"/>
          <p:cNvSpPr>
            <a:spLocks noEditPoints="1"/>
          </p:cNvSpPr>
          <p:nvPr/>
        </p:nvSpPr>
        <p:spPr bwMode="auto">
          <a:xfrm>
            <a:off x="2931531" y="2567966"/>
            <a:ext cx="630835" cy="492600"/>
          </a:xfrm>
          <a:custGeom>
            <a:avLst/>
            <a:gdLst>
              <a:gd name="T0" fmla="*/ 451 w 771"/>
              <a:gd name="T1" fmla="*/ 411 h 602"/>
              <a:gd name="T2" fmla="*/ 457 w 771"/>
              <a:gd name="T3" fmla="*/ 396 h 602"/>
              <a:gd name="T4" fmla="*/ 459 w 771"/>
              <a:gd name="T5" fmla="*/ 388 h 602"/>
              <a:gd name="T6" fmla="*/ 463 w 771"/>
              <a:gd name="T7" fmla="*/ 372 h 602"/>
              <a:gd name="T8" fmla="*/ 464 w 771"/>
              <a:gd name="T9" fmla="*/ 365 h 602"/>
              <a:gd name="T10" fmla="*/ 466 w 771"/>
              <a:gd name="T11" fmla="*/ 341 h 602"/>
              <a:gd name="T12" fmla="*/ 233 w 771"/>
              <a:gd name="T13" fmla="*/ 139 h 602"/>
              <a:gd name="T14" fmla="*/ 201 w 771"/>
              <a:gd name="T15" fmla="*/ 141 h 602"/>
              <a:gd name="T16" fmla="*/ 201 w 771"/>
              <a:gd name="T17" fmla="*/ 141 h 602"/>
              <a:gd name="T18" fmla="*/ 0 w 771"/>
              <a:gd name="T19" fmla="*/ 341 h 602"/>
              <a:gd name="T20" fmla="*/ 61 w 771"/>
              <a:gd name="T21" fmla="*/ 477 h 602"/>
              <a:gd name="T22" fmla="*/ 37 w 771"/>
              <a:gd name="T23" fmla="*/ 602 h 602"/>
              <a:gd name="T24" fmla="*/ 129 w 771"/>
              <a:gd name="T25" fmla="*/ 522 h 602"/>
              <a:gd name="T26" fmla="*/ 233 w 771"/>
              <a:gd name="T27" fmla="*/ 544 h 602"/>
              <a:gd name="T28" fmla="*/ 363 w 771"/>
              <a:gd name="T29" fmla="*/ 509 h 602"/>
              <a:gd name="T30" fmla="*/ 363 w 771"/>
              <a:gd name="T31" fmla="*/ 509 h 602"/>
              <a:gd name="T32" fmla="*/ 383 w 771"/>
              <a:gd name="T33" fmla="*/ 496 h 602"/>
              <a:gd name="T34" fmla="*/ 389 w 771"/>
              <a:gd name="T35" fmla="*/ 491 h 602"/>
              <a:gd name="T36" fmla="*/ 402 w 771"/>
              <a:gd name="T37" fmla="*/ 480 h 602"/>
              <a:gd name="T38" fmla="*/ 408 w 771"/>
              <a:gd name="T39" fmla="*/ 474 h 602"/>
              <a:gd name="T40" fmla="*/ 419 w 771"/>
              <a:gd name="T41" fmla="*/ 462 h 602"/>
              <a:gd name="T42" fmla="*/ 424 w 771"/>
              <a:gd name="T43" fmla="*/ 457 h 602"/>
              <a:gd name="T44" fmla="*/ 448 w 771"/>
              <a:gd name="T45" fmla="*/ 417 h 602"/>
              <a:gd name="T46" fmla="*/ 451 w 771"/>
              <a:gd name="T47" fmla="*/ 411 h 602"/>
              <a:gd name="T48" fmla="*/ 771 w 771"/>
              <a:gd name="T49" fmla="*/ 263 h 602"/>
              <a:gd name="T50" fmla="*/ 771 w 771"/>
              <a:gd name="T51" fmla="*/ 263 h 602"/>
              <a:gd name="T52" fmla="*/ 469 w 771"/>
              <a:gd name="T53" fmla="*/ 0 h 602"/>
              <a:gd name="T54" fmla="*/ 243 w 771"/>
              <a:gd name="T55" fmla="*/ 89 h 602"/>
              <a:gd name="T56" fmla="*/ 508 w 771"/>
              <a:gd name="T57" fmla="*/ 341 h 602"/>
              <a:gd name="T58" fmla="*/ 424 w 771"/>
              <a:gd name="T59" fmla="*/ 523 h 602"/>
              <a:gd name="T60" fmla="*/ 469 w 771"/>
              <a:gd name="T61" fmla="*/ 526 h 602"/>
              <a:gd name="T62" fmla="*/ 603 w 771"/>
              <a:gd name="T63" fmla="*/ 498 h 602"/>
              <a:gd name="T64" fmla="*/ 722 w 771"/>
              <a:gd name="T65" fmla="*/ 602 h 602"/>
              <a:gd name="T66" fmla="*/ 692 w 771"/>
              <a:gd name="T67" fmla="*/ 440 h 602"/>
              <a:gd name="T68" fmla="*/ 771 w 771"/>
              <a:gd name="T69" fmla="*/ 26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1" h="602">
                <a:moveTo>
                  <a:pt x="451" y="411"/>
                </a:moveTo>
                <a:cubicBezTo>
                  <a:pt x="453" y="406"/>
                  <a:pt x="455" y="401"/>
                  <a:pt x="457" y="396"/>
                </a:cubicBezTo>
                <a:cubicBezTo>
                  <a:pt x="458" y="393"/>
                  <a:pt x="458" y="391"/>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lnTo>
                  <a:pt x="201" y="141"/>
                </a:ln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6"/>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5"/>
                  <a:pt x="442" y="431"/>
                  <a:pt x="448" y="417"/>
                </a:cubicBezTo>
                <a:cubicBezTo>
                  <a:pt x="449" y="415"/>
                  <a:pt x="450" y="413"/>
                  <a:pt x="451" y="411"/>
                </a:cubicBezTo>
                <a:close/>
                <a:moveTo>
                  <a:pt x="771" y="263"/>
                </a:moveTo>
                <a:lnTo>
                  <a:pt x="771" y="263"/>
                </a:lnTo>
                <a:cubicBezTo>
                  <a:pt x="771" y="118"/>
                  <a:pt x="635" y="0"/>
                  <a:pt x="469" y="0"/>
                </a:cubicBezTo>
                <a:cubicBezTo>
                  <a:pt x="379" y="0"/>
                  <a:pt x="299" y="35"/>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solidFill>
            <a:srgbClr val="C00000"/>
          </a:solidFill>
          <a:ln>
            <a:noFill/>
          </a:ln>
          <a:extLst/>
        </p:spPr>
        <p:txBody>
          <a:bodyPr vert="horz" wrap="square" lIns="68562" tIns="34281" rIns="68562" bIns="34281" numCol="1" anchor="t" anchorCtr="0" compatLnSpc="1">
            <a:prstTxWarp prst="textNoShape">
              <a:avLst/>
            </a:prstTxWarp>
          </a:bodyPr>
          <a:lstStyle/>
          <a:p>
            <a:endParaRPr lang="zh-CN" altLang="en-US"/>
          </a:p>
        </p:txBody>
      </p:sp>
      <p:grpSp>
        <p:nvGrpSpPr>
          <p:cNvPr id="102" name="组合 101"/>
          <p:cNvGrpSpPr/>
          <p:nvPr/>
        </p:nvGrpSpPr>
        <p:grpSpPr>
          <a:xfrm>
            <a:off x="4385760" y="2546204"/>
            <a:ext cx="579419" cy="536123"/>
            <a:chOff x="2438399" y="4906963"/>
            <a:chExt cx="465137" cy="430213"/>
          </a:xfrm>
          <a:solidFill>
            <a:schemeClr val="accent5">
              <a:lumMod val="75000"/>
            </a:schemeClr>
          </a:solidFill>
        </p:grpSpPr>
        <p:sp>
          <p:nvSpPr>
            <p:cNvPr id="103" name="Freeform 43"/>
            <p:cNvSpPr>
              <a:spLocks noEditPoints="1"/>
            </p:cNvSpPr>
            <p:nvPr/>
          </p:nvSpPr>
          <p:spPr bwMode="auto">
            <a:xfrm>
              <a:off x="2438399" y="5080001"/>
              <a:ext cx="230187" cy="231775"/>
            </a:xfrm>
            <a:custGeom>
              <a:avLst/>
              <a:gdLst>
                <a:gd name="T0" fmla="*/ 101 w 351"/>
                <a:gd name="T1" fmla="*/ 239 h 353"/>
                <a:gd name="T2" fmla="*/ 172 w 351"/>
                <a:gd name="T3" fmla="*/ 119 h 353"/>
                <a:gd name="T4" fmla="*/ 234 w 351"/>
                <a:gd name="T5" fmla="*/ 151 h 353"/>
                <a:gd name="T6" fmla="*/ 188 w 351"/>
                <a:gd name="T7" fmla="*/ 0 h 353"/>
                <a:gd name="T8" fmla="*/ 1 w 351"/>
                <a:gd name="T9" fmla="*/ 31 h 353"/>
                <a:gd name="T10" fmla="*/ 56 w 351"/>
                <a:gd name="T11" fmla="*/ 60 h 353"/>
                <a:gd name="T12" fmla="*/ 14 w 351"/>
                <a:gd name="T13" fmla="*/ 123 h 353"/>
                <a:gd name="T14" fmla="*/ 29 w 351"/>
                <a:gd name="T15" fmla="*/ 201 h 353"/>
                <a:gd name="T16" fmla="*/ 120 w 351"/>
                <a:gd name="T17" fmla="*/ 332 h 353"/>
                <a:gd name="T18" fmla="*/ 101 w 351"/>
                <a:gd name="T19" fmla="*/ 239 h 353"/>
                <a:gd name="T20" fmla="*/ 334 w 351"/>
                <a:gd name="T21" fmla="*/ 214 h 353"/>
                <a:gd name="T22" fmla="*/ 334 w 351"/>
                <a:gd name="T23" fmla="*/ 214 h 353"/>
                <a:gd name="T24" fmla="*/ 132 w 351"/>
                <a:gd name="T25" fmla="*/ 221 h 353"/>
                <a:gd name="T26" fmla="*/ 125 w 351"/>
                <a:gd name="T27" fmla="*/ 282 h 353"/>
                <a:gd name="T28" fmla="*/ 144 w 351"/>
                <a:gd name="T29" fmla="*/ 340 h 353"/>
                <a:gd name="T30" fmla="*/ 185 w 351"/>
                <a:gd name="T31" fmla="*/ 353 h 353"/>
                <a:gd name="T32" fmla="*/ 351 w 351"/>
                <a:gd name="T33" fmla="*/ 345 h 353"/>
                <a:gd name="T34" fmla="*/ 334 w 351"/>
                <a:gd name="T35" fmla="*/ 2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1" h="353">
                  <a:moveTo>
                    <a:pt x="101" y="239"/>
                  </a:moveTo>
                  <a:cubicBezTo>
                    <a:pt x="102" y="212"/>
                    <a:pt x="149" y="149"/>
                    <a:pt x="172" y="119"/>
                  </a:cubicBezTo>
                  <a:lnTo>
                    <a:pt x="234" y="151"/>
                  </a:lnTo>
                  <a:lnTo>
                    <a:pt x="188" y="0"/>
                  </a:lnTo>
                  <a:lnTo>
                    <a:pt x="1" y="31"/>
                  </a:lnTo>
                  <a:lnTo>
                    <a:pt x="56" y="60"/>
                  </a:lnTo>
                  <a:cubicBezTo>
                    <a:pt x="43" y="77"/>
                    <a:pt x="24" y="104"/>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44"/>
            <p:cNvSpPr>
              <a:spLocks noEditPoints="1"/>
            </p:cNvSpPr>
            <p:nvPr/>
          </p:nvSpPr>
          <p:spPr bwMode="auto">
            <a:xfrm>
              <a:off x="2522537" y="4906963"/>
              <a:ext cx="295275" cy="161925"/>
            </a:xfrm>
            <a:custGeom>
              <a:avLst/>
              <a:gdLst>
                <a:gd name="T0" fmla="*/ 222 w 450"/>
                <a:gd name="T1" fmla="*/ 42 h 247"/>
                <a:gd name="T2" fmla="*/ 285 w 450"/>
                <a:gd name="T3" fmla="*/ 170 h 247"/>
                <a:gd name="T4" fmla="*/ 226 w 450"/>
                <a:gd name="T5" fmla="*/ 202 h 247"/>
                <a:gd name="T6" fmla="*/ 401 w 450"/>
                <a:gd name="T7" fmla="*/ 226 h 247"/>
                <a:gd name="T8" fmla="*/ 450 w 450"/>
                <a:gd name="T9" fmla="*/ 81 h 247"/>
                <a:gd name="T10" fmla="*/ 397 w 450"/>
                <a:gd name="T11" fmla="*/ 110 h 247"/>
                <a:gd name="T12" fmla="*/ 366 w 450"/>
                <a:gd name="T13" fmla="*/ 38 h 247"/>
                <a:gd name="T14" fmla="*/ 293 w 450"/>
                <a:gd name="T15" fmla="*/ 5 h 247"/>
                <a:gd name="T16" fmla="*/ 134 w 450"/>
                <a:gd name="T17" fmla="*/ 3 h 247"/>
                <a:gd name="T18" fmla="*/ 222 w 450"/>
                <a:gd name="T19" fmla="*/ 42 h 247"/>
                <a:gd name="T20" fmla="*/ 119 w 450"/>
                <a:gd name="T21" fmla="*/ 247 h 247"/>
                <a:gd name="T22" fmla="*/ 119 w 450"/>
                <a:gd name="T23" fmla="*/ 247 h 247"/>
                <a:gd name="T24" fmla="*/ 221 w 450"/>
                <a:gd name="T25" fmla="*/ 78 h 247"/>
                <a:gd name="T26" fmla="*/ 173 w 450"/>
                <a:gd name="T27" fmla="*/ 37 h 247"/>
                <a:gd name="T28" fmla="*/ 115 w 450"/>
                <a:gd name="T29" fmla="*/ 18 h 247"/>
                <a:gd name="T30" fmla="*/ 82 w 450"/>
                <a:gd name="T31" fmla="*/ 44 h 247"/>
                <a:gd name="T32" fmla="*/ 0 w 450"/>
                <a:gd name="T33" fmla="*/ 185 h 247"/>
                <a:gd name="T34" fmla="*/ 119 w 450"/>
                <a:gd name="T3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0" h="247">
                  <a:moveTo>
                    <a:pt x="222" y="42"/>
                  </a:moveTo>
                  <a:cubicBezTo>
                    <a:pt x="245" y="58"/>
                    <a:pt x="273" y="134"/>
                    <a:pt x="285" y="170"/>
                  </a:cubicBezTo>
                  <a:lnTo>
                    <a:pt x="226" y="202"/>
                  </a:lnTo>
                  <a:lnTo>
                    <a:pt x="401" y="226"/>
                  </a:lnTo>
                  <a:lnTo>
                    <a:pt x="450" y="81"/>
                  </a:lnTo>
                  <a:lnTo>
                    <a:pt x="397" y="110"/>
                  </a:lnTo>
                  <a:cubicBezTo>
                    <a:pt x="389" y="89"/>
                    <a:pt x="377" y="57"/>
                    <a:pt x="366" y="38"/>
                  </a:cubicBezTo>
                  <a:cubicBezTo>
                    <a:pt x="347" y="8"/>
                    <a:pt x="325" y="10"/>
                    <a:pt x="293" y="5"/>
                  </a:cubicBezTo>
                  <a:cubicBezTo>
                    <a:pt x="260" y="0"/>
                    <a:pt x="134" y="3"/>
                    <a:pt x="134" y="3"/>
                  </a:cubicBezTo>
                  <a:cubicBezTo>
                    <a:pt x="134" y="3"/>
                    <a:pt x="192" y="19"/>
                    <a:pt x="222" y="42"/>
                  </a:cubicBezTo>
                  <a:close/>
                  <a:moveTo>
                    <a:pt x="119" y="247"/>
                  </a:moveTo>
                  <a:lnTo>
                    <a:pt x="119" y="247"/>
                  </a:lnTo>
                  <a:lnTo>
                    <a:pt x="221" y="78"/>
                  </a:lnTo>
                  <a:cubicBezTo>
                    <a:pt x="221" y="78"/>
                    <a:pt x="223" y="60"/>
                    <a:pt x="173" y="37"/>
                  </a:cubicBezTo>
                  <a:cubicBezTo>
                    <a:pt x="136" y="19"/>
                    <a:pt x="115" y="18"/>
                    <a:pt x="115" y="18"/>
                  </a:cubicBezTo>
                  <a:cubicBezTo>
                    <a:pt x="115" y="18"/>
                    <a:pt x="100" y="17"/>
                    <a:pt x="82" y="44"/>
                  </a:cubicBezTo>
                  <a:cubicBezTo>
                    <a:pt x="66" y="68"/>
                    <a:pt x="0" y="185"/>
                    <a:pt x="0" y="185"/>
                  </a:cubicBezTo>
                  <a:lnTo>
                    <a:pt x="119" y="24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45"/>
            <p:cNvSpPr>
              <a:spLocks noEditPoints="1"/>
            </p:cNvSpPr>
            <p:nvPr/>
          </p:nvSpPr>
          <p:spPr bwMode="auto">
            <a:xfrm>
              <a:off x="2692399" y="5038726"/>
              <a:ext cx="211137" cy="298450"/>
            </a:xfrm>
            <a:custGeom>
              <a:avLst/>
              <a:gdLst>
                <a:gd name="T0" fmla="*/ 256 w 324"/>
                <a:gd name="T1" fmla="*/ 262 h 453"/>
                <a:gd name="T2" fmla="*/ 114 w 324"/>
                <a:gd name="T3" fmla="*/ 265 h 453"/>
                <a:gd name="T4" fmla="*/ 105 w 324"/>
                <a:gd name="T5" fmla="*/ 198 h 453"/>
                <a:gd name="T6" fmla="*/ 0 w 324"/>
                <a:gd name="T7" fmla="*/ 331 h 453"/>
                <a:gd name="T8" fmla="*/ 137 w 324"/>
                <a:gd name="T9" fmla="*/ 453 h 453"/>
                <a:gd name="T10" fmla="*/ 130 w 324"/>
                <a:gd name="T11" fmla="*/ 392 h 453"/>
                <a:gd name="T12" fmla="*/ 207 w 324"/>
                <a:gd name="T13" fmla="*/ 394 h 453"/>
                <a:gd name="T14" fmla="*/ 265 w 324"/>
                <a:gd name="T15" fmla="*/ 341 h 453"/>
                <a:gd name="T16" fmla="*/ 324 w 324"/>
                <a:gd name="T17" fmla="*/ 198 h 453"/>
                <a:gd name="T18" fmla="*/ 256 w 324"/>
                <a:gd name="T19" fmla="*/ 262 h 453"/>
                <a:gd name="T20" fmla="*/ 102 w 324"/>
                <a:gd name="T21" fmla="*/ 82 h 453"/>
                <a:gd name="T22" fmla="*/ 102 w 324"/>
                <a:gd name="T23" fmla="*/ 82 h 453"/>
                <a:gd name="T24" fmla="*/ 223 w 324"/>
                <a:gd name="T25" fmla="*/ 246 h 453"/>
                <a:gd name="T26" fmla="*/ 279 w 324"/>
                <a:gd name="T27" fmla="*/ 219 h 453"/>
                <a:gd name="T28" fmla="*/ 317 w 324"/>
                <a:gd name="T29" fmla="*/ 174 h 453"/>
                <a:gd name="T30" fmla="*/ 305 w 324"/>
                <a:gd name="T31" fmla="*/ 134 h 453"/>
                <a:gd name="T32" fmla="*/ 203 w 324"/>
                <a:gd name="T33" fmla="*/ 0 h 453"/>
                <a:gd name="T34" fmla="*/ 102 w 324"/>
                <a:gd name="T35" fmla="*/ 8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4" h="453">
                  <a:moveTo>
                    <a:pt x="256" y="262"/>
                  </a:moveTo>
                  <a:cubicBezTo>
                    <a:pt x="232" y="276"/>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6" name="Freeform 9"/>
          <p:cNvSpPr>
            <a:spLocks noEditPoints="1"/>
          </p:cNvSpPr>
          <p:nvPr/>
        </p:nvSpPr>
        <p:spPr bwMode="auto">
          <a:xfrm>
            <a:off x="5887023" y="2608237"/>
            <a:ext cx="470655" cy="498535"/>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C00000"/>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107" name="Freeform 35"/>
          <p:cNvSpPr>
            <a:spLocks noEditPoints="1"/>
          </p:cNvSpPr>
          <p:nvPr/>
        </p:nvSpPr>
        <p:spPr bwMode="auto">
          <a:xfrm>
            <a:off x="7385237" y="2556018"/>
            <a:ext cx="397485" cy="488644"/>
          </a:xfrm>
          <a:custGeom>
            <a:avLst/>
            <a:gdLst>
              <a:gd name="T0" fmla="*/ 0 w 486"/>
              <a:gd name="T1" fmla="*/ 262 h 598"/>
              <a:gd name="T2" fmla="*/ 0 w 486"/>
              <a:gd name="T3" fmla="*/ 500 h 598"/>
              <a:gd name="T4" fmla="*/ 98 w 486"/>
              <a:gd name="T5" fmla="*/ 598 h 598"/>
              <a:gd name="T6" fmla="*/ 388 w 486"/>
              <a:gd name="T7" fmla="*/ 598 h 598"/>
              <a:gd name="T8" fmla="*/ 486 w 486"/>
              <a:gd name="T9" fmla="*/ 500 h 598"/>
              <a:gd name="T10" fmla="*/ 486 w 486"/>
              <a:gd name="T11" fmla="*/ 262 h 598"/>
              <a:gd name="T12" fmla="*/ 445 w 486"/>
              <a:gd name="T13" fmla="*/ 262 h 598"/>
              <a:gd name="T14" fmla="*/ 445 w 486"/>
              <a:gd name="T15" fmla="*/ 199 h 598"/>
              <a:gd name="T16" fmla="*/ 246 w 486"/>
              <a:gd name="T17" fmla="*/ 0 h 598"/>
              <a:gd name="T18" fmla="*/ 48 w 486"/>
              <a:gd name="T19" fmla="*/ 199 h 598"/>
              <a:gd name="T20" fmla="*/ 48 w 486"/>
              <a:gd name="T21" fmla="*/ 262 h 598"/>
              <a:gd name="T22" fmla="*/ 0 w 486"/>
              <a:gd name="T23" fmla="*/ 262 h 598"/>
              <a:gd name="T24" fmla="*/ 370 w 486"/>
              <a:gd name="T25" fmla="*/ 262 h 598"/>
              <a:gd name="T26" fmla="*/ 122 w 486"/>
              <a:gd name="T27" fmla="*/ 262 h 598"/>
              <a:gd name="T28" fmla="*/ 123 w 486"/>
              <a:gd name="T29" fmla="*/ 199 h 598"/>
              <a:gd name="T30" fmla="*/ 246 w 486"/>
              <a:gd name="T31" fmla="*/ 75 h 598"/>
              <a:gd name="T32" fmla="*/ 370 w 486"/>
              <a:gd name="T33" fmla="*/ 199 h 598"/>
              <a:gd name="T34" fmla="*/ 370 w 486"/>
              <a:gd name="T35" fmla="*/ 262 h 598"/>
              <a:gd name="T36" fmla="*/ 276 w 486"/>
              <a:gd name="T37" fmla="*/ 438 h 598"/>
              <a:gd name="T38" fmla="*/ 276 w 486"/>
              <a:gd name="T39" fmla="*/ 438 h 598"/>
              <a:gd name="T40" fmla="*/ 276 w 486"/>
              <a:gd name="T41" fmla="*/ 491 h 598"/>
              <a:gd name="T42" fmla="*/ 243 w 486"/>
              <a:gd name="T43" fmla="*/ 523 h 598"/>
              <a:gd name="T44" fmla="*/ 210 w 486"/>
              <a:gd name="T45" fmla="*/ 491 h 598"/>
              <a:gd name="T46" fmla="*/ 210 w 486"/>
              <a:gd name="T47" fmla="*/ 438 h 598"/>
              <a:gd name="T48" fmla="*/ 187 w 486"/>
              <a:gd name="T49" fmla="*/ 392 h 598"/>
              <a:gd name="T50" fmla="*/ 243 w 486"/>
              <a:gd name="T51" fmla="*/ 336 h 598"/>
              <a:gd name="T52" fmla="*/ 299 w 486"/>
              <a:gd name="T53" fmla="*/ 392 h 598"/>
              <a:gd name="T54" fmla="*/ 276 w 486"/>
              <a:gd name="T55" fmla="*/ 43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6" h="598">
                <a:moveTo>
                  <a:pt x="0" y="262"/>
                </a:moveTo>
                <a:lnTo>
                  <a:pt x="0" y="500"/>
                </a:lnTo>
                <a:cubicBezTo>
                  <a:pt x="0" y="554"/>
                  <a:pt x="44" y="598"/>
                  <a:pt x="98" y="598"/>
                </a:cubicBezTo>
                <a:lnTo>
                  <a:pt x="388" y="598"/>
                </a:lnTo>
                <a:cubicBezTo>
                  <a:pt x="442" y="598"/>
                  <a:pt x="486" y="554"/>
                  <a:pt x="486" y="500"/>
                </a:cubicBezTo>
                <a:lnTo>
                  <a:pt x="486" y="262"/>
                </a:lnTo>
                <a:lnTo>
                  <a:pt x="445" y="262"/>
                </a:lnTo>
                <a:lnTo>
                  <a:pt x="445" y="199"/>
                </a:lnTo>
                <a:cubicBezTo>
                  <a:pt x="445" y="89"/>
                  <a:pt x="356" y="0"/>
                  <a:pt x="246" y="0"/>
                </a:cubicBezTo>
                <a:cubicBezTo>
                  <a:pt x="137" y="0"/>
                  <a:pt x="48" y="89"/>
                  <a:pt x="48" y="199"/>
                </a:cubicBezTo>
                <a:lnTo>
                  <a:pt x="48" y="262"/>
                </a:lnTo>
                <a:lnTo>
                  <a:pt x="0" y="262"/>
                </a:lnTo>
                <a:close/>
                <a:moveTo>
                  <a:pt x="370" y="262"/>
                </a:moveTo>
                <a:lnTo>
                  <a:pt x="122" y="262"/>
                </a:lnTo>
                <a:lnTo>
                  <a:pt x="123" y="199"/>
                </a:lnTo>
                <a:cubicBezTo>
                  <a:pt x="123" y="131"/>
                  <a:pt x="178" y="75"/>
                  <a:pt x="246" y="75"/>
                </a:cubicBezTo>
                <a:cubicBezTo>
                  <a:pt x="315" y="75"/>
                  <a:pt x="370" y="131"/>
                  <a:pt x="370" y="199"/>
                </a:cubicBezTo>
                <a:lnTo>
                  <a:pt x="370" y="262"/>
                </a:lnTo>
                <a:close/>
                <a:moveTo>
                  <a:pt x="276" y="438"/>
                </a:moveTo>
                <a:lnTo>
                  <a:pt x="276" y="438"/>
                </a:lnTo>
                <a:lnTo>
                  <a:pt x="276" y="491"/>
                </a:lnTo>
                <a:cubicBezTo>
                  <a:pt x="276" y="509"/>
                  <a:pt x="261" y="523"/>
                  <a:pt x="243" y="523"/>
                </a:cubicBezTo>
                <a:cubicBezTo>
                  <a:pt x="225" y="523"/>
                  <a:pt x="210" y="509"/>
                  <a:pt x="210" y="491"/>
                </a:cubicBezTo>
                <a:lnTo>
                  <a:pt x="210" y="438"/>
                </a:lnTo>
                <a:cubicBezTo>
                  <a:pt x="196" y="428"/>
                  <a:pt x="187" y="411"/>
                  <a:pt x="187" y="392"/>
                </a:cubicBezTo>
                <a:cubicBezTo>
                  <a:pt x="187" y="362"/>
                  <a:pt x="212" y="336"/>
                  <a:pt x="243" y="336"/>
                </a:cubicBezTo>
                <a:cubicBezTo>
                  <a:pt x="274" y="336"/>
                  <a:pt x="299" y="362"/>
                  <a:pt x="299" y="392"/>
                </a:cubicBezTo>
                <a:cubicBezTo>
                  <a:pt x="299" y="411"/>
                  <a:pt x="290" y="428"/>
                  <a:pt x="276" y="438"/>
                </a:cubicBezTo>
                <a:close/>
              </a:path>
            </a:pathLst>
          </a:custGeom>
          <a:solidFill>
            <a:schemeClr val="accent5">
              <a:lumMod val="75000"/>
            </a:schemeClr>
          </a:solidFill>
          <a:ln>
            <a:noFill/>
          </a:ln>
          <a:extLst/>
        </p:spPr>
        <p:txBody>
          <a:bodyPr vert="horz" wrap="square" lIns="68562" tIns="34281" rIns="68562" bIns="34281" numCol="1" anchor="t" anchorCtr="0" compatLnSpc="1">
            <a:prstTxWarp prst="textNoShape">
              <a:avLst/>
            </a:prstTxWarp>
          </a:bodyPr>
          <a:lstStyle/>
          <a:p>
            <a:endParaRPr lang="zh-CN" altLang="en-US"/>
          </a:p>
        </p:txBody>
      </p:sp>
    </p:spTree>
    <p:custDataLst>
      <p:tags r:id="rId1"/>
    </p:custDataLst>
    <p:extLst>
      <p:ext uri="{BB962C8B-B14F-4D97-AF65-F5344CB8AC3E}">
        <p14:creationId xmlns="" xmlns:p14="http://schemas.microsoft.com/office/powerpoint/2010/main" val="2296562679"/>
      </p:ext>
    </p:extLst>
  </p:cSld>
  <p:clrMapOvr>
    <a:masterClrMapping/>
  </p:clrMapOvr>
  <p:transition spd="slow" advTm="7405">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93"/>
                                        </p:tgtEl>
                                        <p:attrNameLst>
                                          <p:attrName>style.visibility</p:attrName>
                                        </p:attrNameLst>
                                      </p:cBhvr>
                                      <p:to>
                                        <p:strVal val="visible"/>
                                      </p:to>
                                    </p:set>
                                    <p:anim calcmode="lin" valueType="num">
                                      <p:cBhvr additive="base">
                                        <p:cTn id="28" dur="500" fill="hold"/>
                                        <p:tgtEl>
                                          <p:spTgt spid="93"/>
                                        </p:tgtEl>
                                        <p:attrNameLst>
                                          <p:attrName>ppt_x</p:attrName>
                                        </p:attrNameLst>
                                      </p:cBhvr>
                                      <p:tavLst>
                                        <p:tav tm="0">
                                          <p:val>
                                            <p:strVal val="#ppt_x"/>
                                          </p:val>
                                        </p:tav>
                                        <p:tav tm="100000">
                                          <p:val>
                                            <p:strVal val="#ppt_x"/>
                                          </p:val>
                                        </p:tav>
                                      </p:tavLst>
                                    </p:anim>
                                    <p:anim calcmode="lin" valueType="num">
                                      <p:cBhvr additive="base">
                                        <p:cTn id="29" dur="500" fill="hold"/>
                                        <p:tgtEl>
                                          <p:spTgt spid="93"/>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4"/>
                                        </p:tgtEl>
                                        <p:attrNameLst>
                                          <p:attrName>style.visibility</p:attrName>
                                        </p:attrNameLst>
                                      </p:cBhvr>
                                      <p:to>
                                        <p:strVal val="visible"/>
                                      </p:to>
                                    </p:set>
                                    <p:anim calcmode="lin" valueType="num">
                                      <p:cBhvr additive="base">
                                        <p:cTn id="34" dur="500" fill="hold"/>
                                        <p:tgtEl>
                                          <p:spTgt spid="94"/>
                                        </p:tgtEl>
                                        <p:attrNameLst>
                                          <p:attrName>ppt_x</p:attrName>
                                        </p:attrNameLst>
                                      </p:cBhvr>
                                      <p:tavLst>
                                        <p:tav tm="0">
                                          <p:val>
                                            <p:strVal val="#ppt_x"/>
                                          </p:val>
                                        </p:tav>
                                        <p:tav tm="100000">
                                          <p:val>
                                            <p:strVal val="#ppt_x"/>
                                          </p:val>
                                        </p:tav>
                                      </p:tavLst>
                                    </p:anim>
                                    <p:anim calcmode="lin" valueType="num">
                                      <p:cBhvr additive="base">
                                        <p:cTn id="35"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95"/>
                                        </p:tgtEl>
                                        <p:attrNameLst>
                                          <p:attrName>style.visibility</p:attrName>
                                        </p:attrNameLst>
                                      </p:cBhvr>
                                      <p:to>
                                        <p:strVal val="visible"/>
                                      </p:to>
                                    </p:set>
                                    <p:anim calcmode="lin" valueType="num">
                                      <p:cBhvr additive="base">
                                        <p:cTn id="40" dur="500" fill="hold"/>
                                        <p:tgtEl>
                                          <p:spTgt spid="95"/>
                                        </p:tgtEl>
                                        <p:attrNameLst>
                                          <p:attrName>ppt_x</p:attrName>
                                        </p:attrNameLst>
                                      </p:cBhvr>
                                      <p:tavLst>
                                        <p:tav tm="0">
                                          <p:val>
                                            <p:strVal val="#ppt_x"/>
                                          </p:val>
                                        </p:tav>
                                        <p:tav tm="100000">
                                          <p:val>
                                            <p:strVal val="#ppt_x"/>
                                          </p:val>
                                        </p:tav>
                                      </p:tavLst>
                                    </p:anim>
                                    <p:anim calcmode="lin" valueType="num">
                                      <p:cBhvr additive="base">
                                        <p:cTn id="41" dur="500" fill="hold"/>
                                        <p:tgtEl>
                                          <p:spTgt spid="95"/>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6"/>
                                        </p:tgtEl>
                                        <p:attrNameLst>
                                          <p:attrName>style.visibility</p:attrName>
                                        </p:attrNameLst>
                                      </p:cBhvr>
                                      <p:to>
                                        <p:strVal val="visible"/>
                                      </p:to>
                                    </p:set>
                                    <p:anim calcmode="lin" valueType="num">
                                      <p:cBhvr additive="base">
                                        <p:cTn id="46" dur="500" fill="hold"/>
                                        <p:tgtEl>
                                          <p:spTgt spid="96"/>
                                        </p:tgtEl>
                                        <p:attrNameLst>
                                          <p:attrName>ppt_x</p:attrName>
                                        </p:attrNameLst>
                                      </p:cBhvr>
                                      <p:tavLst>
                                        <p:tav tm="0">
                                          <p:val>
                                            <p:strVal val="#ppt_x"/>
                                          </p:val>
                                        </p:tav>
                                        <p:tav tm="100000">
                                          <p:val>
                                            <p:strVal val="#ppt_x"/>
                                          </p:val>
                                        </p:tav>
                                      </p:tavLst>
                                    </p:anim>
                                    <p:anim calcmode="lin" valueType="num">
                                      <p:cBhvr additive="base">
                                        <p:cTn id="47" dur="500" fill="hold"/>
                                        <p:tgtEl>
                                          <p:spTgt spid="96"/>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10" presetClass="entr" presetSubtype="0" fill="hold" grpId="1"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par>
                                <p:cTn id="55" presetID="64" presetClass="path" presetSubtype="0" accel="50000" decel="50000" fill="hold" grpId="1" nodeType="withEffect">
                                  <p:stCondLst>
                                    <p:cond delay="0"/>
                                  </p:stCondLst>
                                  <p:childTnLst>
                                    <p:animMotion origin="layout" path="M 5.55556E-7 -0.02778 L 5.55556E-7 0.00031 " pathEditMode="relative" rAng="0" ptsTypes="AA">
                                      <p:cBhvr>
                                        <p:cTn id="56" dur="750" fill="hold"/>
                                        <p:tgtEl>
                                          <p:spTgt spid="47"/>
                                        </p:tgtEl>
                                        <p:attrNameLst>
                                          <p:attrName>ppt_x</p:attrName>
                                          <p:attrName>ppt_y</p:attrName>
                                        </p:attrNameLst>
                                      </p:cBhvr>
                                      <p:rCtr x="0" y="1389"/>
                                    </p:animMotion>
                                  </p:childTnLst>
                                </p:cTn>
                              </p:par>
                              <p:par>
                                <p:cTn id="57" presetID="10" presetClass="entr" presetSubtype="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500"/>
                                        <p:tgtEl>
                                          <p:spTgt spid="61"/>
                                        </p:tgtEl>
                                      </p:cBhvr>
                                    </p:animEffect>
                                  </p:childTnLst>
                                </p:cTn>
                              </p:par>
                              <p:par>
                                <p:cTn id="60" presetID="64" presetClass="path" presetSubtype="0" accel="50000" decel="50000" fill="hold" grpId="1" nodeType="withEffect">
                                  <p:stCondLst>
                                    <p:cond delay="0"/>
                                  </p:stCondLst>
                                  <p:childTnLst>
                                    <p:animMotion origin="layout" path="M -3.05556E-6 0.03612 L -3.05556E-6 -4.19753E-6 " pathEditMode="relative" rAng="0" ptsTypes="AA">
                                      <p:cBhvr>
                                        <p:cTn id="61" dur="750" fill="hold"/>
                                        <p:tgtEl>
                                          <p:spTgt spid="61"/>
                                        </p:tgtEl>
                                        <p:attrNameLst>
                                          <p:attrName>ppt_x</p:attrName>
                                          <p:attrName>ppt_y</p:attrName>
                                        </p:attrNameLst>
                                      </p:cBhvr>
                                      <p:rCtr x="0" y="-1821"/>
                                    </p:animMotion>
                                  </p:childTnLst>
                                </p:cTn>
                              </p:par>
                              <p:par>
                                <p:cTn id="62" presetID="10"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64" presetClass="path" presetSubtype="0" accel="50000" decel="50000" fill="hold" grpId="1" nodeType="withEffect">
                                  <p:stCondLst>
                                    <p:cond delay="0"/>
                                  </p:stCondLst>
                                  <p:childTnLst>
                                    <p:animMotion origin="layout" path="M 5.55556E-7 -0.02778 L 5.55556E-7 0.00031 " pathEditMode="relative" rAng="0" ptsTypes="AA">
                                      <p:cBhvr>
                                        <p:cTn id="66" dur="750" fill="hold"/>
                                        <p:tgtEl>
                                          <p:spTgt spid="32"/>
                                        </p:tgtEl>
                                        <p:attrNameLst>
                                          <p:attrName>ppt_x</p:attrName>
                                          <p:attrName>ppt_y</p:attrName>
                                        </p:attrNameLst>
                                      </p:cBhvr>
                                      <p:rCtr x="0" y="1389"/>
                                    </p:animMotion>
                                  </p:childTnLst>
                                </p:cTn>
                              </p:par>
                              <p:par>
                                <p:cTn id="67" presetID="10" presetClass="entr" presetSubtype="0" fill="hold" grpId="0" nodeType="with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500"/>
                                        <p:tgtEl>
                                          <p:spTgt spid="68"/>
                                        </p:tgtEl>
                                      </p:cBhvr>
                                    </p:animEffect>
                                  </p:childTnLst>
                                </p:cTn>
                              </p:par>
                              <p:par>
                                <p:cTn id="70" presetID="64" presetClass="path" presetSubtype="0" accel="50000" decel="50000" fill="hold" grpId="1" nodeType="withEffect">
                                  <p:stCondLst>
                                    <p:cond delay="0"/>
                                  </p:stCondLst>
                                  <p:childTnLst>
                                    <p:animMotion origin="layout" path="M -3.05556E-6 0.03612 L -3.05556E-6 -4.19753E-6 " pathEditMode="relative" rAng="0" ptsTypes="AA">
                                      <p:cBhvr>
                                        <p:cTn id="71" dur="750" fill="hold"/>
                                        <p:tgtEl>
                                          <p:spTgt spid="68"/>
                                        </p:tgtEl>
                                        <p:attrNameLst>
                                          <p:attrName>ppt_x</p:attrName>
                                          <p:attrName>ppt_y</p:attrName>
                                        </p:attrNameLst>
                                      </p:cBhvr>
                                      <p:rCtr x="0" y="-1821"/>
                                    </p:animMotion>
                                  </p:childTnLst>
                                </p:cTn>
                              </p:par>
                              <p:par>
                                <p:cTn id="72" presetID="10" presetClass="entr" presetSubtype="0" fill="hold" grpId="0" nodeType="with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fade">
                                      <p:cBhvr>
                                        <p:cTn id="74" dur="500"/>
                                        <p:tgtEl>
                                          <p:spTgt spid="7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fade">
                                      <p:cBhvr>
                                        <p:cTn id="77" dur="500"/>
                                        <p:tgtEl>
                                          <p:spTgt spid="7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500"/>
                                        <p:tgtEl>
                                          <p:spTgt spid="7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fade">
                                      <p:cBhvr>
                                        <p:cTn id="83" dur="500"/>
                                        <p:tgtEl>
                                          <p:spTgt spid="7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500"/>
                                        <p:tgtEl>
                                          <p:spTgt spid="8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6"/>
                                        </p:tgtEl>
                                        <p:attrNameLst>
                                          <p:attrName>style.visibility</p:attrName>
                                        </p:attrNameLst>
                                      </p:cBhvr>
                                      <p:to>
                                        <p:strVal val="visible"/>
                                      </p:to>
                                    </p:set>
                                    <p:animEffect transition="in" filter="fade">
                                      <p:cBhvr>
                                        <p:cTn id="89" dur="500"/>
                                        <p:tgtEl>
                                          <p:spTgt spid="8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83"/>
                                        </p:tgtEl>
                                        <p:attrNameLst>
                                          <p:attrName>style.visibility</p:attrName>
                                        </p:attrNameLst>
                                      </p:cBhvr>
                                      <p:to>
                                        <p:strVal val="visible"/>
                                      </p:to>
                                    </p:set>
                                    <p:animEffect transition="in" filter="fade">
                                      <p:cBhvr>
                                        <p:cTn id="92" dur="500"/>
                                        <p:tgtEl>
                                          <p:spTgt spid="8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84"/>
                                        </p:tgtEl>
                                        <p:attrNameLst>
                                          <p:attrName>style.visibility</p:attrName>
                                        </p:attrNameLst>
                                      </p:cBhvr>
                                      <p:to>
                                        <p:strVal val="visible"/>
                                      </p:to>
                                    </p:set>
                                    <p:animEffect transition="in" filter="fade">
                                      <p:cBhvr>
                                        <p:cTn id="95" dur="500"/>
                                        <p:tgtEl>
                                          <p:spTgt spid="8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90"/>
                                        </p:tgtEl>
                                        <p:attrNameLst>
                                          <p:attrName>style.visibility</p:attrName>
                                        </p:attrNameLst>
                                      </p:cBhvr>
                                      <p:to>
                                        <p:strVal val="visible"/>
                                      </p:to>
                                    </p:set>
                                    <p:animEffect transition="in" filter="fade">
                                      <p:cBhvr>
                                        <p:cTn id="98" dur="500"/>
                                        <p:tgtEl>
                                          <p:spTgt spid="9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fade">
                                      <p:cBhvr>
                                        <p:cTn id="101" dur="500"/>
                                        <p:tgtEl>
                                          <p:spTgt spid="91"/>
                                        </p:tgtEl>
                                      </p:cBhvr>
                                    </p:animEffect>
                                  </p:childTnLst>
                                </p:cTn>
                              </p:par>
                              <p:par>
                                <p:cTn id="102" presetID="42" presetClass="entr" presetSubtype="0" fill="hold" grpId="0" nodeType="with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98"/>
                                        </p:tgtEl>
                                        <p:attrNameLst>
                                          <p:attrName>style.visibility</p:attrName>
                                        </p:attrNameLst>
                                      </p:cBhvr>
                                      <p:to>
                                        <p:strVal val="visible"/>
                                      </p:to>
                                    </p:set>
                                    <p:animEffect transition="in" filter="fade">
                                      <p:cBhvr>
                                        <p:cTn id="109" dur="1000"/>
                                        <p:tgtEl>
                                          <p:spTgt spid="98"/>
                                        </p:tgtEl>
                                      </p:cBhvr>
                                    </p:animEffect>
                                    <p:anim calcmode="lin" valueType="num">
                                      <p:cBhvr>
                                        <p:cTn id="110" dur="1000" fill="hold"/>
                                        <p:tgtEl>
                                          <p:spTgt spid="98"/>
                                        </p:tgtEl>
                                        <p:attrNameLst>
                                          <p:attrName>ppt_x</p:attrName>
                                        </p:attrNameLst>
                                      </p:cBhvr>
                                      <p:tavLst>
                                        <p:tav tm="0">
                                          <p:val>
                                            <p:strVal val="#ppt_x"/>
                                          </p:val>
                                        </p:tav>
                                        <p:tav tm="100000">
                                          <p:val>
                                            <p:strVal val="#ppt_x"/>
                                          </p:val>
                                        </p:tav>
                                      </p:tavLst>
                                    </p:anim>
                                    <p:anim calcmode="lin" valueType="num">
                                      <p:cBhvr>
                                        <p:cTn id="111" dur="1000" fill="hold"/>
                                        <p:tgtEl>
                                          <p:spTgt spid="9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99"/>
                                        </p:tgtEl>
                                        <p:attrNameLst>
                                          <p:attrName>style.visibility</p:attrName>
                                        </p:attrNameLst>
                                      </p:cBhvr>
                                      <p:to>
                                        <p:strVal val="visible"/>
                                      </p:to>
                                    </p:set>
                                    <p:animEffect transition="in" filter="fade">
                                      <p:cBhvr>
                                        <p:cTn id="114" dur="1000"/>
                                        <p:tgtEl>
                                          <p:spTgt spid="99"/>
                                        </p:tgtEl>
                                      </p:cBhvr>
                                    </p:animEffect>
                                    <p:anim calcmode="lin" valueType="num">
                                      <p:cBhvr>
                                        <p:cTn id="115" dur="1000" fill="hold"/>
                                        <p:tgtEl>
                                          <p:spTgt spid="99"/>
                                        </p:tgtEl>
                                        <p:attrNameLst>
                                          <p:attrName>ppt_x</p:attrName>
                                        </p:attrNameLst>
                                      </p:cBhvr>
                                      <p:tavLst>
                                        <p:tav tm="0">
                                          <p:val>
                                            <p:strVal val="#ppt_x"/>
                                          </p:val>
                                        </p:tav>
                                        <p:tav tm="100000">
                                          <p:val>
                                            <p:strVal val="#ppt_x"/>
                                          </p:val>
                                        </p:tav>
                                      </p:tavLst>
                                    </p:anim>
                                    <p:anim calcmode="lin" valueType="num">
                                      <p:cBhvr>
                                        <p:cTn id="116" dur="1000" fill="hold"/>
                                        <p:tgtEl>
                                          <p:spTgt spid="99"/>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00"/>
                                        </p:tgtEl>
                                        <p:attrNameLst>
                                          <p:attrName>style.visibility</p:attrName>
                                        </p:attrNameLst>
                                      </p:cBhvr>
                                      <p:to>
                                        <p:strVal val="visible"/>
                                      </p:to>
                                    </p:set>
                                    <p:animEffect transition="in" filter="fade">
                                      <p:cBhvr>
                                        <p:cTn id="119" dur="1000"/>
                                        <p:tgtEl>
                                          <p:spTgt spid="100"/>
                                        </p:tgtEl>
                                      </p:cBhvr>
                                    </p:animEffect>
                                    <p:anim calcmode="lin" valueType="num">
                                      <p:cBhvr>
                                        <p:cTn id="120" dur="1000" fill="hold"/>
                                        <p:tgtEl>
                                          <p:spTgt spid="100"/>
                                        </p:tgtEl>
                                        <p:attrNameLst>
                                          <p:attrName>ppt_x</p:attrName>
                                        </p:attrNameLst>
                                      </p:cBhvr>
                                      <p:tavLst>
                                        <p:tav tm="0">
                                          <p:val>
                                            <p:strVal val="#ppt_x"/>
                                          </p:val>
                                        </p:tav>
                                        <p:tav tm="100000">
                                          <p:val>
                                            <p:strVal val="#ppt_x"/>
                                          </p:val>
                                        </p:tav>
                                      </p:tavLst>
                                    </p:anim>
                                    <p:anim calcmode="lin" valueType="num">
                                      <p:cBhvr>
                                        <p:cTn id="121" dur="1000" fill="hold"/>
                                        <p:tgtEl>
                                          <p:spTgt spid="100"/>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01"/>
                                        </p:tgtEl>
                                        <p:attrNameLst>
                                          <p:attrName>style.visibility</p:attrName>
                                        </p:attrNameLst>
                                      </p:cBhvr>
                                      <p:to>
                                        <p:strVal val="visible"/>
                                      </p:to>
                                    </p:set>
                                    <p:animEffect transition="in" filter="fade">
                                      <p:cBhvr>
                                        <p:cTn id="124" dur="1000"/>
                                        <p:tgtEl>
                                          <p:spTgt spid="101"/>
                                        </p:tgtEl>
                                      </p:cBhvr>
                                    </p:animEffect>
                                    <p:anim calcmode="lin" valueType="num">
                                      <p:cBhvr>
                                        <p:cTn id="125" dur="1000" fill="hold"/>
                                        <p:tgtEl>
                                          <p:spTgt spid="101"/>
                                        </p:tgtEl>
                                        <p:attrNameLst>
                                          <p:attrName>ppt_x</p:attrName>
                                        </p:attrNameLst>
                                      </p:cBhvr>
                                      <p:tavLst>
                                        <p:tav tm="0">
                                          <p:val>
                                            <p:strVal val="#ppt_x"/>
                                          </p:val>
                                        </p:tav>
                                        <p:tav tm="100000">
                                          <p:val>
                                            <p:strVal val="#ppt_x"/>
                                          </p:val>
                                        </p:tav>
                                      </p:tavLst>
                                    </p:anim>
                                    <p:anim calcmode="lin" valueType="num">
                                      <p:cBhvr>
                                        <p:cTn id="126" dur="1000" fill="hold"/>
                                        <p:tgtEl>
                                          <p:spTgt spid="101"/>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102"/>
                                        </p:tgtEl>
                                        <p:attrNameLst>
                                          <p:attrName>style.visibility</p:attrName>
                                        </p:attrNameLst>
                                      </p:cBhvr>
                                      <p:to>
                                        <p:strVal val="visible"/>
                                      </p:to>
                                    </p:set>
                                    <p:animEffect transition="in" filter="fade">
                                      <p:cBhvr>
                                        <p:cTn id="129" dur="1000"/>
                                        <p:tgtEl>
                                          <p:spTgt spid="102"/>
                                        </p:tgtEl>
                                      </p:cBhvr>
                                    </p:animEffect>
                                    <p:anim calcmode="lin" valueType="num">
                                      <p:cBhvr>
                                        <p:cTn id="130" dur="1000" fill="hold"/>
                                        <p:tgtEl>
                                          <p:spTgt spid="102"/>
                                        </p:tgtEl>
                                        <p:attrNameLst>
                                          <p:attrName>ppt_x</p:attrName>
                                        </p:attrNameLst>
                                      </p:cBhvr>
                                      <p:tavLst>
                                        <p:tav tm="0">
                                          <p:val>
                                            <p:strVal val="#ppt_x"/>
                                          </p:val>
                                        </p:tav>
                                        <p:tav tm="100000">
                                          <p:val>
                                            <p:strVal val="#ppt_x"/>
                                          </p:val>
                                        </p:tav>
                                      </p:tavLst>
                                    </p:anim>
                                    <p:anim calcmode="lin" valueType="num">
                                      <p:cBhvr>
                                        <p:cTn id="131" dur="1000" fill="hold"/>
                                        <p:tgtEl>
                                          <p:spTgt spid="102"/>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1000"/>
                                        <p:tgtEl>
                                          <p:spTgt spid="107"/>
                                        </p:tgtEl>
                                      </p:cBhvr>
                                    </p:animEffect>
                                    <p:anim calcmode="lin" valueType="num">
                                      <p:cBhvr>
                                        <p:cTn id="140" dur="1000" fill="hold"/>
                                        <p:tgtEl>
                                          <p:spTgt spid="107"/>
                                        </p:tgtEl>
                                        <p:attrNameLst>
                                          <p:attrName>ppt_x</p:attrName>
                                        </p:attrNameLst>
                                      </p:cBhvr>
                                      <p:tavLst>
                                        <p:tav tm="0">
                                          <p:val>
                                            <p:strVal val="#ppt_x"/>
                                          </p:val>
                                        </p:tav>
                                        <p:tav tm="100000">
                                          <p:val>
                                            <p:strVal val="#ppt_x"/>
                                          </p:val>
                                        </p:tav>
                                      </p:tavLst>
                                    </p:anim>
                                    <p:anim calcmode="lin" valueType="num">
                                      <p:cBhvr>
                                        <p:cTn id="141"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32" grpId="0" animBg="1"/>
      <p:bldP spid="32" grpId="1" animBg="1"/>
      <p:bldP spid="47" grpId="0" animBg="1"/>
      <p:bldP spid="47" grpId="1" animBg="1"/>
      <p:bldP spid="53" grpId="1" animBg="1"/>
      <p:bldP spid="61" grpId="0" animBg="1"/>
      <p:bldP spid="61" grpId="1" animBg="1"/>
      <p:bldP spid="68" grpId="0" animBg="1"/>
      <p:bldP spid="68" grpId="1" animBg="1"/>
      <p:bldP spid="75" grpId="0"/>
      <p:bldP spid="76" grpId="0"/>
      <p:bldP spid="77" grpId="0"/>
      <p:bldP spid="79" grpId="0"/>
      <p:bldP spid="83" grpId="0"/>
      <p:bldP spid="84" grpId="0"/>
      <p:bldP spid="85" grpId="0"/>
      <p:bldP spid="86" grpId="0"/>
      <p:bldP spid="90" grpId="0"/>
      <p:bldP spid="91" grpId="0"/>
      <p:bldP spid="3"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6" grpId="0" animBg="1"/>
      <p:bldP spid="107"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TextBox 55"/>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明年工作计划</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57" name="六边形 56"/>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2" name="直接连接符 26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38" name="Group 94"/>
          <p:cNvGrpSpPr/>
          <p:nvPr/>
        </p:nvGrpSpPr>
        <p:grpSpPr>
          <a:xfrm rot="21119039" flipH="1">
            <a:off x="2570787" y="789237"/>
            <a:ext cx="3970735" cy="3971925"/>
            <a:chOff x="2954336" y="1206696"/>
            <a:chExt cx="5294312" cy="5295904"/>
          </a:xfrm>
        </p:grpSpPr>
        <p:sp>
          <p:nvSpPr>
            <p:cNvPr id="139" name="Freeform 33"/>
            <p:cNvSpPr>
              <a:spLocks noEditPoints="1"/>
            </p:cNvSpPr>
            <p:nvPr/>
          </p:nvSpPr>
          <p:spPr bwMode="auto">
            <a:xfrm>
              <a:off x="3398836" y="1651196"/>
              <a:ext cx="4849812" cy="4851404"/>
            </a:xfrm>
            <a:custGeom>
              <a:avLst/>
              <a:gdLst>
                <a:gd name="T0" fmla="*/ 706 w 994"/>
                <a:gd name="T1" fmla="*/ 832 h 994"/>
                <a:gd name="T2" fmla="*/ 706 w 994"/>
                <a:gd name="T3" fmla="*/ 831 h 994"/>
                <a:gd name="T4" fmla="*/ 656 w 994"/>
                <a:gd name="T5" fmla="*/ 812 h 994"/>
                <a:gd name="T6" fmla="*/ 655 w 994"/>
                <a:gd name="T7" fmla="*/ 812 h 994"/>
                <a:gd name="T8" fmla="*/ 653 w 994"/>
                <a:gd name="T9" fmla="*/ 812 h 994"/>
                <a:gd name="T10" fmla="*/ 652 w 994"/>
                <a:gd name="T11" fmla="*/ 812 h 994"/>
                <a:gd name="T12" fmla="*/ 651 w 994"/>
                <a:gd name="T13" fmla="*/ 812 h 994"/>
                <a:gd name="T14" fmla="*/ 958 w 994"/>
                <a:gd name="T15" fmla="*/ 826 h 994"/>
                <a:gd name="T16" fmla="*/ 958 w 994"/>
                <a:gd name="T17" fmla="*/ 827 h 994"/>
                <a:gd name="T18" fmla="*/ 958 w 994"/>
                <a:gd name="T19" fmla="*/ 828 h 994"/>
                <a:gd name="T20" fmla="*/ 958 w 994"/>
                <a:gd name="T21" fmla="*/ 829 h 994"/>
                <a:gd name="T22" fmla="*/ 958 w 994"/>
                <a:gd name="T23" fmla="*/ 829 h 994"/>
                <a:gd name="T24" fmla="*/ 958 w 994"/>
                <a:gd name="T25" fmla="*/ 830 h 994"/>
                <a:gd name="T26" fmla="*/ 958 w 994"/>
                <a:gd name="T27" fmla="*/ 831 h 994"/>
                <a:gd name="T28" fmla="*/ 832 w 994"/>
                <a:gd name="T29" fmla="*/ 958 h 994"/>
                <a:gd name="T30" fmla="*/ 831 w 994"/>
                <a:gd name="T31" fmla="*/ 958 h 994"/>
                <a:gd name="T32" fmla="*/ 830 w 994"/>
                <a:gd name="T33" fmla="*/ 958 h 994"/>
                <a:gd name="T34" fmla="*/ 937 w 994"/>
                <a:gd name="T35" fmla="*/ 762 h 994"/>
                <a:gd name="T36" fmla="*/ 497 w 994"/>
                <a:gd name="T37" fmla="*/ 654 h 994"/>
                <a:gd name="T38" fmla="*/ 497 w 994"/>
                <a:gd name="T39" fmla="*/ 653 h 994"/>
                <a:gd name="T40" fmla="*/ 497 w 994"/>
                <a:gd name="T41" fmla="*/ 652 h 994"/>
                <a:gd name="T42" fmla="*/ 433 w 994"/>
                <a:gd name="T43" fmla="*/ 628 h 994"/>
                <a:gd name="T44" fmla="*/ 431 w 994"/>
                <a:gd name="T45" fmla="*/ 628 h 994"/>
                <a:gd name="T46" fmla="*/ 430 w 994"/>
                <a:gd name="T47" fmla="*/ 628 h 994"/>
                <a:gd name="T48" fmla="*/ 428 w 994"/>
                <a:gd name="T49" fmla="*/ 628 h 994"/>
                <a:gd name="T50" fmla="*/ 426 w 994"/>
                <a:gd name="T51" fmla="*/ 628 h 994"/>
                <a:gd name="T52" fmla="*/ 812 w 994"/>
                <a:gd name="T53" fmla="*/ 650 h 994"/>
                <a:gd name="T54" fmla="*/ 812 w 994"/>
                <a:gd name="T55" fmla="*/ 651 h 994"/>
                <a:gd name="T56" fmla="*/ 812 w 994"/>
                <a:gd name="T57" fmla="*/ 652 h 994"/>
                <a:gd name="T58" fmla="*/ 812 w 994"/>
                <a:gd name="T59" fmla="*/ 653 h 994"/>
                <a:gd name="T60" fmla="*/ 812 w 994"/>
                <a:gd name="T61" fmla="*/ 654 h 994"/>
                <a:gd name="T62" fmla="*/ 812 w 994"/>
                <a:gd name="T63" fmla="*/ 655 h 994"/>
                <a:gd name="T64" fmla="*/ 831 w 994"/>
                <a:gd name="T65" fmla="*/ 706 h 994"/>
                <a:gd name="T66" fmla="*/ 832 w 994"/>
                <a:gd name="T67" fmla="*/ 706 h 994"/>
                <a:gd name="T68" fmla="*/ 234 w 994"/>
                <a:gd name="T69" fmla="*/ 431 h 994"/>
                <a:gd name="T70" fmla="*/ 234 w 994"/>
                <a:gd name="T71" fmla="*/ 430 h 994"/>
                <a:gd name="T72" fmla="*/ 234 w 994"/>
                <a:gd name="T73" fmla="*/ 429 h 994"/>
                <a:gd name="T74" fmla="*/ 157 w 994"/>
                <a:gd name="T75" fmla="*/ 402 h 994"/>
                <a:gd name="T76" fmla="*/ 156 w 994"/>
                <a:gd name="T77" fmla="*/ 402 h 994"/>
                <a:gd name="T78" fmla="*/ 154 w 994"/>
                <a:gd name="T79" fmla="*/ 402 h 994"/>
                <a:gd name="T80" fmla="*/ 153 w 994"/>
                <a:gd name="T81" fmla="*/ 402 h 994"/>
                <a:gd name="T82" fmla="*/ 628 w 994"/>
                <a:gd name="T83" fmla="*/ 426 h 994"/>
                <a:gd name="T84" fmla="*/ 628 w 994"/>
                <a:gd name="T85" fmla="*/ 427 h 994"/>
                <a:gd name="T86" fmla="*/ 628 w 994"/>
                <a:gd name="T87" fmla="*/ 429 h 994"/>
                <a:gd name="T88" fmla="*/ 628 w 994"/>
                <a:gd name="T89" fmla="*/ 430 h 994"/>
                <a:gd name="T90" fmla="*/ 628 w 994"/>
                <a:gd name="T91" fmla="*/ 431 h 994"/>
                <a:gd name="T92" fmla="*/ 628 w 994"/>
                <a:gd name="T93" fmla="*/ 433 h 994"/>
                <a:gd name="T94" fmla="*/ 621 w 994"/>
                <a:gd name="T95" fmla="*/ 500 h 994"/>
                <a:gd name="T96" fmla="*/ 649 w 994"/>
                <a:gd name="T97" fmla="*/ 497 h 994"/>
                <a:gd name="T98" fmla="*/ 651 w 994"/>
                <a:gd name="T99" fmla="*/ 497 h 994"/>
                <a:gd name="T100" fmla="*/ 652 w 994"/>
                <a:gd name="T101" fmla="*/ 497 h 994"/>
                <a:gd name="T102" fmla="*/ 653 w 994"/>
                <a:gd name="T103" fmla="*/ 497 h 994"/>
                <a:gd name="T104" fmla="*/ 654 w 994"/>
                <a:gd name="T105" fmla="*/ 497 h 994"/>
                <a:gd name="T106" fmla="*/ 347 w 994"/>
                <a:gd name="T107" fmla="*/ 0 h 994"/>
                <a:gd name="T108" fmla="*/ 402 w 994"/>
                <a:gd name="T109" fmla="*/ 154 h 994"/>
                <a:gd name="T110" fmla="*/ 402 w 994"/>
                <a:gd name="T111" fmla="*/ 155 h 994"/>
                <a:gd name="T112" fmla="*/ 402 w 994"/>
                <a:gd name="T113" fmla="*/ 156 h 994"/>
                <a:gd name="T114" fmla="*/ 429 w 994"/>
                <a:gd name="T115" fmla="*/ 234 h 994"/>
                <a:gd name="T116" fmla="*/ 431 w 994"/>
                <a:gd name="T117" fmla="*/ 234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94" h="994">
                  <a:moveTo>
                    <a:pt x="562" y="782"/>
                  </a:moveTo>
                  <a:cubicBezTo>
                    <a:pt x="591" y="822"/>
                    <a:pt x="638" y="848"/>
                    <a:pt x="690" y="848"/>
                  </a:cubicBezTo>
                  <a:cubicBezTo>
                    <a:pt x="696" y="848"/>
                    <a:pt x="701" y="847"/>
                    <a:pt x="707" y="847"/>
                  </a:cubicBezTo>
                  <a:cubicBezTo>
                    <a:pt x="706" y="842"/>
                    <a:pt x="706" y="837"/>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21"/>
                    <a:pt x="707" y="811"/>
                    <a:pt x="709" y="802"/>
                  </a:cubicBezTo>
                  <a:cubicBezTo>
                    <a:pt x="693" y="808"/>
                    <a:pt x="675"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0" y="812"/>
                  </a:cubicBezTo>
                  <a:cubicBezTo>
                    <a:pt x="650" y="812"/>
                    <a:pt x="650" y="812"/>
                    <a:pt x="650" y="812"/>
                  </a:cubicBezTo>
                  <a:cubicBezTo>
                    <a:pt x="650" y="812"/>
                    <a:pt x="650" y="812"/>
                    <a:pt x="650" y="812"/>
                  </a:cubicBezTo>
                  <a:cubicBezTo>
                    <a:pt x="650" y="812"/>
                    <a:pt x="650" y="812"/>
                    <a:pt x="650" y="812"/>
                  </a:cubicBezTo>
                  <a:cubicBezTo>
                    <a:pt x="617" y="811"/>
                    <a:pt x="587" y="800"/>
                    <a:pt x="562" y="782"/>
                  </a:cubicBezTo>
                  <a:moveTo>
                    <a:pt x="937" y="762"/>
                  </a:moveTo>
                  <a:cubicBezTo>
                    <a:pt x="949" y="781"/>
                    <a:pt x="957" y="802"/>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2"/>
                    <a:pt x="958" y="832"/>
                    <a:pt x="958" y="832"/>
                  </a:cubicBezTo>
                  <a:cubicBezTo>
                    <a:pt x="958" y="832"/>
                    <a:pt x="958" y="832"/>
                    <a:pt x="958" y="832"/>
                  </a:cubicBezTo>
                  <a:cubicBezTo>
                    <a:pt x="958" y="832"/>
                    <a:pt x="958" y="832"/>
                    <a:pt x="958" y="832"/>
                  </a:cubicBezTo>
                  <a:cubicBezTo>
                    <a:pt x="958" y="832"/>
                    <a:pt x="958" y="832"/>
                    <a:pt x="958" y="832"/>
                  </a:cubicBezTo>
                  <a:cubicBezTo>
                    <a:pt x="958" y="901"/>
                    <a:pt x="902" y="958"/>
                    <a:pt x="832" y="958"/>
                  </a:cubicBezTo>
                  <a:cubicBezTo>
                    <a:pt x="832" y="958"/>
                    <a:pt x="832" y="958"/>
                    <a:pt x="832" y="958"/>
                  </a:cubicBezTo>
                  <a:cubicBezTo>
                    <a:pt x="832" y="958"/>
                    <a:pt x="832" y="958"/>
                    <a:pt x="832" y="958"/>
                  </a:cubicBezTo>
                  <a:cubicBezTo>
                    <a:pt x="832" y="958"/>
                    <a:pt x="832" y="958"/>
                    <a:pt x="832" y="958"/>
                  </a:cubicBezTo>
                  <a:cubicBezTo>
                    <a:pt x="832" y="958"/>
                    <a:pt x="832" y="958"/>
                    <a:pt x="832" y="958"/>
                  </a:cubicBezTo>
                  <a:cubicBezTo>
                    <a:pt x="832"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29" y="958"/>
                  </a:cubicBezTo>
                  <a:cubicBezTo>
                    <a:pt x="829" y="958"/>
                    <a:pt x="829" y="958"/>
                    <a:pt x="829" y="958"/>
                  </a:cubicBezTo>
                  <a:cubicBezTo>
                    <a:pt x="805" y="957"/>
                    <a:pt x="782" y="950"/>
                    <a:pt x="763" y="937"/>
                  </a:cubicBezTo>
                  <a:cubicBezTo>
                    <a:pt x="785" y="971"/>
                    <a:pt x="824" y="994"/>
                    <a:pt x="868" y="994"/>
                  </a:cubicBezTo>
                  <a:cubicBezTo>
                    <a:pt x="937" y="994"/>
                    <a:pt x="994" y="937"/>
                    <a:pt x="994" y="868"/>
                  </a:cubicBezTo>
                  <a:cubicBezTo>
                    <a:pt x="994" y="824"/>
                    <a:pt x="971" y="785"/>
                    <a:pt x="937" y="762"/>
                  </a:cubicBezTo>
                  <a:moveTo>
                    <a:pt x="311" y="587"/>
                  </a:moveTo>
                  <a:cubicBezTo>
                    <a:pt x="347" y="634"/>
                    <a:pt x="404" y="664"/>
                    <a:pt x="467" y="664"/>
                  </a:cubicBezTo>
                  <a:cubicBezTo>
                    <a:pt x="477" y="664"/>
                    <a:pt x="487" y="663"/>
                    <a:pt x="497" y="662"/>
                  </a:cubicBezTo>
                  <a:cubicBezTo>
                    <a:pt x="497" y="659"/>
                    <a:pt x="497" y="657"/>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39"/>
                    <a:pt x="499" y="627"/>
                    <a:pt x="502" y="615"/>
                  </a:cubicBezTo>
                  <a:cubicBezTo>
                    <a:pt x="481" y="623"/>
                    <a:pt x="458" y="628"/>
                    <a:pt x="434" y="628"/>
                  </a:cubicBezTo>
                  <a:cubicBezTo>
                    <a:pt x="434" y="628"/>
                    <a:pt x="434" y="628"/>
                    <a:pt x="434" y="628"/>
                  </a:cubicBezTo>
                  <a:cubicBezTo>
                    <a:pt x="434" y="628"/>
                    <a:pt x="434"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7" y="628"/>
                  </a:cubicBezTo>
                  <a:cubicBezTo>
                    <a:pt x="427" y="628"/>
                    <a:pt x="427" y="628"/>
                    <a:pt x="427" y="628"/>
                  </a:cubicBezTo>
                  <a:cubicBezTo>
                    <a:pt x="427" y="628"/>
                    <a:pt x="427" y="628"/>
                    <a:pt x="427" y="628"/>
                  </a:cubicBezTo>
                  <a:cubicBezTo>
                    <a:pt x="427" y="628"/>
                    <a:pt x="427" y="628"/>
                    <a:pt x="427" y="628"/>
                  </a:cubicBezTo>
                  <a:cubicBezTo>
                    <a:pt x="427" y="628"/>
                    <a:pt x="426" y="628"/>
                    <a:pt x="426" y="628"/>
                  </a:cubicBezTo>
                  <a:cubicBezTo>
                    <a:pt x="426" y="628"/>
                    <a:pt x="426" y="628"/>
                    <a:pt x="426" y="628"/>
                  </a:cubicBezTo>
                  <a:cubicBezTo>
                    <a:pt x="426" y="628"/>
                    <a:pt x="426" y="628"/>
                    <a:pt x="426" y="628"/>
                  </a:cubicBezTo>
                  <a:cubicBezTo>
                    <a:pt x="426" y="628"/>
                    <a:pt x="426" y="628"/>
                    <a:pt x="426" y="628"/>
                  </a:cubicBezTo>
                  <a:cubicBezTo>
                    <a:pt x="383" y="627"/>
                    <a:pt x="343" y="612"/>
                    <a:pt x="311" y="587"/>
                  </a:cubicBezTo>
                  <a:moveTo>
                    <a:pt x="783" y="562"/>
                  </a:moveTo>
                  <a:cubicBezTo>
                    <a:pt x="800" y="587"/>
                    <a:pt x="811" y="617"/>
                    <a:pt x="812" y="649"/>
                  </a:cubicBezTo>
                  <a:cubicBezTo>
                    <a:pt x="812" y="649"/>
                    <a:pt x="812" y="649"/>
                    <a:pt x="812" y="649"/>
                  </a:cubicBezTo>
                  <a:cubicBezTo>
                    <a:pt x="812" y="649"/>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6"/>
                    <a:pt x="812" y="656"/>
                  </a:cubicBezTo>
                  <a:cubicBezTo>
                    <a:pt x="812" y="656"/>
                    <a:pt x="812" y="656"/>
                    <a:pt x="812" y="656"/>
                  </a:cubicBezTo>
                  <a:cubicBezTo>
                    <a:pt x="812" y="656"/>
                    <a:pt x="812" y="656"/>
                    <a:pt x="812" y="656"/>
                  </a:cubicBezTo>
                  <a:cubicBezTo>
                    <a:pt x="812" y="656"/>
                    <a:pt x="812" y="656"/>
                    <a:pt x="812" y="656"/>
                  </a:cubicBezTo>
                  <a:cubicBezTo>
                    <a:pt x="812" y="675"/>
                    <a:pt x="809" y="692"/>
                    <a:pt x="802" y="709"/>
                  </a:cubicBezTo>
                  <a:cubicBezTo>
                    <a:pt x="812" y="707"/>
                    <a:pt x="821" y="706"/>
                    <a:pt x="831" y="706"/>
                  </a:cubicBezTo>
                  <a:cubicBezTo>
                    <a:pt x="831" y="706"/>
                    <a:pt x="831" y="706"/>
                    <a:pt x="831" y="706"/>
                  </a:cubicBezTo>
                  <a:cubicBezTo>
                    <a:pt x="831" y="706"/>
                    <a:pt x="831" y="706"/>
                    <a:pt x="831" y="706"/>
                  </a:cubicBezTo>
                  <a:cubicBezTo>
                    <a:pt x="831" y="706"/>
                    <a:pt x="831" y="706"/>
                    <a:pt x="831" y="706"/>
                  </a:cubicBezTo>
                  <a:cubicBezTo>
                    <a:pt x="831" y="706"/>
                    <a:pt x="831" y="706"/>
                    <a:pt x="831"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7" y="706"/>
                    <a:pt x="842" y="706"/>
                    <a:pt x="847" y="706"/>
                  </a:cubicBezTo>
                  <a:cubicBezTo>
                    <a:pt x="848" y="701"/>
                    <a:pt x="848" y="696"/>
                    <a:pt x="848" y="690"/>
                  </a:cubicBezTo>
                  <a:cubicBezTo>
                    <a:pt x="848" y="637"/>
                    <a:pt x="822" y="591"/>
                    <a:pt x="783" y="562"/>
                  </a:cubicBezTo>
                  <a:moveTo>
                    <a:pt x="0" y="346"/>
                  </a:moveTo>
                  <a:cubicBezTo>
                    <a:pt x="46" y="402"/>
                    <a:pt x="114" y="437"/>
                    <a:pt x="191" y="437"/>
                  </a:cubicBezTo>
                  <a:cubicBezTo>
                    <a:pt x="206" y="437"/>
                    <a:pt x="220" y="436"/>
                    <a:pt x="234" y="434"/>
                  </a:cubicBezTo>
                  <a:cubicBezTo>
                    <a:pt x="234" y="433"/>
                    <a:pt x="234" y="432"/>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5" y="414"/>
                    <a:pt x="236" y="400"/>
                    <a:pt x="239" y="387"/>
                  </a:cubicBezTo>
                  <a:cubicBezTo>
                    <a:pt x="214" y="396"/>
                    <a:pt x="186" y="401"/>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3" y="402"/>
                    <a:pt x="153" y="402"/>
                    <a:pt x="153" y="402"/>
                  </a:cubicBezTo>
                  <a:cubicBezTo>
                    <a:pt x="153" y="402"/>
                    <a:pt x="153" y="402"/>
                    <a:pt x="153" y="402"/>
                  </a:cubicBezTo>
                  <a:cubicBezTo>
                    <a:pt x="153" y="402"/>
                    <a:pt x="153" y="402"/>
                    <a:pt x="153" y="402"/>
                  </a:cubicBezTo>
                  <a:cubicBezTo>
                    <a:pt x="153" y="402"/>
                    <a:pt x="153" y="402"/>
                    <a:pt x="153" y="402"/>
                  </a:cubicBezTo>
                  <a:cubicBezTo>
                    <a:pt x="152" y="402"/>
                    <a:pt x="152" y="402"/>
                    <a:pt x="152" y="402"/>
                  </a:cubicBezTo>
                  <a:cubicBezTo>
                    <a:pt x="152" y="402"/>
                    <a:pt x="152" y="402"/>
                    <a:pt x="152" y="402"/>
                  </a:cubicBezTo>
                  <a:cubicBezTo>
                    <a:pt x="95" y="401"/>
                    <a:pt x="42" y="380"/>
                    <a:pt x="0" y="346"/>
                  </a:cubicBezTo>
                  <a:moveTo>
                    <a:pt x="587" y="311"/>
                  </a:moveTo>
                  <a:cubicBezTo>
                    <a:pt x="612" y="343"/>
                    <a:pt x="627" y="382"/>
                    <a:pt x="628" y="425"/>
                  </a:cubicBezTo>
                  <a:cubicBezTo>
                    <a:pt x="628" y="425"/>
                    <a:pt x="628" y="425"/>
                    <a:pt x="628" y="425"/>
                  </a:cubicBezTo>
                  <a:cubicBezTo>
                    <a:pt x="628" y="425"/>
                    <a:pt x="628" y="425"/>
                    <a:pt x="628" y="425"/>
                  </a:cubicBezTo>
                  <a:cubicBezTo>
                    <a:pt x="628" y="425"/>
                    <a:pt x="628" y="425"/>
                    <a:pt x="628" y="426"/>
                  </a:cubicBezTo>
                  <a:cubicBezTo>
                    <a:pt x="628" y="426"/>
                    <a:pt x="628" y="426"/>
                    <a:pt x="628" y="426"/>
                  </a:cubicBezTo>
                  <a:cubicBezTo>
                    <a:pt x="628" y="426"/>
                    <a:pt x="628" y="426"/>
                    <a:pt x="628" y="426"/>
                  </a:cubicBezTo>
                  <a:cubicBezTo>
                    <a:pt x="628" y="426"/>
                    <a:pt x="628" y="426"/>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57"/>
                    <a:pt x="624" y="480"/>
                    <a:pt x="615" y="502"/>
                  </a:cubicBezTo>
                  <a:cubicBezTo>
                    <a:pt x="617" y="501"/>
                    <a:pt x="619" y="501"/>
                    <a:pt x="621" y="500"/>
                  </a:cubicBezTo>
                  <a:cubicBezTo>
                    <a:pt x="621" y="500"/>
                    <a:pt x="621" y="500"/>
                    <a:pt x="621" y="500"/>
                  </a:cubicBezTo>
                  <a:cubicBezTo>
                    <a:pt x="621" y="500"/>
                    <a:pt x="621" y="500"/>
                    <a:pt x="621" y="500"/>
                  </a:cubicBezTo>
                  <a:cubicBezTo>
                    <a:pt x="621" y="500"/>
                    <a:pt x="621" y="500"/>
                    <a:pt x="621" y="500"/>
                  </a:cubicBezTo>
                  <a:cubicBezTo>
                    <a:pt x="621" y="500"/>
                    <a:pt x="621" y="500"/>
                    <a:pt x="621" y="500"/>
                  </a:cubicBezTo>
                  <a:cubicBezTo>
                    <a:pt x="621" y="500"/>
                    <a:pt x="622" y="500"/>
                    <a:pt x="622" y="500"/>
                  </a:cubicBezTo>
                  <a:cubicBezTo>
                    <a:pt x="622" y="500"/>
                    <a:pt x="622" y="500"/>
                    <a:pt x="622" y="500"/>
                  </a:cubicBezTo>
                  <a:cubicBezTo>
                    <a:pt x="630" y="498"/>
                    <a:pt x="638" y="497"/>
                    <a:pt x="646" y="497"/>
                  </a:cubicBezTo>
                  <a:cubicBezTo>
                    <a:pt x="646" y="497"/>
                    <a:pt x="646" y="497"/>
                    <a:pt x="646" y="497"/>
                  </a:cubicBezTo>
                  <a:cubicBezTo>
                    <a:pt x="646" y="497"/>
                    <a:pt x="646" y="497"/>
                    <a:pt x="646" y="497"/>
                  </a:cubicBezTo>
                  <a:cubicBezTo>
                    <a:pt x="646" y="497"/>
                    <a:pt x="646" y="497"/>
                    <a:pt x="646" y="497"/>
                  </a:cubicBezTo>
                  <a:cubicBezTo>
                    <a:pt x="647" y="497"/>
                    <a:pt x="648" y="497"/>
                    <a:pt x="649" y="497"/>
                  </a:cubicBezTo>
                  <a:cubicBezTo>
                    <a:pt x="649" y="497"/>
                    <a:pt x="649" y="497"/>
                    <a:pt x="649" y="497"/>
                  </a:cubicBezTo>
                  <a:cubicBezTo>
                    <a:pt x="649"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5" y="497"/>
                  </a:cubicBezTo>
                  <a:cubicBezTo>
                    <a:pt x="655" y="497"/>
                    <a:pt x="655" y="497"/>
                    <a:pt x="655" y="497"/>
                  </a:cubicBezTo>
                  <a:cubicBezTo>
                    <a:pt x="657" y="497"/>
                    <a:pt x="660" y="497"/>
                    <a:pt x="662" y="497"/>
                  </a:cubicBezTo>
                  <a:cubicBezTo>
                    <a:pt x="663" y="487"/>
                    <a:pt x="664" y="477"/>
                    <a:pt x="664" y="467"/>
                  </a:cubicBezTo>
                  <a:cubicBezTo>
                    <a:pt x="664" y="403"/>
                    <a:pt x="634" y="347"/>
                    <a:pt x="587" y="311"/>
                  </a:cubicBezTo>
                  <a:moveTo>
                    <a:pt x="347" y="0"/>
                  </a:moveTo>
                  <a:cubicBezTo>
                    <a:pt x="381" y="42"/>
                    <a:pt x="401" y="94"/>
                    <a:pt x="402" y="152"/>
                  </a:cubicBezTo>
                  <a:cubicBezTo>
                    <a:pt x="402" y="152"/>
                    <a:pt x="402" y="152"/>
                    <a:pt x="402" y="152"/>
                  </a:cubicBezTo>
                  <a:cubicBezTo>
                    <a:pt x="402" y="152"/>
                    <a:pt x="402" y="152"/>
                    <a:pt x="402" y="152"/>
                  </a:cubicBezTo>
                  <a:cubicBezTo>
                    <a:pt x="402" y="152"/>
                    <a:pt x="402" y="152"/>
                    <a:pt x="402" y="152"/>
                  </a:cubicBezTo>
                  <a:cubicBezTo>
                    <a:pt x="402" y="152"/>
                    <a:pt x="402" y="152"/>
                    <a:pt x="402" y="153"/>
                  </a:cubicBezTo>
                  <a:cubicBezTo>
                    <a:pt x="402" y="153"/>
                    <a:pt x="402" y="153"/>
                    <a:pt x="402" y="153"/>
                  </a:cubicBezTo>
                  <a:cubicBezTo>
                    <a:pt x="402" y="153"/>
                    <a:pt x="402" y="153"/>
                    <a:pt x="402" y="153"/>
                  </a:cubicBezTo>
                  <a:cubicBezTo>
                    <a:pt x="402" y="153"/>
                    <a:pt x="402" y="153"/>
                    <a:pt x="402" y="153"/>
                  </a:cubicBezTo>
                  <a:cubicBezTo>
                    <a:pt x="402" y="153"/>
                    <a:pt x="402" y="153"/>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86"/>
                    <a:pt x="397" y="213"/>
                    <a:pt x="387" y="239"/>
                  </a:cubicBezTo>
                  <a:cubicBezTo>
                    <a:pt x="401" y="236"/>
                    <a:pt x="415" y="234"/>
                    <a:pt x="429" y="234"/>
                  </a:cubicBezTo>
                  <a:cubicBezTo>
                    <a:pt x="429" y="234"/>
                    <a:pt x="429" y="234"/>
                    <a:pt x="429" y="234"/>
                  </a:cubicBezTo>
                  <a:cubicBezTo>
                    <a:pt x="429" y="234"/>
                    <a:pt x="429"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2" y="234"/>
                    <a:pt x="433" y="234"/>
                    <a:pt x="434" y="234"/>
                  </a:cubicBezTo>
                  <a:cubicBezTo>
                    <a:pt x="436" y="220"/>
                    <a:pt x="438" y="206"/>
                    <a:pt x="438" y="191"/>
                  </a:cubicBezTo>
                  <a:cubicBezTo>
                    <a:pt x="438" y="114"/>
                    <a:pt x="402" y="45"/>
                    <a:pt x="347" y="0"/>
                  </a:cubicBezTo>
                </a:path>
              </a:pathLst>
            </a:custGeom>
            <a:solidFill>
              <a:srgbClr val="C5CDC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40" name="Oval 34"/>
            <p:cNvSpPr>
              <a:spLocks noChangeArrowheads="1"/>
            </p:cNvSpPr>
            <p:nvPr/>
          </p:nvSpPr>
          <p:spPr bwMode="auto">
            <a:xfrm>
              <a:off x="6843710" y="5096073"/>
              <a:ext cx="1228725" cy="1230314"/>
            </a:xfrm>
            <a:prstGeom prst="ellipse">
              <a:avLst/>
            </a:prstGeom>
            <a:solidFill>
              <a:schemeClr val="bg1"/>
            </a:solidFill>
            <a:ln w="9525">
              <a:solidFill>
                <a:schemeClr val="bg1">
                  <a:lumMod val="85000"/>
                </a:schemeClr>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41" name="Oval 35"/>
            <p:cNvSpPr>
              <a:spLocks noChangeArrowheads="1"/>
            </p:cNvSpPr>
            <p:nvPr/>
          </p:nvSpPr>
          <p:spPr bwMode="auto">
            <a:xfrm>
              <a:off x="6921499" y="5173862"/>
              <a:ext cx="1073151" cy="1074739"/>
            </a:xfrm>
            <a:prstGeom prst="ellipse">
              <a:avLst/>
            </a:prstGeom>
            <a:solidFill>
              <a:srgbClr val="E5E8E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42" name="Oval 36"/>
            <p:cNvSpPr>
              <a:spLocks noChangeArrowheads="1"/>
            </p:cNvSpPr>
            <p:nvPr/>
          </p:nvSpPr>
          <p:spPr bwMode="auto">
            <a:xfrm>
              <a:off x="6994524" y="5248474"/>
              <a:ext cx="927100" cy="922339"/>
            </a:xfrm>
            <a:prstGeom prst="ellipse">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43" name="Oval 37"/>
            <p:cNvSpPr>
              <a:spLocks noChangeArrowheads="1"/>
            </p:cNvSpPr>
            <p:nvPr/>
          </p:nvSpPr>
          <p:spPr bwMode="auto">
            <a:xfrm>
              <a:off x="5822949" y="4076898"/>
              <a:ext cx="1536700" cy="1536701"/>
            </a:xfrm>
            <a:prstGeom prst="ellipse">
              <a:avLst/>
            </a:prstGeom>
            <a:solidFill>
              <a:schemeClr val="bg1"/>
            </a:solidFill>
            <a:ln w="9525">
              <a:solidFill>
                <a:schemeClr val="bg1">
                  <a:lumMod val="85000"/>
                </a:schemeClr>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44" name="Oval 38"/>
            <p:cNvSpPr>
              <a:spLocks noChangeArrowheads="1"/>
            </p:cNvSpPr>
            <p:nvPr/>
          </p:nvSpPr>
          <p:spPr bwMode="auto">
            <a:xfrm>
              <a:off x="5921374" y="4173736"/>
              <a:ext cx="1341439" cy="1343026"/>
            </a:xfrm>
            <a:prstGeom prst="ellipse">
              <a:avLst/>
            </a:prstGeom>
            <a:solidFill>
              <a:srgbClr val="E5E8E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45" name="Oval 39"/>
            <p:cNvSpPr>
              <a:spLocks noChangeArrowheads="1"/>
            </p:cNvSpPr>
            <p:nvPr/>
          </p:nvSpPr>
          <p:spPr bwMode="auto">
            <a:xfrm>
              <a:off x="6013449" y="4267399"/>
              <a:ext cx="1157288" cy="1150940"/>
            </a:xfrm>
            <a:prstGeom prst="ellipse">
              <a:avLst/>
            </a:pr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46" name="Oval 40"/>
            <p:cNvSpPr>
              <a:spLocks noChangeArrowheads="1"/>
            </p:cNvSpPr>
            <p:nvPr/>
          </p:nvSpPr>
          <p:spPr bwMode="auto">
            <a:xfrm>
              <a:off x="4540249" y="2792609"/>
              <a:ext cx="1922463" cy="1922464"/>
            </a:xfrm>
            <a:prstGeom prst="ellipse">
              <a:avLst/>
            </a:prstGeom>
            <a:solidFill>
              <a:schemeClr val="bg1"/>
            </a:solidFill>
            <a:ln w="9525">
              <a:solidFill>
                <a:schemeClr val="bg1">
                  <a:lumMod val="85000"/>
                </a:schemeClr>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47" name="Oval 41"/>
            <p:cNvSpPr>
              <a:spLocks noChangeArrowheads="1"/>
            </p:cNvSpPr>
            <p:nvPr/>
          </p:nvSpPr>
          <p:spPr bwMode="auto">
            <a:xfrm>
              <a:off x="4667249" y="2914848"/>
              <a:ext cx="1673225" cy="1679576"/>
            </a:xfrm>
            <a:prstGeom prst="ellipse">
              <a:avLst/>
            </a:prstGeom>
            <a:solidFill>
              <a:srgbClr val="E5E8E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48" name="Oval 42"/>
            <p:cNvSpPr>
              <a:spLocks noChangeArrowheads="1"/>
            </p:cNvSpPr>
            <p:nvPr/>
          </p:nvSpPr>
          <p:spPr bwMode="auto">
            <a:xfrm>
              <a:off x="4784724" y="3032323"/>
              <a:ext cx="1438275" cy="1444627"/>
            </a:xfrm>
            <a:prstGeom prst="ellipse">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49" name="Oval 43"/>
            <p:cNvSpPr>
              <a:spLocks noChangeArrowheads="1"/>
            </p:cNvSpPr>
            <p:nvPr/>
          </p:nvSpPr>
          <p:spPr bwMode="auto">
            <a:xfrm>
              <a:off x="2954336" y="1206696"/>
              <a:ext cx="2405062" cy="2406653"/>
            </a:xfrm>
            <a:prstGeom prst="ellipse">
              <a:avLst/>
            </a:prstGeom>
            <a:solidFill>
              <a:schemeClr val="bg1"/>
            </a:solidFill>
            <a:ln w="9525">
              <a:solidFill>
                <a:schemeClr val="bg1">
                  <a:lumMod val="85000"/>
                </a:schemeClr>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0" name="Oval 44"/>
            <p:cNvSpPr>
              <a:spLocks noChangeArrowheads="1"/>
            </p:cNvSpPr>
            <p:nvPr/>
          </p:nvSpPr>
          <p:spPr bwMode="auto">
            <a:xfrm>
              <a:off x="3109911" y="1362271"/>
              <a:ext cx="2093913" cy="2093915"/>
            </a:xfrm>
            <a:prstGeom prst="ellipse">
              <a:avLst/>
            </a:prstGeom>
            <a:solidFill>
              <a:srgbClr val="E5E8E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1" name="Oval 45"/>
            <p:cNvSpPr>
              <a:spLocks noChangeArrowheads="1"/>
            </p:cNvSpPr>
            <p:nvPr/>
          </p:nvSpPr>
          <p:spPr bwMode="auto">
            <a:xfrm>
              <a:off x="3257550" y="1509908"/>
              <a:ext cx="1800225" cy="1800227"/>
            </a:xfrm>
            <a:prstGeom prst="ellipse">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2" name="Freeform 46"/>
            <p:cNvSpPr>
              <a:spLocks noEditPoints="1"/>
            </p:cNvSpPr>
            <p:nvPr/>
          </p:nvSpPr>
          <p:spPr bwMode="auto">
            <a:xfrm>
              <a:off x="3257550" y="1509908"/>
              <a:ext cx="946150" cy="941389"/>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3" name="Freeform 47"/>
            <p:cNvSpPr>
              <a:spLocks/>
            </p:cNvSpPr>
            <p:nvPr/>
          </p:nvSpPr>
          <p:spPr bwMode="auto">
            <a:xfrm>
              <a:off x="3257550" y="1509908"/>
              <a:ext cx="1628774" cy="1624015"/>
            </a:xfrm>
            <a:custGeom>
              <a:avLst/>
              <a:gdLst>
                <a:gd name="T0" fmla="*/ 0 w 334"/>
                <a:gd name="T1" fmla="*/ 184 h 333"/>
                <a:gd name="T2" fmla="*/ 0 w 334"/>
                <a:gd name="T3" fmla="*/ 185 h 333"/>
                <a:gd name="T4" fmla="*/ 0 w 334"/>
                <a:gd name="T5" fmla="*/ 185 h 333"/>
                <a:gd name="T6" fmla="*/ 0 w 334"/>
                <a:gd name="T7" fmla="*/ 185 h 333"/>
                <a:gd name="T8" fmla="*/ 0 w 334"/>
                <a:gd name="T9" fmla="*/ 186 h 333"/>
                <a:gd name="T10" fmla="*/ 0 w 334"/>
                <a:gd name="T11" fmla="*/ 186 h 333"/>
                <a:gd name="T12" fmla="*/ 0 w 334"/>
                <a:gd name="T13" fmla="*/ 186 h 333"/>
                <a:gd name="T14" fmla="*/ 0 w 334"/>
                <a:gd name="T15" fmla="*/ 187 h 333"/>
                <a:gd name="T16" fmla="*/ 0 w 334"/>
                <a:gd name="T17" fmla="*/ 187 h 333"/>
                <a:gd name="T18" fmla="*/ 0 w 334"/>
                <a:gd name="T19" fmla="*/ 187 h 333"/>
                <a:gd name="T20" fmla="*/ 0 w 334"/>
                <a:gd name="T21" fmla="*/ 188 h 333"/>
                <a:gd name="T22" fmla="*/ 0 w 334"/>
                <a:gd name="T23" fmla="*/ 188 h 333"/>
                <a:gd name="T24" fmla="*/ 0 w 334"/>
                <a:gd name="T25" fmla="*/ 188 h 333"/>
                <a:gd name="T26" fmla="*/ 0 w 334"/>
                <a:gd name="T27" fmla="*/ 188 h 333"/>
                <a:gd name="T28" fmla="*/ 0 w 334"/>
                <a:gd name="T29" fmla="*/ 189 h 333"/>
                <a:gd name="T30" fmla="*/ 0 w 334"/>
                <a:gd name="T31" fmla="*/ 189 h 333"/>
                <a:gd name="T32" fmla="*/ 0 w 334"/>
                <a:gd name="T33" fmla="*/ 189 h 333"/>
                <a:gd name="T34" fmla="*/ 0 w 334"/>
                <a:gd name="T35" fmla="*/ 190 h 333"/>
                <a:gd name="T36" fmla="*/ 0 w 334"/>
                <a:gd name="T37" fmla="*/ 190 h 333"/>
                <a:gd name="T38" fmla="*/ 0 w 334"/>
                <a:gd name="T39" fmla="*/ 190 h 333"/>
                <a:gd name="T40" fmla="*/ 0 w 334"/>
                <a:gd name="T41" fmla="*/ 190 h 333"/>
                <a:gd name="T42" fmla="*/ 0 w 334"/>
                <a:gd name="T43" fmla="*/ 191 h 333"/>
                <a:gd name="T44" fmla="*/ 0 w 334"/>
                <a:gd name="T45" fmla="*/ 191 h 333"/>
                <a:gd name="T46" fmla="*/ 0 w 334"/>
                <a:gd name="T47" fmla="*/ 191 h 333"/>
                <a:gd name="T48" fmla="*/ 0 w 334"/>
                <a:gd name="T49" fmla="*/ 192 h 333"/>
                <a:gd name="T50" fmla="*/ 0 w 334"/>
                <a:gd name="T51" fmla="*/ 192 h 333"/>
                <a:gd name="T52" fmla="*/ 0 w 334"/>
                <a:gd name="T53" fmla="*/ 192 h 333"/>
                <a:gd name="T54" fmla="*/ 0 w 334"/>
                <a:gd name="T55" fmla="*/ 193 h 333"/>
                <a:gd name="T56" fmla="*/ 0 w 334"/>
                <a:gd name="T57" fmla="*/ 193 h 333"/>
                <a:gd name="T58" fmla="*/ 0 w 334"/>
                <a:gd name="T59" fmla="*/ 193 h 333"/>
                <a:gd name="T60" fmla="*/ 40 w 334"/>
                <a:gd name="T61" fmla="*/ 224 h 333"/>
                <a:gd name="T62" fmla="*/ 334 w 334"/>
                <a:gd name="T63" fmla="*/ 75 h 333"/>
                <a:gd name="T64" fmla="*/ 194 w 334"/>
                <a:gd name="T65" fmla="*/ 0 h 333"/>
                <a:gd name="T66" fmla="*/ 193 w 334"/>
                <a:gd name="T67" fmla="*/ 0 h 333"/>
                <a:gd name="T68" fmla="*/ 193 w 334"/>
                <a:gd name="T69" fmla="*/ 0 h 333"/>
                <a:gd name="T70" fmla="*/ 192 w 334"/>
                <a:gd name="T71" fmla="*/ 0 h 333"/>
                <a:gd name="T72" fmla="*/ 192 w 334"/>
                <a:gd name="T73" fmla="*/ 0 h 333"/>
                <a:gd name="T74" fmla="*/ 192 w 334"/>
                <a:gd name="T75" fmla="*/ 0 h 333"/>
                <a:gd name="T76" fmla="*/ 191 w 334"/>
                <a:gd name="T77" fmla="*/ 0 h 333"/>
                <a:gd name="T78" fmla="*/ 191 w 334"/>
                <a:gd name="T79" fmla="*/ 0 h 333"/>
                <a:gd name="T80" fmla="*/ 191 w 334"/>
                <a:gd name="T81" fmla="*/ 0 h 333"/>
                <a:gd name="T82" fmla="*/ 190 w 334"/>
                <a:gd name="T83" fmla="*/ 0 h 333"/>
                <a:gd name="T84" fmla="*/ 190 w 334"/>
                <a:gd name="T85" fmla="*/ 0 h 333"/>
                <a:gd name="T86" fmla="*/ 190 w 334"/>
                <a:gd name="T87" fmla="*/ 0 h 333"/>
                <a:gd name="T88" fmla="*/ 189 w 334"/>
                <a:gd name="T89" fmla="*/ 0 h 333"/>
                <a:gd name="T90" fmla="*/ 189 w 334"/>
                <a:gd name="T91" fmla="*/ 0 h 333"/>
                <a:gd name="T92" fmla="*/ 189 w 334"/>
                <a:gd name="T93" fmla="*/ 0 h 333"/>
                <a:gd name="T94" fmla="*/ 189 w 334"/>
                <a:gd name="T95" fmla="*/ 0 h 333"/>
                <a:gd name="T96" fmla="*/ 188 w 334"/>
                <a:gd name="T97" fmla="*/ 0 h 333"/>
                <a:gd name="T98" fmla="*/ 188 w 334"/>
                <a:gd name="T99" fmla="*/ 0 h 333"/>
                <a:gd name="T100" fmla="*/ 188 w 334"/>
                <a:gd name="T101" fmla="*/ 0 h 333"/>
                <a:gd name="T102" fmla="*/ 187 w 334"/>
                <a:gd name="T103" fmla="*/ 0 h 333"/>
                <a:gd name="T104" fmla="*/ 187 w 334"/>
                <a:gd name="T105" fmla="*/ 0 h 333"/>
                <a:gd name="T106" fmla="*/ 187 w 334"/>
                <a:gd name="T107" fmla="*/ 0 h 333"/>
                <a:gd name="T108" fmla="*/ 186 w 334"/>
                <a:gd name="T109" fmla="*/ 0 h 333"/>
                <a:gd name="T110" fmla="*/ 186 w 334"/>
                <a:gd name="T111" fmla="*/ 0 h 333"/>
                <a:gd name="T112" fmla="*/ 186 w 334"/>
                <a:gd name="T113" fmla="*/ 0 h 333"/>
                <a:gd name="T114" fmla="*/ 185 w 334"/>
                <a:gd name="T115" fmla="*/ 0 h 333"/>
                <a:gd name="T116" fmla="*/ 185 w 334"/>
                <a:gd name="T117" fmla="*/ 0 h 333"/>
                <a:gd name="T118" fmla="*/ 185 w 334"/>
                <a:gd name="T119"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4" h="333">
                  <a:moveTo>
                    <a:pt x="185" y="0"/>
                  </a:moveTo>
                  <a:cubicBezTo>
                    <a:pt x="83" y="0"/>
                    <a:pt x="0" y="82"/>
                    <a:pt x="0" y="184"/>
                  </a:cubicBezTo>
                  <a:cubicBezTo>
                    <a:pt x="0" y="184"/>
                    <a:pt x="0" y="184"/>
                    <a:pt x="0" y="184"/>
                  </a:cubicBezTo>
                  <a:cubicBezTo>
                    <a:pt x="0" y="184"/>
                    <a:pt x="0" y="184"/>
                    <a:pt x="0" y="185"/>
                  </a:cubicBezTo>
                  <a:cubicBezTo>
                    <a:pt x="0" y="185"/>
                    <a:pt x="0" y="185"/>
                    <a:pt x="0" y="185"/>
                  </a:cubicBezTo>
                  <a:cubicBezTo>
                    <a:pt x="0" y="185"/>
                    <a:pt x="0" y="185"/>
                    <a:pt x="0" y="185"/>
                  </a:cubicBezTo>
                  <a:cubicBezTo>
                    <a:pt x="0" y="185"/>
                    <a:pt x="0" y="185"/>
                    <a:pt x="0" y="185"/>
                  </a:cubicBezTo>
                  <a:cubicBezTo>
                    <a:pt x="0" y="185"/>
                    <a:pt x="0" y="185"/>
                    <a:pt x="0" y="185"/>
                  </a:cubicBezTo>
                  <a:cubicBezTo>
                    <a:pt x="0" y="185"/>
                    <a:pt x="0" y="185"/>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3"/>
                    <a:pt x="0" y="193"/>
                  </a:cubicBezTo>
                  <a:cubicBezTo>
                    <a:pt x="0" y="193"/>
                    <a:pt x="0" y="193"/>
                    <a:pt x="0" y="193"/>
                  </a:cubicBezTo>
                  <a:cubicBezTo>
                    <a:pt x="0" y="193"/>
                    <a:pt x="0" y="193"/>
                    <a:pt x="0" y="193"/>
                  </a:cubicBezTo>
                  <a:cubicBezTo>
                    <a:pt x="0" y="193"/>
                    <a:pt x="0" y="193"/>
                    <a:pt x="0" y="193"/>
                  </a:cubicBezTo>
                  <a:cubicBezTo>
                    <a:pt x="0" y="193"/>
                    <a:pt x="0" y="193"/>
                    <a:pt x="0" y="193"/>
                  </a:cubicBezTo>
                  <a:cubicBezTo>
                    <a:pt x="3" y="251"/>
                    <a:pt x="32" y="301"/>
                    <a:pt x="76" y="333"/>
                  </a:cubicBezTo>
                  <a:cubicBezTo>
                    <a:pt x="53" y="303"/>
                    <a:pt x="40" y="265"/>
                    <a:pt x="40" y="224"/>
                  </a:cubicBezTo>
                  <a:cubicBezTo>
                    <a:pt x="40" y="122"/>
                    <a:pt x="123" y="40"/>
                    <a:pt x="225" y="40"/>
                  </a:cubicBezTo>
                  <a:cubicBezTo>
                    <a:pt x="265" y="40"/>
                    <a:pt x="303" y="53"/>
                    <a:pt x="334" y="75"/>
                  </a:cubicBezTo>
                  <a:cubicBezTo>
                    <a:pt x="302" y="32"/>
                    <a:pt x="251" y="3"/>
                    <a:pt x="194" y="0"/>
                  </a:cubicBezTo>
                  <a:cubicBezTo>
                    <a:pt x="194" y="0"/>
                    <a:pt x="194" y="0"/>
                    <a:pt x="194" y="0"/>
                  </a:cubicBezTo>
                  <a:cubicBezTo>
                    <a:pt x="194" y="0"/>
                    <a:pt x="193" y="0"/>
                    <a:pt x="193" y="0"/>
                  </a:cubicBezTo>
                  <a:cubicBezTo>
                    <a:pt x="193" y="0"/>
                    <a:pt x="193" y="0"/>
                    <a:pt x="193" y="0"/>
                  </a:cubicBezTo>
                  <a:cubicBezTo>
                    <a:pt x="193" y="0"/>
                    <a:pt x="193" y="0"/>
                    <a:pt x="193" y="0"/>
                  </a:cubicBezTo>
                  <a:cubicBezTo>
                    <a:pt x="193" y="0"/>
                    <a:pt x="193" y="0"/>
                    <a:pt x="193" y="0"/>
                  </a:cubicBezTo>
                  <a:cubicBezTo>
                    <a:pt x="193" y="0"/>
                    <a:pt x="193" y="0"/>
                    <a:pt x="193"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5" y="0"/>
                    <a:pt x="185" y="0"/>
                  </a:cubicBezTo>
                  <a:cubicBezTo>
                    <a:pt x="185" y="0"/>
                    <a:pt x="185" y="0"/>
                    <a:pt x="185" y="0"/>
                  </a:cubicBezTo>
                  <a:cubicBezTo>
                    <a:pt x="185" y="0"/>
                    <a:pt x="185" y="0"/>
                    <a:pt x="185" y="0"/>
                  </a:cubicBezTo>
                  <a:cubicBezTo>
                    <a:pt x="185" y="0"/>
                    <a:pt x="185" y="0"/>
                    <a:pt x="185" y="0"/>
                  </a:cubicBezTo>
                  <a:cubicBezTo>
                    <a:pt x="185" y="0"/>
                    <a:pt x="185" y="0"/>
                    <a:pt x="185" y="0"/>
                  </a:cubicBezTo>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4" name="Freeform 48"/>
            <p:cNvSpPr>
              <a:spLocks noEditPoints="1"/>
            </p:cNvSpPr>
            <p:nvPr/>
          </p:nvSpPr>
          <p:spPr bwMode="auto">
            <a:xfrm>
              <a:off x="6013449" y="4267399"/>
              <a:ext cx="609600" cy="614363"/>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5" name="Freeform 49"/>
            <p:cNvSpPr>
              <a:spLocks/>
            </p:cNvSpPr>
            <p:nvPr/>
          </p:nvSpPr>
          <p:spPr bwMode="auto">
            <a:xfrm>
              <a:off x="6013449" y="4267399"/>
              <a:ext cx="1054100" cy="1054101"/>
            </a:xfrm>
            <a:custGeom>
              <a:avLst/>
              <a:gdLst>
                <a:gd name="T0" fmla="*/ 96 w 216"/>
                <a:gd name="T1" fmla="*/ 2 h 216"/>
                <a:gd name="T2" fmla="*/ 2 w 216"/>
                <a:gd name="T3" fmla="*/ 96 h 216"/>
                <a:gd name="T4" fmla="*/ 0 w 216"/>
                <a:gd name="T5" fmla="*/ 118 h 216"/>
                <a:gd name="T6" fmla="*/ 0 w 216"/>
                <a:gd name="T7" fmla="*/ 119 h 216"/>
                <a:gd name="T8" fmla="*/ 0 w 216"/>
                <a:gd name="T9" fmla="*/ 119 h 216"/>
                <a:gd name="T10" fmla="*/ 0 w 216"/>
                <a:gd name="T11" fmla="*/ 119 h 216"/>
                <a:gd name="T12" fmla="*/ 0 w 216"/>
                <a:gd name="T13" fmla="*/ 119 h 216"/>
                <a:gd name="T14" fmla="*/ 0 w 216"/>
                <a:gd name="T15" fmla="*/ 119 h 216"/>
                <a:gd name="T16" fmla="*/ 0 w 216"/>
                <a:gd name="T17" fmla="*/ 120 h 216"/>
                <a:gd name="T18" fmla="*/ 0 w 216"/>
                <a:gd name="T19" fmla="*/ 120 h 216"/>
                <a:gd name="T20" fmla="*/ 0 w 216"/>
                <a:gd name="T21" fmla="*/ 120 h 216"/>
                <a:gd name="T22" fmla="*/ 0 w 216"/>
                <a:gd name="T23" fmla="*/ 120 h 216"/>
                <a:gd name="T24" fmla="*/ 0 w 216"/>
                <a:gd name="T25" fmla="*/ 121 h 216"/>
                <a:gd name="T26" fmla="*/ 0 w 216"/>
                <a:gd name="T27" fmla="*/ 121 h 216"/>
                <a:gd name="T28" fmla="*/ 0 w 216"/>
                <a:gd name="T29" fmla="*/ 121 h 216"/>
                <a:gd name="T30" fmla="*/ 0 w 216"/>
                <a:gd name="T31" fmla="*/ 121 h 216"/>
                <a:gd name="T32" fmla="*/ 0 w 216"/>
                <a:gd name="T33" fmla="*/ 122 h 216"/>
                <a:gd name="T34" fmla="*/ 0 w 216"/>
                <a:gd name="T35" fmla="*/ 122 h 216"/>
                <a:gd name="T36" fmla="*/ 0 w 216"/>
                <a:gd name="T37" fmla="*/ 122 h 216"/>
                <a:gd name="T38" fmla="*/ 0 w 216"/>
                <a:gd name="T39" fmla="*/ 123 h 216"/>
                <a:gd name="T40" fmla="*/ 0 w 216"/>
                <a:gd name="T41" fmla="*/ 123 h 216"/>
                <a:gd name="T42" fmla="*/ 0 w 216"/>
                <a:gd name="T43" fmla="*/ 123 h 216"/>
                <a:gd name="T44" fmla="*/ 0 w 216"/>
                <a:gd name="T45" fmla="*/ 123 h 216"/>
                <a:gd name="T46" fmla="*/ 0 w 216"/>
                <a:gd name="T47" fmla="*/ 124 h 216"/>
                <a:gd name="T48" fmla="*/ 0 w 216"/>
                <a:gd name="T49" fmla="*/ 124 h 216"/>
                <a:gd name="T50" fmla="*/ 0 w 216"/>
                <a:gd name="T51" fmla="*/ 124 h 216"/>
                <a:gd name="T52" fmla="*/ 0 w 216"/>
                <a:gd name="T53" fmla="*/ 125 h 216"/>
                <a:gd name="T54" fmla="*/ 1 w 216"/>
                <a:gd name="T55" fmla="*/ 125 h 216"/>
                <a:gd name="T56" fmla="*/ 1 w 216"/>
                <a:gd name="T57" fmla="*/ 126 h 216"/>
                <a:gd name="T58" fmla="*/ 31 w 216"/>
                <a:gd name="T59" fmla="*/ 149 h 216"/>
                <a:gd name="T60" fmla="*/ 216 w 216"/>
                <a:gd name="T61" fmla="*/ 51 h 216"/>
                <a:gd name="T62" fmla="*/ 125 w 216"/>
                <a:gd name="T63" fmla="*/ 0 h 216"/>
                <a:gd name="T64" fmla="*/ 125 w 216"/>
                <a:gd name="T65" fmla="*/ 0 h 216"/>
                <a:gd name="T66" fmla="*/ 124 w 216"/>
                <a:gd name="T67" fmla="*/ 0 h 216"/>
                <a:gd name="T68" fmla="*/ 124 w 216"/>
                <a:gd name="T69" fmla="*/ 0 h 216"/>
                <a:gd name="T70" fmla="*/ 123 w 216"/>
                <a:gd name="T71" fmla="*/ 0 h 216"/>
                <a:gd name="T72" fmla="*/ 123 w 216"/>
                <a:gd name="T73" fmla="*/ 0 h 216"/>
                <a:gd name="T74" fmla="*/ 123 w 216"/>
                <a:gd name="T75" fmla="*/ 0 h 216"/>
                <a:gd name="T76" fmla="*/ 122 w 216"/>
                <a:gd name="T77" fmla="*/ 0 h 216"/>
                <a:gd name="T78" fmla="*/ 122 w 216"/>
                <a:gd name="T79" fmla="*/ 0 h 216"/>
                <a:gd name="T80" fmla="*/ 122 w 216"/>
                <a:gd name="T81" fmla="*/ 0 h 216"/>
                <a:gd name="T82" fmla="*/ 122 w 216"/>
                <a:gd name="T83" fmla="*/ 0 h 216"/>
                <a:gd name="T84" fmla="*/ 121 w 216"/>
                <a:gd name="T85" fmla="*/ 0 h 216"/>
                <a:gd name="T86" fmla="*/ 121 w 216"/>
                <a:gd name="T87" fmla="*/ 0 h 216"/>
                <a:gd name="T88" fmla="*/ 121 w 216"/>
                <a:gd name="T89" fmla="*/ 0 h 216"/>
                <a:gd name="T90" fmla="*/ 121 w 216"/>
                <a:gd name="T91" fmla="*/ 0 h 216"/>
                <a:gd name="T92" fmla="*/ 120 w 216"/>
                <a:gd name="T93" fmla="*/ 0 h 216"/>
                <a:gd name="T94" fmla="*/ 120 w 216"/>
                <a:gd name="T95" fmla="*/ 0 h 216"/>
                <a:gd name="T96" fmla="*/ 120 w 216"/>
                <a:gd name="T97" fmla="*/ 0 h 216"/>
                <a:gd name="T98" fmla="*/ 120 w 216"/>
                <a:gd name="T99" fmla="*/ 0 h 216"/>
                <a:gd name="T100" fmla="*/ 120 w 216"/>
                <a:gd name="T101" fmla="*/ 0 h 216"/>
                <a:gd name="T102" fmla="*/ 119 w 216"/>
                <a:gd name="T103" fmla="*/ 0 h 216"/>
                <a:gd name="T104" fmla="*/ 119 w 216"/>
                <a:gd name="T105" fmla="*/ 0 h 216"/>
                <a:gd name="T106" fmla="*/ 119 w 216"/>
                <a:gd name="T107" fmla="*/ 0 h 216"/>
                <a:gd name="T108" fmla="*/ 119 w 216"/>
                <a:gd name="T10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216">
                  <a:moveTo>
                    <a:pt x="119" y="0"/>
                  </a:moveTo>
                  <a:cubicBezTo>
                    <a:pt x="111" y="0"/>
                    <a:pt x="103" y="1"/>
                    <a:pt x="96" y="2"/>
                  </a:cubicBezTo>
                  <a:cubicBezTo>
                    <a:pt x="96" y="2"/>
                    <a:pt x="96" y="2"/>
                    <a:pt x="96" y="2"/>
                  </a:cubicBezTo>
                  <a:cubicBezTo>
                    <a:pt x="49" y="11"/>
                    <a:pt x="12" y="48"/>
                    <a:pt x="2" y="96"/>
                  </a:cubicBezTo>
                  <a:cubicBezTo>
                    <a:pt x="2" y="96"/>
                    <a:pt x="2" y="96"/>
                    <a:pt x="2" y="96"/>
                  </a:cubicBezTo>
                  <a:cubicBezTo>
                    <a:pt x="1" y="103"/>
                    <a:pt x="0" y="111"/>
                    <a:pt x="0" y="118"/>
                  </a:cubicBezTo>
                  <a:cubicBezTo>
                    <a:pt x="0" y="118"/>
                    <a:pt x="0" y="118"/>
                    <a:pt x="0" y="118"/>
                  </a:cubicBezTo>
                  <a:cubicBezTo>
                    <a:pt x="0" y="118"/>
                    <a:pt x="0" y="118"/>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5"/>
                    <a:pt x="0" y="125"/>
                  </a:cubicBezTo>
                  <a:cubicBezTo>
                    <a:pt x="0" y="125"/>
                    <a:pt x="0" y="125"/>
                    <a:pt x="0" y="125"/>
                  </a:cubicBezTo>
                  <a:cubicBezTo>
                    <a:pt x="1" y="125"/>
                    <a:pt x="1" y="125"/>
                    <a:pt x="1" y="125"/>
                  </a:cubicBezTo>
                  <a:cubicBezTo>
                    <a:pt x="1" y="125"/>
                    <a:pt x="1" y="125"/>
                    <a:pt x="1" y="125"/>
                  </a:cubicBezTo>
                  <a:cubicBezTo>
                    <a:pt x="1" y="125"/>
                    <a:pt x="1" y="125"/>
                    <a:pt x="1" y="126"/>
                  </a:cubicBezTo>
                  <a:cubicBezTo>
                    <a:pt x="1" y="126"/>
                    <a:pt x="1" y="126"/>
                    <a:pt x="1" y="126"/>
                  </a:cubicBezTo>
                  <a:cubicBezTo>
                    <a:pt x="3" y="163"/>
                    <a:pt x="23" y="196"/>
                    <a:pt x="52" y="216"/>
                  </a:cubicBezTo>
                  <a:cubicBezTo>
                    <a:pt x="39" y="197"/>
                    <a:pt x="31" y="174"/>
                    <a:pt x="31" y="149"/>
                  </a:cubicBezTo>
                  <a:cubicBezTo>
                    <a:pt x="31" y="84"/>
                    <a:pt x="84" y="31"/>
                    <a:pt x="149" y="31"/>
                  </a:cubicBezTo>
                  <a:cubicBezTo>
                    <a:pt x="174" y="31"/>
                    <a:pt x="197" y="38"/>
                    <a:pt x="216" y="51"/>
                  </a:cubicBezTo>
                  <a:cubicBezTo>
                    <a:pt x="196" y="22"/>
                    <a:pt x="163" y="2"/>
                    <a:pt x="125" y="0"/>
                  </a:cubicBezTo>
                  <a:cubicBezTo>
                    <a:pt x="125" y="0"/>
                    <a:pt x="125" y="0"/>
                    <a:pt x="125" y="0"/>
                  </a:cubicBezTo>
                  <a:cubicBezTo>
                    <a:pt x="125" y="0"/>
                    <a:pt x="125" y="0"/>
                    <a:pt x="125" y="0"/>
                  </a:cubicBezTo>
                  <a:cubicBezTo>
                    <a:pt x="125" y="0"/>
                    <a:pt x="125" y="0"/>
                    <a:pt x="125" y="0"/>
                  </a:cubicBezTo>
                  <a:cubicBezTo>
                    <a:pt x="124" y="0"/>
                    <a:pt x="124" y="0"/>
                    <a:pt x="124" y="0"/>
                  </a:cubicBezTo>
                  <a:cubicBezTo>
                    <a:pt x="124" y="0"/>
                    <a:pt x="124" y="0"/>
                    <a:pt x="124" y="0"/>
                  </a:cubicBezTo>
                  <a:cubicBezTo>
                    <a:pt x="124" y="0"/>
                    <a:pt x="124" y="0"/>
                    <a:pt x="124" y="0"/>
                  </a:cubicBezTo>
                  <a:cubicBezTo>
                    <a:pt x="124" y="0"/>
                    <a:pt x="124" y="0"/>
                    <a:pt x="124" y="0"/>
                  </a:cubicBezTo>
                  <a:cubicBezTo>
                    <a:pt x="124"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chemeClr val="bg1">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6" name="Freeform 50"/>
            <p:cNvSpPr>
              <a:spLocks noEditPoints="1"/>
            </p:cNvSpPr>
            <p:nvPr/>
          </p:nvSpPr>
          <p:spPr bwMode="auto">
            <a:xfrm>
              <a:off x="6994524" y="5248474"/>
              <a:ext cx="482600" cy="482600"/>
            </a:xfrm>
            <a:custGeom>
              <a:avLst/>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7" name="Freeform 51"/>
            <p:cNvSpPr>
              <a:spLocks/>
            </p:cNvSpPr>
            <p:nvPr/>
          </p:nvSpPr>
          <p:spPr bwMode="auto">
            <a:xfrm>
              <a:off x="6994524" y="5248474"/>
              <a:ext cx="849313" cy="847726"/>
            </a:xfrm>
            <a:custGeom>
              <a:avLst/>
              <a:gdLst>
                <a:gd name="T0" fmla="*/ 95 w 174"/>
                <a:gd name="T1" fmla="*/ 0 h 174"/>
                <a:gd name="T2" fmla="*/ 95 w 174"/>
                <a:gd name="T3" fmla="*/ 0 h 174"/>
                <a:gd name="T4" fmla="*/ 95 w 174"/>
                <a:gd name="T5" fmla="*/ 0 h 174"/>
                <a:gd name="T6" fmla="*/ 94 w 174"/>
                <a:gd name="T7" fmla="*/ 0 h 174"/>
                <a:gd name="T8" fmla="*/ 94 w 174"/>
                <a:gd name="T9" fmla="*/ 0 h 174"/>
                <a:gd name="T10" fmla="*/ 94 w 174"/>
                <a:gd name="T11" fmla="*/ 0 h 174"/>
                <a:gd name="T12" fmla="*/ 94 w 174"/>
                <a:gd name="T13" fmla="*/ 0 h 174"/>
                <a:gd name="T14" fmla="*/ 94 w 174"/>
                <a:gd name="T15" fmla="*/ 0 h 174"/>
                <a:gd name="T16" fmla="*/ 94 w 174"/>
                <a:gd name="T17" fmla="*/ 0 h 174"/>
                <a:gd name="T18" fmla="*/ 79 w 174"/>
                <a:gd name="T19" fmla="*/ 2 h 174"/>
                <a:gd name="T20" fmla="*/ 20 w 174"/>
                <a:gd name="T21" fmla="*/ 37 h 174"/>
                <a:gd name="T22" fmla="*/ 2 w 174"/>
                <a:gd name="T23" fmla="*/ 78 h 174"/>
                <a:gd name="T24" fmla="*/ 0 w 174"/>
                <a:gd name="T25" fmla="*/ 93 h 174"/>
                <a:gd name="T26" fmla="*/ 0 w 174"/>
                <a:gd name="T27" fmla="*/ 94 h 174"/>
                <a:gd name="T28" fmla="*/ 0 w 174"/>
                <a:gd name="T29" fmla="*/ 94 h 174"/>
                <a:gd name="T30" fmla="*/ 0 w 174"/>
                <a:gd name="T31" fmla="*/ 94 h 174"/>
                <a:gd name="T32" fmla="*/ 0 w 174"/>
                <a:gd name="T33" fmla="*/ 94 h 174"/>
                <a:gd name="T34" fmla="*/ 0 w 174"/>
                <a:gd name="T35" fmla="*/ 94 h 174"/>
                <a:gd name="T36" fmla="*/ 0 w 174"/>
                <a:gd name="T37" fmla="*/ 94 h 174"/>
                <a:gd name="T38" fmla="*/ 0 w 174"/>
                <a:gd name="T39" fmla="*/ 94 h 174"/>
                <a:gd name="T40" fmla="*/ 0 w 174"/>
                <a:gd name="T41" fmla="*/ 95 h 174"/>
                <a:gd name="T42" fmla="*/ 0 w 174"/>
                <a:gd name="T43" fmla="*/ 95 h 174"/>
                <a:gd name="T44" fmla="*/ 0 w 174"/>
                <a:gd name="T45" fmla="*/ 95 h 174"/>
                <a:gd name="T46" fmla="*/ 0 w 174"/>
                <a:gd name="T47" fmla="*/ 95 h 174"/>
                <a:gd name="T48" fmla="*/ 0 w 174"/>
                <a:gd name="T49" fmla="*/ 95 h 174"/>
                <a:gd name="T50" fmla="*/ 0 w 174"/>
                <a:gd name="T51" fmla="*/ 96 h 174"/>
                <a:gd name="T52" fmla="*/ 0 w 174"/>
                <a:gd name="T53" fmla="*/ 96 h 174"/>
                <a:gd name="T54" fmla="*/ 0 w 174"/>
                <a:gd name="T55" fmla="*/ 96 h 174"/>
                <a:gd name="T56" fmla="*/ 0 w 174"/>
                <a:gd name="T57" fmla="*/ 96 h 174"/>
                <a:gd name="T58" fmla="*/ 0 w 174"/>
                <a:gd name="T59" fmla="*/ 96 h 174"/>
                <a:gd name="T60" fmla="*/ 0 w 174"/>
                <a:gd name="T61" fmla="*/ 97 h 174"/>
                <a:gd name="T62" fmla="*/ 0 w 174"/>
                <a:gd name="T63" fmla="*/ 97 h 174"/>
                <a:gd name="T64" fmla="*/ 0 w 174"/>
                <a:gd name="T65" fmla="*/ 97 h 174"/>
                <a:gd name="T66" fmla="*/ 0 w 174"/>
                <a:gd name="T67" fmla="*/ 97 h 174"/>
                <a:gd name="T68" fmla="*/ 0 w 174"/>
                <a:gd name="T69" fmla="*/ 97 h 174"/>
                <a:gd name="T70" fmla="*/ 0 w 174"/>
                <a:gd name="T71" fmla="*/ 98 h 174"/>
                <a:gd name="T72" fmla="*/ 0 w 174"/>
                <a:gd name="T73" fmla="*/ 98 h 174"/>
                <a:gd name="T74" fmla="*/ 1 w 174"/>
                <a:gd name="T75" fmla="*/ 99 h 174"/>
                <a:gd name="T76" fmla="*/ 27 w 174"/>
                <a:gd name="T77" fmla="*/ 121 h 174"/>
                <a:gd name="T78" fmla="*/ 174 w 174"/>
                <a:gd name="T79" fmla="*/ 42 h 174"/>
                <a:gd name="T80" fmla="*/ 99 w 174"/>
                <a:gd name="T81" fmla="*/ 0 h 174"/>
                <a:gd name="T82" fmla="*/ 98 w 174"/>
                <a:gd name="T83" fmla="*/ 0 h 174"/>
                <a:gd name="T84" fmla="*/ 98 w 174"/>
                <a:gd name="T85" fmla="*/ 0 h 174"/>
                <a:gd name="T86" fmla="*/ 98 w 174"/>
                <a:gd name="T87" fmla="*/ 0 h 174"/>
                <a:gd name="T88" fmla="*/ 97 w 174"/>
                <a:gd name="T89" fmla="*/ 0 h 174"/>
                <a:gd name="T90" fmla="*/ 97 w 174"/>
                <a:gd name="T91" fmla="*/ 0 h 174"/>
                <a:gd name="T92" fmla="*/ 97 w 174"/>
                <a:gd name="T93" fmla="*/ 0 h 174"/>
                <a:gd name="T94" fmla="*/ 97 w 174"/>
                <a:gd name="T95" fmla="*/ 0 h 174"/>
                <a:gd name="T96" fmla="*/ 97 w 174"/>
                <a:gd name="T97" fmla="*/ 0 h 174"/>
                <a:gd name="T98" fmla="*/ 97 w 174"/>
                <a:gd name="T99" fmla="*/ 0 h 174"/>
                <a:gd name="T100" fmla="*/ 96 w 174"/>
                <a:gd name="T101" fmla="*/ 0 h 174"/>
                <a:gd name="T102" fmla="*/ 96 w 174"/>
                <a:gd name="T103" fmla="*/ 0 h 174"/>
                <a:gd name="T104" fmla="*/ 96 w 174"/>
                <a:gd name="T105" fmla="*/ 0 h 174"/>
                <a:gd name="T106" fmla="*/ 96 w 174"/>
                <a:gd name="T107" fmla="*/ 0 h 174"/>
                <a:gd name="T108" fmla="*/ 96 w 174"/>
                <a:gd name="T109" fmla="*/ 0 h 174"/>
                <a:gd name="T110" fmla="*/ 95 w 174"/>
                <a:gd name="T111" fmla="*/ 0 h 174"/>
                <a:gd name="T112" fmla="*/ 95 w 174"/>
                <a:gd name="T113" fmla="*/ 0 h 174"/>
                <a:gd name="T114" fmla="*/ 95 w 174"/>
                <a:gd name="T11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74">
                  <a:moveTo>
                    <a:pt x="95" y="0"/>
                  </a:move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89" y="0"/>
                    <a:pt x="84" y="1"/>
                    <a:pt x="79" y="2"/>
                  </a:cubicBezTo>
                  <a:cubicBezTo>
                    <a:pt x="79" y="2"/>
                    <a:pt x="79" y="2"/>
                    <a:pt x="79" y="2"/>
                  </a:cubicBezTo>
                  <a:cubicBezTo>
                    <a:pt x="63" y="4"/>
                    <a:pt x="49" y="11"/>
                    <a:pt x="37" y="20"/>
                  </a:cubicBezTo>
                  <a:cubicBezTo>
                    <a:pt x="32" y="26"/>
                    <a:pt x="26" y="32"/>
                    <a:pt x="20" y="37"/>
                  </a:cubicBezTo>
                  <a:cubicBezTo>
                    <a:pt x="11" y="49"/>
                    <a:pt x="5" y="63"/>
                    <a:pt x="2" y="78"/>
                  </a:cubicBezTo>
                  <a:cubicBezTo>
                    <a:pt x="2" y="78"/>
                    <a:pt x="2" y="78"/>
                    <a:pt x="2" y="78"/>
                  </a:cubicBezTo>
                  <a:cubicBezTo>
                    <a:pt x="1" y="83"/>
                    <a:pt x="0" y="88"/>
                    <a:pt x="0" y="93"/>
                  </a:cubicBezTo>
                  <a:cubicBezTo>
                    <a:pt x="0" y="93"/>
                    <a:pt x="0" y="93"/>
                    <a:pt x="0" y="93"/>
                  </a:cubicBezTo>
                  <a:cubicBezTo>
                    <a:pt x="0" y="93"/>
                    <a:pt x="0" y="93"/>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9"/>
                    <a:pt x="1" y="99"/>
                  </a:cubicBezTo>
                  <a:cubicBezTo>
                    <a:pt x="1" y="99"/>
                    <a:pt x="1" y="99"/>
                    <a:pt x="1" y="99"/>
                  </a:cubicBezTo>
                  <a:cubicBezTo>
                    <a:pt x="2" y="130"/>
                    <a:pt x="18" y="157"/>
                    <a:pt x="43" y="174"/>
                  </a:cubicBezTo>
                  <a:cubicBezTo>
                    <a:pt x="33" y="159"/>
                    <a:pt x="27" y="141"/>
                    <a:pt x="27" y="121"/>
                  </a:cubicBezTo>
                  <a:cubicBezTo>
                    <a:pt x="27" y="69"/>
                    <a:pt x="69" y="27"/>
                    <a:pt x="122" y="27"/>
                  </a:cubicBezTo>
                  <a:cubicBezTo>
                    <a:pt x="141" y="27"/>
                    <a:pt x="159" y="33"/>
                    <a:pt x="174" y="42"/>
                  </a:cubicBezTo>
                  <a:cubicBezTo>
                    <a:pt x="158" y="18"/>
                    <a:pt x="130" y="1"/>
                    <a:pt x="99" y="0"/>
                  </a:cubicBezTo>
                  <a:cubicBezTo>
                    <a:pt x="99" y="0"/>
                    <a:pt x="99" y="0"/>
                    <a:pt x="99" y="0"/>
                  </a:cubicBezTo>
                  <a:cubicBezTo>
                    <a:pt x="99" y="0"/>
                    <a:pt x="99"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8" name="Freeform 52"/>
            <p:cNvSpPr>
              <a:spLocks/>
            </p:cNvSpPr>
            <p:nvPr/>
          </p:nvSpPr>
          <p:spPr bwMode="auto">
            <a:xfrm>
              <a:off x="7091361" y="5345311"/>
              <a:ext cx="84139" cy="82551"/>
            </a:xfrm>
            <a:custGeom>
              <a:avLst/>
              <a:gdLst>
                <a:gd name="T0" fmla="*/ 17 w 17"/>
                <a:gd name="T1" fmla="*/ 0 h 17"/>
                <a:gd name="T2" fmla="*/ 17 w 17"/>
                <a:gd name="T3" fmla="*/ 0 h 17"/>
                <a:gd name="T4" fmla="*/ 0 w 17"/>
                <a:gd name="T5" fmla="*/ 17 h 17"/>
                <a:gd name="T6" fmla="*/ 0 w 17"/>
                <a:gd name="T7" fmla="*/ 17 h 17"/>
                <a:gd name="T8" fmla="*/ 17 w 17"/>
                <a:gd name="T9" fmla="*/ 0 h 17"/>
              </a:gdLst>
              <a:ah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9" name="Freeform 53"/>
            <p:cNvSpPr>
              <a:spLocks noEditPoints="1"/>
            </p:cNvSpPr>
            <p:nvPr/>
          </p:nvSpPr>
          <p:spPr bwMode="auto">
            <a:xfrm>
              <a:off x="4784724" y="3032323"/>
              <a:ext cx="760413" cy="765175"/>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0" name="Freeform 54"/>
            <p:cNvSpPr>
              <a:spLocks/>
            </p:cNvSpPr>
            <p:nvPr/>
          </p:nvSpPr>
          <p:spPr bwMode="auto">
            <a:xfrm>
              <a:off x="4784724" y="3032323"/>
              <a:ext cx="1311274" cy="1317626"/>
            </a:xfrm>
            <a:custGeom>
              <a:avLst/>
              <a:gdLst>
                <a:gd name="T0" fmla="*/ 147 w 269"/>
                <a:gd name="T1" fmla="*/ 0 h 270"/>
                <a:gd name="T2" fmla="*/ 146 w 269"/>
                <a:gd name="T3" fmla="*/ 0 h 270"/>
                <a:gd name="T4" fmla="*/ 146 w 269"/>
                <a:gd name="T5" fmla="*/ 0 h 270"/>
                <a:gd name="T6" fmla="*/ 145 w 269"/>
                <a:gd name="T7" fmla="*/ 0 h 270"/>
                <a:gd name="T8" fmla="*/ 145 w 269"/>
                <a:gd name="T9" fmla="*/ 0 h 270"/>
                <a:gd name="T10" fmla="*/ 145 w 269"/>
                <a:gd name="T11" fmla="*/ 0 h 270"/>
                <a:gd name="T12" fmla="*/ 144 w 269"/>
                <a:gd name="T13" fmla="*/ 0 h 270"/>
                <a:gd name="T14" fmla="*/ 143 w 269"/>
                <a:gd name="T15" fmla="*/ 0 h 270"/>
                <a:gd name="T16" fmla="*/ 143 w 269"/>
                <a:gd name="T17" fmla="*/ 0 h 270"/>
                <a:gd name="T18" fmla="*/ 112 w 269"/>
                <a:gd name="T19" fmla="*/ 5 h 270"/>
                <a:gd name="T20" fmla="*/ 4 w 269"/>
                <a:gd name="T21" fmla="*/ 113 h 270"/>
                <a:gd name="T22" fmla="*/ 0 w 269"/>
                <a:gd name="T23" fmla="*/ 143 h 270"/>
                <a:gd name="T24" fmla="*/ 0 w 269"/>
                <a:gd name="T25" fmla="*/ 144 h 270"/>
                <a:gd name="T26" fmla="*/ 0 w 269"/>
                <a:gd name="T27" fmla="*/ 145 h 270"/>
                <a:gd name="T28" fmla="*/ 0 w 269"/>
                <a:gd name="T29" fmla="*/ 145 h 270"/>
                <a:gd name="T30" fmla="*/ 0 w 269"/>
                <a:gd name="T31" fmla="*/ 146 h 270"/>
                <a:gd name="T32" fmla="*/ 0 w 269"/>
                <a:gd name="T33" fmla="*/ 146 h 270"/>
                <a:gd name="T34" fmla="*/ 0 w 269"/>
                <a:gd name="T35" fmla="*/ 147 h 270"/>
                <a:gd name="T36" fmla="*/ 0 w 269"/>
                <a:gd name="T37" fmla="*/ 147 h 270"/>
                <a:gd name="T38" fmla="*/ 0 w 269"/>
                <a:gd name="T39" fmla="*/ 148 h 270"/>
                <a:gd name="T40" fmla="*/ 0 w 269"/>
                <a:gd name="T41" fmla="*/ 148 h 270"/>
                <a:gd name="T42" fmla="*/ 0 w 269"/>
                <a:gd name="T43" fmla="*/ 149 h 270"/>
                <a:gd name="T44" fmla="*/ 0 w 269"/>
                <a:gd name="T45" fmla="*/ 149 h 270"/>
                <a:gd name="T46" fmla="*/ 0 w 269"/>
                <a:gd name="T47" fmla="*/ 150 h 270"/>
                <a:gd name="T48" fmla="*/ 0 w 269"/>
                <a:gd name="T49" fmla="*/ 150 h 270"/>
                <a:gd name="T50" fmla="*/ 0 w 269"/>
                <a:gd name="T51" fmla="*/ 151 h 270"/>
                <a:gd name="T52" fmla="*/ 0 w 269"/>
                <a:gd name="T53" fmla="*/ 151 h 270"/>
                <a:gd name="T54" fmla="*/ 0 w 269"/>
                <a:gd name="T55" fmla="*/ 152 h 270"/>
                <a:gd name="T56" fmla="*/ 0 w 269"/>
                <a:gd name="T57" fmla="*/ 152 h 270"/>
                <a:gd name="T58" fmla="*/ 0 w 269"/>
                <a:gd name="T59" fmla="*/ 153 h 270"/>
                <a:gd name="T60" fmla="*/ 0 w 269"/>
                <a:gd name="T61" fmla="*/ 153 h 270"/>
                <a:gd name="T62" fmla="*/ 0 w 269"/>
                <a:gd name="T63" fmla="*/ 153 h 270"/>
                <a:gd name="T64" fmla="*/ 0 w 269"/>
                <a:gd name="T65" fmla="*/ 154 h 270"/>
                <a:gd name="T66" fmla="*/ 0 w 269"/>
                <a:gd name="T67" fmla="*/ 154 h 270"/>
                <a:gd name="T68" fmla="*/ 0 w 269"/>
                <a:gd name="T69" fmla="*/ 155 h 270"/>
                <a:gd name="T70" fmla="*/ 0 w 269"/>
                <a:gd name="T71" fmla="*/ 155 h 270"/>
                <a:gd name="T72" fmla="*/ 0 w 269"/>
                <a:gd name="T73" fmla="*/ 156 h 270"/>
                <a:gd name="T74" fmla="*/ 0 w 269"/>
                <a:gd name="T75" fmla="*/ 156 h 270"/>
                <a:gd name="T76" fmla="*/ 38 w 269"/>
                <a:gd name="T77" fmla="*/ 187 h 270"/>
                <a:gd name="T78" fmla="*/ 156 w 269"/>
                <a:gd name="T79" fmla="*/ 0 h 270"/>
                <a:gd name="T80" fmla="*/ 155 w 269"/>
                <a:gd name="T81" fmla="*/ 0 h 270"/>
                <a:gd name="T82" fmla="*/ 155 w 269"/>
                <a:gd name="T83" fmla="*/ 0 h 270"/>
                <a:gd name="T84" fmla="*/ 154 w 269"/>
                <a:gd name="T85" fmla="*/ 0 h 270"/>
                <a:gd name="T86" fmla="*/ 154 w 269"/>
                <a:gd name="T87" fmla="*/ 0 h 270"/>
                <a:gd name="T88" fmla="*/ 153 w 269"/>
                <a:gd name="T89" fmla="*/ 0 h 270"/>
                <a:gd name="T90" fmla="*/ 153 w 269"/>
                <a:gd name="T91" fmla="*/ 0 h 270"/>
                <a:gd name="T92" fmla="*/ 152 w 269"/>
                <a:gd name="T93" fmla="*/ 0 h 270"/>
                <a:gd name="T94" fmla="*/ 152 w 269"/>
                <a:gd name="T95" fmla="*/ 0 h 270"/>
                <a:gd name="T96" fmla="*/ 151 w 269"/>
                <a:gd name="T97" fmla="*/ 0 h 270"/>
                <a:gd name="T98" fmla="*/ 151 w 269"/>
                <a:gd name="T99" fmla="*/ 0 h 270"/>
                <a:gd name="T100" fmla="*/ 150 w 269"/>
                <a:gd name="T101" fmla="*/ 0 h 270"/>
                <a:gd name="T102" fmla="*/ 150 w 269"/>
                <a:gd name="T103" fmla="*/ 0 h 270"/>
                <a:gd name="T104" fmla="*/ 149 w 269"/>
                <a:gd name="T105" fmla="*/ 0 h 270"/>
                <a:gd name="T106" fmla="*/ 149 w 269"/>
                <a:gd name="T107" fmla="*/ 0 h 270"/>
                <a:gd name="T108" fmla="*/ 148 w 269"/>
                <a:gd name="T109" fmla="*/ 0 h 270"/>
                <a:gd name="T110" fmla="*/ 148 w 269"/>
                <a:gd name="T111" fmla="*/ 0 h 270"/>
                <a:gd name="T112" fmla="*/ 147 w 269"/>
                <a:gd name="T11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9" h="270">
                  <a:moveTo>
                    <a:pt x="147" y="0"/>
                  </a:move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2" y="0"/>
                  </a:cubicBezTo>
                  <a:cubicBezTo>
                    <a:pt x="132" y="1"/>
                    <a:pt x="122" y="2"/>
                    <a:pt x="112" y="5"/>
                  </a:cubicBezTo>
                  <a:cubicBezTo>
                    <a:pt x="112" y="5"/>
                    <a:pt x="112" y="5"/>
                    <a:pt x="112" y="5"/>
                  </a:cubicBezTo>
                  <a:cubicBezTo>
                    <a:pt x="95" y="9"/>
                    <a:pt x="78" y="16"/>
                    <a:pt x="64" y="26"/>
                  </a:cubicBezTo>
                  <a:cubicBezTo>
                    <a:pt x="53" y="40"/>
                    <a:pt x="40" y="53"/>
                    <a:pt x="25" y="65"/>
                  </a:cubicBezTo>
                  <a:cubicBezTo>
                    <a:pt x="16" y="79"/>
                    <a:pt x="8" y="95"/>
                    <a:pt x="4" y="113"/>
                  </a:cubicBezTo>
                  <a:cubicBezTo>
                    <a:pt x="4" y="113"/>
                    <a:pt x="4" y="113"/>
                    <a:pt x="4" y="113"/>
                  </a:cubicBezTo>
                  <a:cubicBezTo>
                    <a:pt x="1" y="122"/>
                    <a:pt x="0" y="133"/>
                    <a:pt x="0" y="143"/>
                  </a:cubicBezTo>
                  <a:cubicBezTo>
                    <a:pt x="0" y="143"/>
                    <a:pt x="0" y="143"/>
                    <a:pt x="0" y="143"/>
                  </a:cubicBezTo>
                  <a:cubicBezTo>
                    <a:pt x="0" y="143"/>
                    <a:pt x="0" y="143"/>
                    <a:pt x="0" y="143"/>
                  </a:cubicBezTo>
                  <a:cubicBezTo>
                    <a:pt x="0" y="143"/>
                    <a:pt x="0" y="143"/>
                    <a:pt x="0" y="143"/>
                  </a:cubicBezTo>
                  <a:cubicBezTo>
                    <a:pt x="0" y="144"/>
                    <a:pt x="0" y="144"/>
                    <a:pt x="0" y="144"/>
                  </a:cubicBezTo>
                  <a:cubicBezTo>
                    <a:pt x="0" y="144"/>
                    <a:pt x="0" y="144"/>
                    <a:pt x="0" y="144"/>
                  </a:cubicBezTo>
                  <a:cubicBezTo>
                    <a:pt x="0" y="144"/>
                    <a:pt x="0" y="144"/>
                    <a:pt x="0" y="144"/>
                  </a:cubicBezTo>
                  <a:cubicBezTo>
                    <a:pt x="0" y="144"/>
                    <a:pt x="0" y="144"/>
                    <a:pt x="0" y="144"/>
                  </a:cubicBezTo>
                  <a:cubicBezTo>
                    <a:pt x="0" y="144"/>
                    <a:pt x="0" y="144"/>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7"/>
                    <a:pt x="0" y="157"/>
                    <a:pt x="0" y="157"/>
                  </a:cubicBezTo>
                  <a:cubicBezTo>
                    <a:pt x="0" y="157"/>
                    <a:pt x="0" y="157"/>
                    <a:pt x="0" y="157"/>
                  </a:cubicBezTo>
                  <a:cubicBezTo>
                    <a:pt x="3" y="204"/>
                    <a:pt x="27" y="245"/>
                    <a:pt x="64" y="270"/>
                  </a:cubicBezTo>
                  <a:cubicBezTo>
                    <a:pt x="48" y="246"/>
                    <a:pt x="38" y="218"/>
                    <a:pt x="38" y="187"/>
                  </a:cubicBezTo>
                  <a:cubicBezTo>
                    <a:pt x="38" y="105"/>
                    <a:pt x="104" y="39"/>
                    <a:pt x="186" y="39"/>
                  </a:cubicBezTo>
                  <a:cubicBezTo>
                    <a:pt x="217" y="39"/>
                    <a:pt x="246" y="48"/>
                    <a:pt x="269" y="65"/>
                  </a:cubicBezTo>
                  <a:cubicBezTo>
                    <a:pt x="244" y="28"/>
                    <a:pt x="203" y="3"/>
                    <a:pt x="156" y="0"/>
                  </a:cubicBezTo>
                  <a:cubicBezTo>
                    <a:pt x="156" y="0"/>
                    <a:pt x="156" y="0"/>
                    <a:pt x="156" y="0"/>
                  </a:cubicBezTo>
                  <a:cubicBezTo>
                    <a:pt x="156"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7" y="0"/>
                    <a:pt x="147" y="0"/>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1" name="Freeform 55"/>
            <p:cNvSpPr>
              <a:spLocks/>
            </p:cNvSpPr>
            <p:nvPr/>
          </p:nvSpPr>
          <p:spPr bwMode="auto">
            <a:xfrm>
              <a:off x="4905375" y="3159323"/>
              <a:ext cx="190500" cy="190500"/>
            </a:xfrm>
            <a:custGeom>
              <a:avLst/>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2" name="Freeform 56"/>
            <p:cNvSpPr>
              <a:spLocks/>
            </p:cNvSpPr>
            <p:nvPr/>
          </p:nvSpPr>
          <p:spPr bwMode="auto">
            <a:xfrm>
              <a:off x="5222875" y="2797372"/>
              <a:ext cx="204788" cy="166688"/>
            </a:xfrm>
            <a:custGeom>
              <a:avLst/>
              <a:gdLst>
                <a:gd name="T0" fmla="*/ 42 w 42"/>
                <a:gd name="T1" fmla="*/ 0 h 34"/>
                <a:gd name="T2" fmla="*/ 13 w 42"/>
                <a:gd name="T3" fmla="*/ 4 h 34"/>
                <a:gd name="T4" fmla="*/ 0 w 42"/>
                <a:gd name="T5" fmla="*/ 34 h 34"/>
                <a:gd name="T6" fmla="*/ 34 w 42"/>
                <a:gd name="T7" fmla="*/ 26 h 34"/>
                <a:gd name="T8" fmla="*/ 42 w 42"/>
                <a:gd name="T9" fmla="*/ 0 h 34"/>
              </a:gdLst>
              <a:ahLst/>
              <a:cxnLst>
                <a:cxn ang="0">
                  <a:pos x="T0" y="T1"/>
                </a:cxn>
                <a:cxn ang="0">
                  <a:pos x="T2" y="T3"/>
                </a:cxn>
                <a:cxn ang="0">
                  <a:pos x="T4" y="T5"/>
                </a:cxn>
                <a:cxn ang="0">
                  <a:pos x="T6" y="T7"/>
                </a:cxn>
                <a:cxn ang="0">
                  <a:pos x="T8" y="T9"/>
                </a:cxn>
              </a:cxnLst>
              <a:rect l="0" t="0" r="r" b="b"/>
              <a:pathLst>
                <a:path w="42" h="34">
                  <a:moveTo>
                    <a:pt x="42" y="0"/>
                  </a:moveTo>
                  <a:cubicBezTo>
                    <a:pt x="32" y="0"/>
                    <a:pt x="23" y="2"/>
                    <a:pt x="13" y="4"/>
                  </a:cubicBezTo>
                  <a:cubicBezTo>
                    <a:pt x="10" y="14"/>
                    <a:pt x="5" y="24"/>
                    <a:pt x="0" y="34"/>
                  </a:cubicBezTo>
                  <a:cubicBezTo>
                    <a:pt x="11" y="30"/>
                    <a:pt x="22" y="27"/>
                    <a:pt x="34" y="26"/>
                  </a:cubicBezTo>
                  <a:cubicBezTo>
                    <a:pt x="37" y="17"/>
                    <a:pt x="39" y="9"/>
                    <a:pt x="42" y="0"/>
                  </a:cubicBezTo>
                </a:path>
              </a:pathLst>
            </a:custGeom>
            <a:solidFill>
              <a:srgbClr val="C5CDC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3" name="Freeform 57"/>
            <p:cNvSpPr>
              <a:spLocks/>
            </p:cNvSpPr>
            <p:nvPr/>
          </p:nvSpPr>
          <p:spPr bwMode="auto">
            <a:xfrm>
              <a:off x="5095875" y="2924372"/>
              <a:ext cx="293688" cy="234951"/>
            </a:xfrm>
            <a:custGeom>
              <a:avLst/>
              <a:gdLst>
                <a:gd name="T0" fmla="*/ 60 w 60"/>
                <a:gd name="T1" fmla="*/ 0 h 48"/>
                <a:gd name="T2" fmla="*/ 26 w 60"/>
                <a:gd name="T3" fmla="*/ 8 h 48"/>
                <a:gd name="T4" fmla="*/ 0 w 60"/>
                <a:gd name="T5" fmla="*/ 48 h 48"/>
                <a:gd name="T6" fmla="*/ 48 w 60"/>
                <a:gd name="T7" fmla="*/ 27 h 48"/>
                <a:gd name="T8" fmla="*/ 60 w 60"/>
                <a:gd name="T9" fmla="*/ 0 h 48"/>
              </a:gdLst>
              <a:ahLst/>
              <a:cxnLst>
                <a:cxn ang="0">
                  <a:pos x="T0" y="T1"/>
                </a:cxn>
                <a:cxn ang="0">
                  <a:pos x="T2" y="T3"/>
                </a:cxn>
                <a:cxn ang="0">
                  <a:pos x="T4" y="T5"/>
                </a:cxn>
                <a:cxn ang="0">
                  <a:pos x="T6" y="T7"/>
                </a:cxn>
                <a:cxn ang="0">
                  <a:pos x="T8" y="T9"/>
                </a:cxn>
              </a:cxnLst>
              <a:rect l="0" t="0" r="r" b="b"/>
              <a:pathLst>
                <a:path w="60" h="48">
                  <a:moveTo>
                    <a:pt x="60" y="0"/>
                  </a:moveTo>
                  <a:cubicBezTo>
                    <a:pt x="48" y="1"/>
                    <a:pt x="37" y="4"/>
                    <a:pt x="26" y="8"/>
                  </a:cubicBezTo>
                  <a:cubicBezTo>
                    <a:pt x="19" y="22"/>
                    <a:pt x="10" y="35"/>
                    <a:pt x="0" y="48"/>
                  </a:cubicBezTo>
                  <a:cubicBezTo>
                    <a:pt x="14" y="38"/>
                    <a:pt x="31" y="31"/>
                    <a:pt x="48" y="27"/>
                  </a:cubicBezTo>
                  <a:cubicBezTo>
                    <a:pt x="52" y="18"/>
                    <a:pt x="56" y="9"/>
                    <a:pt x="60" y="0"/>
                  </a:cubicBezTo>
                </a:path>
              </a:pathLst>
            </a:custGeom>
            <a:solidFill>
              <a:srgbClr val="B0BB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4" name="Freeform 58"/>
            <p:cNvSpPr>
              <a:spLocks/>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5" name="Freeform 59"/>
            <p:cNvSpPr>
              <a:spLocks/>
            </p:cNvSpPr>
            <p:nvPr/>
          </p:nvSpPr>
          <p:spPr bwMode="auto">
            <a:xfrm>
              <a:off x="5095875" y="2818009"/>
              <a:ext cx="190500" cy="341314"/>
            </a:xfrm>
            <a:custGeom>
              <a:avLst/>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6" name="Freeform 60"/>
            <p:cNvSpPr>
              <a:spLocks/>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7" name="Oval 61"/>
            <p:cNvSpPr>
              <a:spLocks noChangeArrowheads="1"/>
            </p:cNvSpPr>
            <p:nvPr/>
          </p:nvSpPr>
          <p:spPr bwMode="auto">
            <a:xfrm>
              <a:off x="5095875" y="3159323"/>
              <a:ext cx="1588" cy="1588"/>
            </a:xfrm>
            <a:prstGeom prst="ellipse">
              <a:avLst/>
            </a:prstGeom>
            <a:solidFill>
              <a:srgbClr val="97A7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8" name="Freeform 62"/>
            <p:cNvSpPr>
              <a:spLocks/>
            </p:cNvSpPr>
            <p:nvPr/>
          </p:nvSpPr>
          <p:spPr bwMode="auto">
            <a:xfrm>
              <a:off x="4545011" y="3476823"/>
              <a:ext cx="166688" cy="200025"/>
            </a:xfrm>
            <a:custGeom>
              <a:avLst/>
              <a:gdLst>
                <a:gd name="T0" fmla="*/ 34 w 34"/>
                <a:gd name="T1" fmla="*/ 0 h 41"/>
                <a:gd name="T2" fmla="*/ 4 w 34"/>
                <a:gd name="T3" fmla="*/ 13 h 41"/>
                <a:gd name="T4" fmla="*/ 0 w 34"/>
                <a:gd name="T5" fmla="*/ 41 h 41"/>
                <a:gd name="T6" fmla="*/ 26 w 34"/>
                <a:gd name="T7" fmla="*/ 33 h 41"/>
                <a:gd name="T8" fmla="*/ 34 w 34"/>
                <a:gd name="T9" fmla="*/ 0 h 41"/>
              </a:gdLst>
              <a:ahLst/>
              <a:cxnLst>
                <a:cxn ang="0">
                  <a:pos x="T0" y="T1"/>
                </a:cxn>
                <a:cxn ang="0">
                  <a:pos x="T2" y="T3"/>
                </a:cxn>
                <a:cxn ang="0">
                  <a:pos x="T4" y="T5"/>
                </a:cxn>
                <a:cxn ang="0">
                  <a:pos x="T6" y="T7"/>
                </a:cxn>
                <a:cxn ang="0">
                  <a:pos x="T8" y="T9"/>
                </a:cxn>
              </a:cxnLst>
              <a:rect l="0" t="0" r="r" b="b"/>
              <a:pathLst>
                <a:path w="34" h="41">
                  <a:moveTo>
                    <a:pt x="34" y="0"/>
                  </a:moveTo>
                  <a:cubicBezTo>
                    <a:pt x="25" y="5"/>
                    <a:pt x="15" y="9"/>
                    <a:pt x="4" y="13"/>
                  </a:cubicBezTo>
                  <a:cubicBezTo>
                    <a:pt x="2" y="22"/>
                    <a:pt x="1" y="32"/>
                    <a:pt x="0" y="41"/>
                  </a:cubicBezTo>
                  <a:cubicBezTo>
                    <a:pt x="9" y="39"/>
                    <a:pt x="18" y="36"/>
                    <a:pt x="26" y="33"/>
                  </a:cubicBezTo>
                  <a:cubicBezTo>
                    <a:pt x="28" y="22"/>
                    <a:pt x="31" y="11"/>
                    <a:pt x="34" y="0"/>
                  </a:cubicBezTo>
                </a:path>
              </a:pathLst>
            </a:custGeom>
            <a:solidFill>
              <a:srgbClr val="C5CDC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9" name="Freeform 63"/>
            <p:cNvSpPr>
              <a:spLocks/>
            </p:cNvSpPr>
            <p:nvPr/>
          </p:nvSpPr>
          <p:spPr bwMode="auto">
            <a:xfrm>
              <a:off x="4672011" y="3349823"/>
              <a:ext cx="233363" cy="287339"/>
            </a:xfrm>
            <a:custGeom>
              <a:avLst/>
              <a:gdLst>
                <a:gd name="T0" fmla="*/ 48 w 48"/>
                <a:gd name="T1" fmla="*/ 0 h 59"/>
                <a:gd name="T2" fmla="*/ 8 w 48"/>
                <a:gd name="T3" fmla="*/ 26 h 59"/>
                <a:gd name="T4" fmla="*/ 0 w 48"/>
                <a:gd name="T5" fmla="*/ 59 h 59"/>
                <a:gd name="T6" fmla="*/ 27 w 48"/>
                <a:gd name="T7" fmla="*/ 48 h 59"/>
                <a:gd name="T8" fmla="*/ 48 w 48"/>
                <a:gd name="T9" fmla="*/ 0 h 59"/>
              </a:gdLst>
              <a:ahLst/>
              <a:cxnLst>
                <a:cxn ang="0">
                  <a:pos x="T0" y="T1"/>
                </a:cxn>
                <a:cxn ang="0">
                  <a:pos x="T2" y="T3"/>
                </a:cxn>
                <a:cxn ang="0">
                  <a:pos x="T4" y="T5"/>
                </a:cxn>
                <a:cxn ang="0">
                  <a:pos x="T6" y="T7"/>
                </a:cxn>
                <a:cxn ang="0">
                  <a:pos x="T8" y="T9"/>
                </a:cxn>
              </a:cxnLst>
              <a:rect l="0" t="0" r="r" b="b"/>
              <a:pathLst>
                <a:path w="48" h="59">
                  <a:moveTo>
                    <a:pt x="48" y="0"/>
                  </a:moveTo>
                  <a:cubicBezTo>
                    <a:pt x="36" y="10"/>
                    <a:pt x="22" y="18"/>
                    <a:pt x="8" y="26"/>
                  </a:cubicBezTo>
                  <a:cubicBezTo>
                    <a:pt x="5" y="37"/>
                    <a:pt x="2" y="48"/>
                    <a:pt x="0" y="59"/>
                  </a:cubicBezTo>
                  <a:cubicBezTo>
                    <a:pt x="9" y="56"/>
                    <a:pt x="18" y="52"/>
                    <a:pt x="27" y="48"/>
                  </a:cubicBezTo>
                  <a:cubicBezTo>
                    <a:pt x="31" y="30"/>
                    <a:pt x="38" y="14"/>
                    <a:pt x="48" y="0"/>
                  </a:cubicBezTo>
                </a:path>
              </a:pathLst>
            </a:custGeom>
            <a:solidFill>
              <a:srgbClr val="B0BB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0" name="Freeform 64"/>
            <p:cNvSpPr>
              <a:spLocks/>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1" name="Freeform 65"/>
            <p:cNvSpPr>
              <a:spLocks/>
            </p:cNvSpPr>
            <p:nvPr/>
          </p:nvSpPr>
          <p:spPr bwMode="auto">
            <a:xfrm>
              <a:off x="4564061" y="3349823"/>
              <a:ext cx="341313" cy="190500"/>
            </a:xfrm>
            <a:custGeom>
              <a:avLst/>
              <a:gdLst>
                <a:gd name="T0" fmla="*/ 70 w 70"/>
                <a:gd name="T1" fmla="*/ 0 h 39"/>
                <a:gd name="T2" fmla="*/ 0 w 70"/>
                <a:gd name="T3" fmla="*/ 39 h 39"/>
                <a:gd name="T4" fmla="*/ 0 w 70"/>
                <a:gd name="T5" fmla="*/ 39 h 39"/>
                <a:gd name="T6" fmla="*/ 30 w 70"/>
                <a:gd name="T7" fmla="*/ 26 h 39"/>
                <a:gd name="T8" fmla="*/ 70 w 70"/>
                <a:gd name="T9" fmla="*/ 0 h 39"/>
                <a:gd name="T10" fmla="*/ 70 w 70"/>
                <a:gd name="T11" fmla="*/ 0 h 39"/>
                <a:gd name="T12" fmla="*/ 70 w 70"/>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70" h="39">
                  <a:moveTo>
                    <a:pt x="70" y="0"/>
                  </a:moveTo>
                  <a:cubicBezTo>
                    <a:pt x="49" y="16"/>
                    <a:pt x="26" y="30"/>
                    <a:pt x="0" y="39"/>
                  </a:cubicBezTo>
                  <a:cubicBezTo>
                    <a:pt x="0" y="39"/>
                    <a:pt x="0" y="39"/>
                    <a:pt x="0" y="39"/>
                  </a:cubicBezTo>
                  <a:cubicBezTo>
                    <a:pt x="11" y="35"/>
                    <a:pt x="21" y="31"/>
                    <a:pt x="30" y="26"/>
                  </a:cubicBezTo>
                  <a:cubicBezTo>
                    <a:pt x="44" y="18"/>
                    <a:pt x="58" y="10"/>
                    <a:pt x="70" y="0"/>
                  </a:cubicBezTo>
                  <a:cubicBezTo>
                    <a:pt x="70" y="0"/>
                    <a:pt x="70" y="0"/>
                    <a:pt x="70" y="0"/>
                  </a:cubicBezTo>
                  <a:cubicBezTo>
                    <a:pt x="70" y="0"/>
                    <a:pt x="70" y="0"/>
                    <a:pt x="70" y="0"/>
                  </a:cubicBezTo>
                </a:path>
              </a:pathLst>
            </a:custGeom>
            <a:solidFill>
              <a:srgbClr val="C5CDC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2" name="Freeform 66"/>
            <p:cNvSpPr>
              <a:spLocks/>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3" name="Oval 67"/>
            <p:cNvSpPr>
              <a:spLocks noChangeArrowheads="1"/>
            </p:cNvSpPr>
            <p:nvPr/>
          </p:nvSpPr>
          <p:spPr bwMode="auto">
            <a:xfrm>
              <a:off x="4905375" y="3349823"/>
              <a:ext cx="1588" cy="1588"/>
            </a:xfrm>
            <a:prstGeom prst="ellipse">
              <a:avLst/>
            </a:prstGeom>
            <a:solidFill>
              <a:srgbClr val="97A7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4" name="Freeform 68"/>
            <p:cNvSpPr>
              <a:spLocks noEditPoints="1"/>
            </p:cNvSpPr>
            <p:nvPr/>
          </p:nvSpPr>
          <p:spPr bwMode="auto">
            <a:xfrm>
              <a:off x="6427786" y="4076898"/>
              <a:ext cx="122239" cy="14288"/>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5" name="Freeform 69"/>
            <p:cNvSpPr>
              <a:spLocks noEditPoints="1"/>
            </p:cNvSpPr>
            <p:nvPr/>
          </p:nvSpPr>
          <p:spPr bwMode="auto">
            <a:xfrm>
              <a:off x="5822949" y="4076898"/>
              <a:ext cx="727074" cy="727075"/>
            </a:xfrm>
            <a:custGeom>
              <a:avLst/>
              <a:gdLst>
                <a:gd name="T0" fmla="*/ 30 w 149"/>
                <a:gd name="T1" fmla="*/ 106 h 149"/>
                <a:gd name="T2" fmla="*/ 5 w 149"/>
                <a:gd name="T3" fmla="*/ 118 h 149"/>
                <a:gd name="T4" fmla="*/ 0 w 149"/>
                <a:gd name="T5" fmla="*/ 149 h 149"/>
                <a:gd name="T6" fmla="*/ 21 w 149"/>
                <a:gd name="T7" fmla="*/ 143 h 149"/>
                <a:gd name="T8" fmla="*/ 30 w 149"/>
                <a:gd name="T9" fmla="*/ 106 h 149"/>
                <a:gd name="T10" fmla="*/ 149 w 149"/>
                <a:gd name="T11" fmla="*/ 0 h 149"/>
                <a:gd name="T12" fmla="*/ 125 w 149"/>
                <a:gd name="T13" fmla="*/ 3 h 149"/>
                <a:gd name="T14" fmla="*/ 125 w 149"/>
                <a:gd name="T15" fmla="*/ 3 h 149"/>
                <a:gd name="T16" fmla="*/ 124 w 149"/>
                <a:gd name="T17" fmla="*/ 3 h 149"/>
                <a:gd name="T18" fmla="*/ 124 w 149"/>
                <a:gd name="T19" fmla="*/ 3 h 149"/>
                <a:gd name="T20" fmla="*/ 124 w 149"/>
                <a:gd name="T21" fmla="*/ 3 h 149"/>
                <a:gd name="T22" fmla="*/ 124 w 149"/>
                <a:gd name="T23" fmla="*/ 3 h 149"/>
                <a:gd name="T24" fmla="*/ 124 w 149"/>
                <a:gd name="T25" fmla="*/ 3 h 149"/>
                <a:gd name="T26" fmla="*/ 118 w 149"/>
                <a:gd name="T27" fmla="*/ 5 h 149"/>
                <a:gd name="T28" fmla="*/ 107 w 149"/>
                <a:gd name="T29" fmla="*/ 29 h 149"/>
                <a:gd name="T30" fmla="*/ 143 w 149"/>
                <a:gd name="T31" fmla="*/ 20 h 149"/>
                <a:gd name="T32" fmla="*/ 149 w 149"/>
                <a:gd name="T3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149">
                  <a:moveTo>
                    <a:pt x="30" y="106"/>
                  </a:moveTo>
                  <a:cubicBezTo>
                    <a:pt x="22" y="111"/>
                    <a:pt x="13" y="115"/>
                    <a:pt x="5" y="118"/>
                  </a:cubicBezTo>
                  <a:cubicBezTo>
                    <a:pt x="2" y="128"/>
                    <a:pt x="1" y="138"/>
                    <a:pt x="0" y="149"/>
                  </a:cubicBezTo>
                  <a:cubicBezTo>
                    <a:pt x="7" y="147"/>
                    <a:pt x="14" y="145"/>
                    <a:pt x="21" y="143"/>
                  </a:cubicBezTo>
                  <a:cubicBezTo>
                    <a:pt x="22" y="130"/>
                    <a:pt x="25" y="118"/>
                    <a:pt x="30" y="106"/>
                  </a:cubicBezTo>
                  <a:moveTo>
                    <a:pt x="149" y="0"/>
                  </a:moveTo>
                  <a:cubicBezTo>
                    <a:pt x="141" y="0"/>
                    <a:pt x="133" y="1"/>
                    <a:pt x="125" y="3"/>
                  </a:cubicBezTo>
                  <a:cubicBezTo>
                    <a:pt x="125" y="3"/>
                    <a:pt x="125" y="3"/>
                    <a:pt x="125" y="3"/>
                  </a:cubicBezTo>
                  <a:cubicBezTo>
                    <a:pt x="125" y="3"/>
                    <a:pt x="124" y="3"/>
                    <a:pt x="124" y="3"/>
                  </a:cubicBezTo>
                  <a:cubicBezTo>
                    <a:pt x="124" y="3"/>
                    <a:pt x="124" y="3"/>
                    <a:pt x="124" y="3"/>
                  </a:cubicBezTo>
                  <a:cubicBezTo>
                    <a:pt x="124" y="3"/>
                    <a:pt x="124" y="3"/>
                    <a:pt x="124" y="3"/>
                  </a:cubicBezTo>
                  <a:cubicBezTo>
                    <a:pt x="124" y="3"/>
                    <a:pt x="124" y="3"/>
                    <a:pt x="124" y="3"/>
                  </a:cubicBezTo>
                  <a:cubicBezTo>
                    <a:pt x="124" y="3"/>
                    <a:pt x="124" y="3"/>
                    <a:pt x="124" y="3"/>
                  </a:cubicBezTo>
                  <a:cubicBezTo>
                    <a:pt x="122" y="4"/>
                    <a:pt x="120" y="4"/>
                    <a:pt x="118" y="5"/>
                  </a:cubicBezTo>
                  <a:cubicBezTo>
                    <a:pt x="115" y="13"/>
                    <a:pt x="111" y="21"/>
                    <a:pt x="107" y="29"/>
                  </a:cubicBezTo>
                  <a:cubicBezTo>
                    <a:pt x="118" y="25"/>
                    <a:pt x="131" y="22"/>
                    <a:pt x="143" y="20"/>
                  </a:cubicBezTo>
                  <a:cubicBezTo>
                    <a:pt x="146" y="14"/>
                    <a:pt x="148" y="7"/>
                    <a:pt x="149" y="0"/>
                  </a:cubicBezTo>
                </a:path>
              </a:pathLst>
            </a:custGeom>
            <a:solidFill>
              <a:srgbClr val="C5CDC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6" name="Freeform 70"/>
            <p:cNvSpPr>
              <a:spLocks/>
            </p:cNvSpPr>
            <p:nvPr/>
          </p:nvSpPr>
          <p:spPr bwMode="auto">
            <a:xfrm>
              <a:off x="5926136" y="4173735"/>
              <a:ext cx="595313" cy="600075"/>
            </a:xfrm>
            <a:custGeom>
              <a:avLst/>
              <a:gdLst>
                <a:gd name="T0" fmla="*/ 122 w 122"/>
                <a:gd name="T1" fmla="*/ 0 h 123"/>
                <a:gd name="T2" fmla="*/ 86 w 122"/>
                <a:gd name="T3" fmla="*/ 9 h 123"/>
                <a:gd name="T4" fmla="*/ 9 w 122"/>
                <a:gd name="T5" fmla="*/ 86 h 123"/>
                <a:gd name="T6" fmla="*/ 0 w 122"/>
                <a:gd name="T7" fmla="*/ 123 h 123"/>
                <a:gd name="T8" fmla="*/ 20 w 122"/>
                <a:gd name="T9" fmla="*/ 115 h 123"/>
                <a:gd name="T10" fmla="*/ 114 w 122"/>
                <a:gd name="T11" fmla="*/ 21 h 123"/>
                <a:gd name="T12" fmla="*/ 122 w 122"/>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122" h="123">
                  <a:moveTo>
                    <a:pt x="122" y="0"/>
                  </a:moveTo>
                  <a:cubicBezTo>
                    <a:pt x="110" y="2"/>
                    <a:pt x="97" y="5"/>
                    <a:pt x="86" y="9"/>
                  </a:cubicBezTo>
                  <a:cubicBezTo>
                    <a:pt x="68" y="42"/>
                    <a:pt x="41" y="69"/>
                    <a:pt x="9" y="86"/>
                  </a:cubicBezTo>
                  <a:cubicBezTo>
                    <a:pt x="4" y="98"/>
                    <a:pt x="1" y="110"/>
                    <a:pt x="0" y="123"/>
                  </a:cubicBezTo>
                  <a:cubicBezTo>
                    <a:pt x="7" y="121"/>
                    <a:pt x="14" y="118"/>
                    <a:pt x="20" y="115"/>
                  </a:cubicBezTo>
                  <a:cubicBezTo>
                    <a:pt x="30" y="67"/>
                    <a:pt x="67" y="30"/>
                    <a:pt x="114" y="21"/>
                  </a:cubicBezTo>
                  <a:cubicBezTo>
                    <a:pt x="117" y="14"/>
                    <a:pt x="120" y="8"/>
                    <a:pt x="122" y="0"/>
                  </a:cubicBezTo>
                </a:path>
              </a:pathLst>
            </a:custGeom>
            <a:solidFill>
              <a:srgbClr val="B0BB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7" name="Freeform 71"/>
            <p:cNvSpPr>
              <a:spLocks/>
            </p:cNvSpPr>
            <p:nvPr/>
          </p:nvSpPr>
          <p:spPr bwMode="auto">
            <a:xfrm>
              <a:off x="5848349" y="4100710"/>
              <a:ext cx="550863" cy="550863"/>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8" name="Freeform 72"/>
            <p:cNvSpPr>
              <a:spLocks/>
            </p:cNvSpPr>
            <p:nvPr/>
          </p:nvSpPr>
          <p:spPr bwMode="auto">
            <a:xfrm>
              <a:off x="6022974" y="4276924"/>
              <a:ext cx="458788" cy="458788"/>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9" name="Freeform 73"/>
            <p:cNvSpPr>
              <a:spLocks/>
            </p:cNvSpPr>
            <p:nvPr/>
          </p:nvSpPr>
          <p:spPr bwMode="auto">
            <a:xfrm>
              <a:off x="7272335" y="5096073"/>
              <a:ext cx="161925" cy="112713"/>
            </a:xfrm>
            <a:custGeom>
              <a:avLst/>
              <a:gdLst>
                <a:gd name="T0" fmla="*/ 33 w 33"/>
                <a:gd name="T1" fmla="*/ 0 h 23"/>
                <a:gd name="T2" fmla="*/ 8 w 33"/>
                <a:gd name="T3" fmla="*/ 3 h 23"/>
                <a:gd name="T4" fmla="*/ 0 w 33"/>
                <a:gd name="T5" fmla="*/ 23 h 23"/>
                <a:gd name="T6" fmla="*/ 28 w 33"/>
                <a:gd name="T7" fmla="*/ 16 h 23"/>
                <a:gd name="T8" fmla="*/ 33 w 33"/>
                <a:gd name="T9" fmla="*/ 0 h 23"/>
              </a:gdLst>
              <a:ahLst/>
              <a:cxnLst>
                <a:cxn ang="0">
                  <a:pos x="T0" y="T1"/>
                </a:cxn>
                <a:cxn ang="0">
                  <a:pos x="T2" y="T3"/>
                </a:cxn>
                <a:cxn ang="0">
                  <a:pos x="T4" y="T5"/>
                </a:cxn>
                <a:cxn ang="0">
                  <a:pos x="T6" y="T7"/>
                </a:cxn>
                <a:cxn ang="0">
                  <a:pos x="T8" y="T9"/>
                </a:cxn>
              </a:cxnLst>
              <a:rect l="0" t="0" r="r" b="b"/>
              <a:pathLst>
                <a:path w="33" h="23">
                  <a:moveTo>
                    <a:pt x="33" y="0"/>
                  </a:moveTo>
                  <a:cubicBezTo>
                    <a:pt x="24" y="0"/>
                    <a:pt x="16" y="1"/>
                    <a:pt x="8" y="3"/>
                  </a:cubicBezTo>
                  <a:cubicBezTo>
                    <a:pt x="6" y="10"/>
                    <a:pt x="3" y="16"/>
                    <a:pt x="0" y="23"/>
                  </a:cubicBezTo>
                  <a:cubicBezTo>
                    <a:pt x="9" y="19"/>
                    <a:pt x="18" y="17"/>
                    <a:pt x="28" y="16"/>
                  </a:cubicBezTo>
                  <a:cubicBezTo>
                    <a:pt x="30" y="11"/>
                    <a:pt x="31" y="5"/>
                    <a:pt x="33" y="0"/>
                  </a:cubicBezTo>
                </a:path>
              </a:pathLst>
            </a:custGeom>
            <a:solidFill>
              <a:srgbClr val="C5CDC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0" name="Freeform 74"/>
            <p:cNvSpPr>
              <a:spLocks/>
            </p:cNvSpPr>
            <p:nvPr/>
          </p:nvSpPr>
          <p:spPr bwMode="auto">
            <a:xfrm>
              <a:off x="7175498" y="5173861"/>
              <a:ext cx="233363" cy="171451"/>
            </a:xfrm>
            <a:custGeom>
              <a:avLst/>
              <a:gdLst>
                <a:gd name="T0" fmla="*/ 48 w 48"/>
                <a:gd name="T1" fmla="*/ 0 h 35"/>
                <a:gd name="T2" fmla="*/ 20 w 48"/>
                <a:gd name="T3" fmla="*/ 7 h 35"/>
                <a:gd name="T4" fmla="*/ 0 w 48"/>
                <a:gd name="T5" fmla="*/ 35 h 35"/>
                <a:gd name="T6" fmla="*/ 42 w 48"/>
                <a:gd name="T7" fmla="*/ 17 h 35"/>
                <a:gd name="T8" fmla="*/ 48 w 48"/>
                <a:gd name="T9" fmla="*/ 0 h 35"/>
              </a:gdLst>
              <a:ahLst/>
              <a:cxnLst>
                <a:cxn ang="0">
                  <a:pos x="T0" y="T1"/>
                </a:cxn>
                <a:cxn ang="0">
                  <a:pos x="T2" y="T3"/>
                </a:cxn>
                <a:cxn ang="0">
                  <a:pos x="T4" y="T5"/>
                </a:cxn>
                <a:cxn ang="0">
                  <a:pos x="T6" y="T7"/>
                </a:cxn>
                <a:cxn ang="0">
                  <a:pos x="T8" y="T9"/>
                </a:cxn>
              </a:cxnLst>
              <a:rect l="0" t="0" r="r" b="b"/>
              <a:pathLst>
                <a:path w="48" h="35">
                  <a:moveTo>
                    <a:pt x="48" y="0"/>
                  </a:moveTo>
                  <a:cubicBezTo>
                    <a:pt x="38" y="1"/>
                    <a:pt x="29" y="3"/>
                    <a:pt x="20" y="7"/>
                  </a:cubicBezTo>
                  <a:cubicBezTo>
                    <a:pt x="14" y="17"/>
                    <a:pt x="8" y="26"/>
                    <a:pt x="0" y="35"/>
                  </a:cubicBezTo>
                  <a:cubicBezTo>
                    <a:pt x="12" y="26"/>
                    <a:pt x="26" y="19"/>
                    <a:pt x="42" y="17"/>
                  </a:cubicBezTo>
                  <a:cubicBezTo>
                    <a:pt x="44" y="11"/>
                    <a:pt x="46" y="6"/>
                    <a:pt x="48" y="0"/>
                  </a:cubicBezTo>
                </a:path>
              </a:pathLst>
            </a:custGeom>
            <a:solidFill>
              <a:srgbClr val="B0BB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1" name="Freeform 75"/>
            <p:cNvSpPr>
              <a:spLocks/>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2" name="Freeform 76"/>
            <p:cNvSpPr>
              <a:spLocks/>
            </p:cNvSpPr>
            <p:nvPr/>
          </p:nvSpPr>
          <p:spPr bwMode="auto">
            <a:xfrm>
              <a:off x="7175498" y="5110361"/>
              <a:ext cx="136525" cy="234951"/>
            </a:xfrm>
            <a:custGeom>
              <a:avLst/>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3" name="Freeform 77"/>
            <p:cNvSpPr>
              <a:spLocks/>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4" name="Oval 78"/>
            <p:cNvSpPr>
              <a:spLocks noChangeArrowheads="1"/>
            </p:cNvSpPr>
            <p:nvPr/>
          </p:nvSpPr>
          <p:spPr bwMode="auto">
            <a:xfrm>
              <a:off x="7175498" y="5345311"/>
              <a:ext cx="1588" cy="1588"/>
            </a:xfrm>
            <a:prstGeom prst="ellipse">
              <a:avLst/>
            </a:prstGeom>
            <a:solidFill>
              <a:srgbClr val="97A7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5" name="Freeform 79"/>
            <p:cNvSpPr>
              <a:spLocks/>
            </p:cNvSpPr>
            <p:nvPr/>
          </p:nvSpPr>
          <p:spPr bwMode="auto">
            <a:xfrm>
              <a:off x="6843710" y="5521524"/>
              <a:ext cx="111125" cy="160339"/>
            </a:xfrm>
            <a:custGeom>
              <a:avLst/>
              <a:gdLst>
                <a:gd name="T0" fmla="*/ 23 w 23"/>
                <a:gd name="T1" fmla="*/ 0 h 33"/>
                <a:gd name="T2" fmla="*/ 3 w 23"/>
                <a:gd name="T3" fmla="*/ 9 h 33"/>
                <a:gd name="T4" fmla="*/ 0 w 23"/>
                <a:gd name="T5" fmla="*/ 33 h 33"/>
                <a:gd name="T6" fmla="*/ 16 w 23"/>
                <a:gd name="T7" fmla="*/ 29 h 33"/>
                <a:gd name="T8" fmla="*/ 23 w 23"/>
                <a:gd name="T9" fmla="*/ 0 h 33"/>
              </a:gdLst>
              <a:ahLst/>
              <a:cxnLst>
                <a:cxn ang="0">
                  <a:pos x="T0" y="T1"/>
                </a:cxn>
                <a:cxn ang="0">
                  <a:pos x="T2" y="T3"/>
                </a:cxn>
                <a:cxn ang="0">
                  <a:pos x="T4" y="T5"/>
                </a:cxn>
                <a:cxn ang="0">
                  <a:pos x="T6" y="T7"/>
                </a:cxn>
                <a:cxn ang="0">
                  <a:pos x="T8" y="T9"/>
                </a:cxn>
              </a:cxnLst>
              <a:rect l="0" t="0" r="r" b="b"/>
              <a:pathLst>
                <a:path w="23" h="33">
                  <a:moveTo>
                    <a:pt x="23" y="0"/>
                  </a:moveTo>
                  <a:cubicBezTo>
                    <a:pt x="17" y="4"/>
                    <a:pt x="10" y="7"/>
                    <a:pt x="3" y="9"/>
                  </a:cubicBezTo>
                  <a:cubicBezTo>
                    <a:pt x="2" y="17"/>
                    <a:pt x="0" y="25"/>
                    <a:pt x="0" y="33"/>
                  </a:cubicBezTo>
                  <a:cubicBezTo>
                    <a:pt x="6" y="32"/>
                    <a:pt x="11" y="31"/>
                    <a:pt x="16" y="29"/>
                  </a:cubicBezTo>
                  <a:cubicBezTo>
                    <a:pt x="17" y="19"/>
                    <a:pt x="20" y="9"/>
                    <a:pt x="23" y="0"/>
                  </a:cubicBezTo>
                </a:path>
              </a:pathLst>
            </a:custGeom>
            <a:solidFill>
              <a:srgbClr val="C5CDC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6" name="Freeform 80"/>
            <p:cNvSpPr>
              <a:spLocks/>
            </p:cNvSpPr>
            <p:nvPr/>
          </p:nvSpPr>
          <p:spPr bwMode="auto">
            <a:xfrm>
              <a:off x="6921498" y="5427862"/>
              <a:ext cx="169863" cy="234951"/>
            </a:xfrm>
            <a:custGeom>
              <a:avLst/>
              <a:gdLst>
                <a:gd name="T0" fmla="*/ 35 w 35"/>
                <a:gd name="T1" fmla="*/ 0 h 48"/>
                <a:gd name="T2" fmla="*/ 7 w 35"/>
                <a:gd name="T3" fmla="*/ 19 h 48"/>
                <a:gd name="T4" fmla="*/ 0 w 35"/>
                <a:gd name="T5" fmla="*/ 48 h 48"/>
                <a:gd name="T6" fmla="*/ 17 w 35"/>
                <a:gd name="T7" fmla="*/ 41 h 48"/>
                <a:gd name="T8" fmla="*/ 35 w 35"/>
                <a:gd name="T9" fmla="*/ 0 h 48"/>
              </a:gdLst>
              <a:ahLst/>
              <a:cxnLst>
                <a:cxn ang="0">
                  <a:pos x="T0" y="T1"/>
                </a:cxn>
                <a:cxn ang="0">
                  <a:pos x="T2" y="T3"/>
                </a:cxn>
                <a:cxn ang="0">
                  <a:pos x="T4" y="T5"/>
                </a:cxn>
                <a:cxn ang="0">
                  <a:pos x="T6" y="T7"/>
                </a:cxn>
                <a:cxn ang="0">
                  <a:pos x="T8" y="T9"/>
                </a:cxn>
              </a:cxnLst>
              <a:rect l="0" t="0" r="r" b="b"/>
              <a:pathLst>
                <a:path w="35" h="48">
                  <a:moveTo>
                    <a:pt x="35" y="0"/>
                  </a:moveTo>
                  <a:cubicBezTo>
                    <a:pt x="26" y="7"/>
                    <a:pt x="17" y="14"/>
                    <a:pt x="7" y="19"/>
                  </a:cubicBezTo>
                  <a:cubicBezTo>
                    <a:pt x="4" y="28"/>
                    <a:pt x="1" y="38"/>
                    <a:pt x="0" y="48"/>
                  </a:cubicBezTo>
                  <a:cubicBezTo>
                    <a:pt x="6" y="46"/>
                    <a:pt x="12" y="44"/>
                    <a:pt x="17" y="41"/>
                  </a:cubicBezTo>
                  <a:cubicBezTo>
                    <a:pt x="20" y="26"/>
                    <a:pt x="26" y="12"/>
                    <a:pt x="35" y="0"/>
                  </a:cubicBezTo>
                </a:path>
              </a:pathLst>
            </a:custGeom>
            <a:solidFill>
              <a:srgbClr val="B0BB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7" name="Freeform 81"/>
            <p:cNvSpPr>
              <a:spLocks/>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8" name="Freeform 82"/>
            <p:cNvSpPr>
              <a:spLocks/>
            </p:cNvSpPr>
            <p:nvPr/>
          </p:nvSpPr>
          <p:spPr bwMode="auto">
            <a:xfrm>
              <a:off x="6857998" y="5427862"/>
              <a:ext cx="233363" cy="136525"/>
            </a:xfrm>
            <a:custGeom>
              <a:avLst/>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9" name="Freeform 83"/>
            <p:cNvSpPr>
              <a:spLocks/>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25757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90" name="Oval 84"/>
            <p:cNvSpPr>
              <a:spLocks noChangeArrowheads="1"/>
            </p:cNvSpPr>
            <p:nvPr/>
          </p:nvSpPr>
          <p:spPr bwMode="auto">
            <a:xfrm>
              <a:off x="7091361" y="5427862"/>
              <a:ext cx="1588" cy="1588"/>
            </a:xfrm>
            <a:prstGeom prst="ellipse">
              <a:avLst/>
            </a:prstGeom>
            <a:solidFill>
              <a:srgbClr val="97A7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grpSp>
      <p:sp>
        <p:nvSpPr>
          <p:cNvPr id="197" name="TextBox 196"/>
          <p:cNvSpPr txBox="1"/>
          <p:nvPr/>
        </p:nvSpPr>
        <p:spPr>
          <a:xfrm>
            <a:off x="1391678" y="911173"/>
            <a:ext cx="1261884" cy="307777"/>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itchFamily="34" charset="-122"/>
                <a:ea typeface="微软雅黑" pitchFamily="34" charset="-122"/>
              </a:rPr>
              <a:t>点击添加文本</a:t>
            </a:r>
            <a:endParaRPr lang="zh-CN" altLang="en-US" sz="1400" b="1" dirty="0">
              <a:solidFill>
                <a:schemeClr val="tx1">
                  <a:lumMod val="65000"/>
                  <a:lumOff val="35000"/>
                </a:schemeClr>
              </a:solidFill>
              <a:latin typeface="微软雅黑" pitchFamily="34" charset="-122"/>
              <a:ea typeface="微软雅黑" pitchFamily="34" charset="-122"/>
            </a:endParaRPr>
          </a:p>
        </p:txBody>
      </p:sp>
      <p:sp>
        <p:nvSpPr>
          <p:cNvPr id="198" name="TextBox 197"/>
          <p:cNvSpPr txBox="1"/>
          <p:nvPr/>
        </p:nvSpPr>
        <p:spPr>
          <a:xfrm>
            <a:off x="1391678" y="1146684"/>
            <a:ext cx="2084744"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itchFamily="34" charset="-122"/>
                <a:ea typeface="微软雅黑" pitchFamily="34" charset="-122"/>
              </a:rPr>
              <a:t>此处输入文字内容此处输入文字内容此处输入文字内容此处输入文字内容</a:t>
            </a:r>
          </a:p>
        </p:txBody>
      </p:sp>
      <p:sp>
        <p:nvSpPr>
          <p:cNvPr id="199" name="TextBox 198"/>
          <p:cNvSpPr txBox="1"/>
          <p:nvPr/>
        </p:nvSpPr>
        <p:spPr>
          <a:xfrm>
            <a:off x="1043608" y="2067694"/>
            <a:ext cx="1261884" cy="307777"/>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itchFamily="34" charset="-122"/>
                <a:ea typeface="微软雅黑" pitchFamily="34" charset="-122"/>
              </a:rPr>
              <a:t>点击添加文本</a:t>
            </a:r>
            <a:endParaRPr lang="zh-CN" altLang="en-US" sz="1400" b="1" dirty="0">
              <a:solidFill>
                <a:schemeClr val="tx1">
                  <a:lumMod val="65000"/>
                  <a:lumOff val="35000"/>
                </a:schemeClr>
              </a:solidFill>
              <a:latin typeface="微软雅黑" pitchFamily="34" charset="-122"/>
              <a:ea typeface="微软雅黑" pitchFamily="34" charset="-122"/>
            </a:endParaRPr>
          </a:p>
        </p:txBody>
      </p:sp>
      <p:sp>
        <p:nvSpPr>
          <p:cNvPr id="200" name="TextBox 199"/>
          <p:cNvSpPr txBox="1"/>
          <p:nvPr/>
        </p:nvSpPr>
        <p:spPr>
          <a:xfrm>
            <a:off x="1043608" y="2303205"/>
            <a:ext cx="2084744" cy="369332"/>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itchFamily="34" charset="-122"/>
                <a:ea typeface="微软雅黑" pitchFamily="34" charset="-122"/>
              </a:rPr>
              <a:t>亮亮图文旗舰店</a:t>
            </a:r>
            <a:r>
              <a:rPr lang="en-US" altLang="zh-CN" sz="900" smtClean="0">
                <a:solidFill>
                  <a:schemeClr val="tx1">
                    <a:lumMod val="65000"/>
                    <a:lumOff val="35000"/>
                  </a:schemeClr>
                </a:solidFill>
                <a:latin typeface="微软雅黑" pitchFamily="34" charset="-122"/>
                <a:ea typeface="微软雅黑" pitchFamily="34" charset="-122"/>
              </a:rPr>
              <a:t>https://liangliangtuwen.tmall.com</a:t>
            </a:r>
            <a:endParaRPr lang="zh-CN" altLang="en-US" sz="900" dirty="0">
              <a:solidFill>
                <a:schemeClr val="tx1">
                  <a:lumMod val="65000"/>
                  <a:lumOff val="35000"/>
                </a:schemeClr>
              </a:solidFill>
              <a:latin typeface="微软雅黑" pitchFamily="34" charset="-122"/>
              <a:ea typeface="微软雅黑" pitchFamily="34" charset="-122"/>
            </a:endParaRPr>
          </a:p>
        </p:txBody>
      </p:sp>
      <p:sp>
        <p:nvSpPr>
          <p:cNvPr id="201" name="TextBox 200"/>
          <p:cNvSpPr txBox="1"/>
          <p:nvPr/>
        </p:nvSpPr>
        <p:spPr>
          <a:xfrm>
            <a:off x="787424" y="2989316"/>
            <a:ext cx="1261884" cy="307777"/>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itchFamily="34" charset="-122"/>
                <a:ea typeface="微软雅黑" pitchFamily="34" charset="-122"/>
              </a:rPr>
              <a:t>点击添加文本</a:t>
            </a:r>
            <a:endParaRPr lang="zh-CN" altLang="en-US" sz="1400" b="1" dirty="0">
              <a:solidFill>
                <a:schemeClr val="tx1">
                  <a:lumMod val="65000"/>
                  <a:lumOff val="35000"/>
                </a:schemeClr>
              </a:solidFill>
              <a:latin typeface="微软雅黑" pitchFamily="34" charset="-122"/>
              <a:ea typeface="微软雅黑" pitchFamily="34" charset="-122"/>
            </a:endParaRPr>
          </a:p>
        </p:txBody>
      </p:sp>
      <p:sp>
        <p:nvSpPr>
          <p:cNvPr id="202" name="TextBox 201"/>
          <p:cNvSpPr txBox="1"/>
          <p:nvPr/>
        </p:nvSpPr>
        <p:spPr>
          <a:xfrm>
            <a:off x="787424" y="3224827"/>
            <a:ext cx="2084744"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itchFamily="34" charset="-122"/>
                <a:ea typeface="微软雅黑" pitchFamily="34" charset="-122"/>
              </a:rPr>
              <a:t>此处输入文字内容此处输入文字内容此处输入文字内容此处输入文字内容</a:t>
            </a:r>
          </a:p>
        </p:txBody>
      </p:sp>
      <p:sp>
        <p:nvSpPr>
          <p:cNvPr id="203" name="TextBox 202"/>
          <p:cNvSpPr txBox="1"/>
          <p:nvPr/>
        </p:nvSpPr>
        <p:spPr>
          <a:xfrm>
            <a:off x="611560" y="3911123"/>
            <a:ext cx="1261884" cy="307777"/>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itchFamily="34" charset="-122"/>
                <a:ea typeface="微软雅黑" pitchFamily="34" charset="-122"/>
              </a:rPr>
              <a:t>点击添加文本</a:t>
            </a:r>
            <a:endParaRPr lang="zh-CN" altLang="en-US" sz="1400" b="1" dirty="0">
              <a:solidFill>
                <a:schemeClr val="tx1">
                  <a:lumMod val="65000"/>
                  <a:lumOff val="35000"/>
                </a:schemeClr>
              </a:solidFill>
              <a:latin typeface="微软雅黑" pitchFamily="34" charset="-122"/>
              <a:ea typeface="微软雅黑" pitchFamily="34" charset="-122"/>
            </a:endParaRPr>
          </a:p>
        </p:txBody>
      </p:sp>
      <p:sp>
        <p:nvSpPr>
          <p:cNvPr id="204" name="TextBox 203"/>
          <p:cNvSpPr txBox="1"/>
          <p:nvPr/>
        </p:nvSpPr>
        <p:spPr>
          <a:xfrm>
            <a:off x="611560" y="4146634"/>
            <a:ext cx="2084744"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itchFamily="34" charset="-122"/>
                <a:ea typeface="微软雅黑" pitchFamily="34" charset="-122"/>
              </a:rPr>
              <a:t>此处输入文字内容此处输入文字内容此处输入文字内容此处输入文字内容</a:t>
            </a:r>
          </a:p>
        </p:txBody>
      </p:sp>
      <p:cxnSp>
        <p:nvCxnSpPr>
          <p:cNvPr id="205" name="直接连接符 204"/>
          <p:cNvCxnSpPr/>
          <p:nvPr/>
        </p:nvCxnSpPr>
        <p:spPr>
          <a:xfrm>
            <a:off x="1393719" y="1635646"/>
            <a:ext cx="325028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10795" y="1059582"/>
            <a:ext cx="1145381" cy="923330"/>
          </a:xfrm>
          <a:prstGeom prst="rect">
            <a:avLst/>
          </a:prstGeom>
          <a:noFill/>
        </p:spPr>
        <p:txBody>
          <a:bodyPr wrap="square" rtlCol="0">
            <a:spAutoFit/>
          </a:bodyPr>
          <a:lstStyle/>
          <a:p>
            <a:r>
              <a:rPr lang="en-US" altLang="zh-CN" sz="5400" dirty="0" smtClean="0">
                <a:solidFill>
                  <a:schemeClr val="bg1"/>
                </a:solidFill>
                <a:latin typeface="微软雅黑" pitchFamily="34" charset="-122"/>
                <a:ea typeface="微软雅黑" pitchFamily="34" charset="-122"/>
              </a:rPr>
              <a:t>01</a:t>
            </a:r>
            <a:endParaRPr lang="zh-CN" altLang="en-US" sz="5400" dirty="0">
              <a:solidFill>
                <a:schemeClr val="bg1"/>
              </a:solidFill>
              <a:latin typeface="微软雅黑" pitchFamily="34" charset="-122"/>
              <a:ea typeface="微软雅黑" pitchFamily="34" charset="-122"/>
            </a:endParaRPr>
          </a:p>
        </p:txBody>
      </p:sp>
      <p:sp>
        <p:nvSpPr>
          <p:cNvPr id="206" name="TextBox 205"/>
          <p:cNvSpPr txBox="1"/>
          <p:nvPr/>
        </p:nvSpPr>
        <p:spPr>
          <a:xfrm>
            <a:off x="4113146" y="2316817"/>
            <a:ext cx="906017" cy="830997"/>
          </a:xfrm>
          <a:prstGeom prst="rect">
            <a:avLst/>
          </a:prstGeom>
          <a:noFill/>
        </p:spPr>
        <p:txBody>
          <a:bodyPr wrap="none" rtlCol="0">
            <a:spAutoFit/>
          </a:bodyPr>
          <a:lstStyle/>
          <a:p>
            <a:r>
              <a:rPr lang="en-US" altLang="zh-CN" sz="4800" dirty="0" smtClean="0">
                <a:solidFill>
                  <a:schemeClr val="bg1"/>
                </a:solidFill>
                <a:latin typeface="微软雅黑" pitchFamily="34" charset="-122"/>
                <a:ea typeface="微软雅黑" pitchFamily="34" charset="-122"/>
              </a:rPr>
              <a:t>02</a:t>
            </a:r>
            <a:endParaRPr lang="zh-CN" altLang="en-US" sz="4800" dirty="0">
              <a:solidFill>
                <a:schemeClr val="bg1"/>
              </a:solidFill>
              <a:latin typeface="微软雅黑" pitchFamily="34" charset="-122"/>
              <a:ea typeface="微软雅黑" pitchFamily="34" charset="-122"/>
            </a:endParaRPr>
          </a:p>
        </p:txBody>
      </p:sp>
      <p:sp>
        <p:nvSpPr>
          <p:cNvPr id="207" name="TextBox 206"/>
          <p:cNvSpPr txBox="1"/>
          <p:nvPr/>
        </p:nvSpPr>
        <p:spPr>
          <a:xfrm>
            <a:off x="3515343" y="3275334"/>
            <a:ext cx="787395" cy="707886"/>
          </a:xfrm>
          <a:prstGeom prst="rect">
            <a:avLst/>
          </a:prstGeom>
          <a:noFill/>
        </p:spPr>
        <p:txBody>
          <a:bodyPr wrap="none" rtlCol="0">
            <a:spAutoFit/>
          </a:bodyPr>
          <a:lstStyle/>
          <a:p>
            <a:r>
              <a:rPr lang="en-US" altLang="zh-CN" sz="4000" dirty="0" smtClean="0">
                <a:solidFill>
                  <a:schemeClr val="bg1"/>
                </a:solidFill>
                <a:latin typeface="微软雅黑" pitchFamily="34" charset="-122"/>
                <a:ea typeface="微软雅黑" pitchFamily="34" charset="-122"/>
              </a:rPr>
              <a:t>03</a:t>
            </a:r>
            <a:endParaRPr lang="zh-CN" altLang="en-US" sz="4000" dirty="0">
              <a:solidFill>
                <a:schemeClr val="bg1"/>
              </a:solidFill>
              <a:latin typeface="微软雅黑" pitchFamily="34" charset="-122"/>
              <a:ea typeface="微软雅黑" pitchFamily="34" charset="-122"/>
            </a:endParaRPr>
          </a:p>
        </p:txBody>
      </p:sp>
      <p:sp>
        <p:nvSpPr>
          <p:cNvPr id="208" name="TextBox 207"/>
          <p:cNvSpPr txBox="1"/>
          <p:nvPr/>
        </p:nvSpPr>
        <p:spPr>
          <a:xfrm>
            <a:off x="3042337" y="4011910"/>
            <a:ext cx="665567" cy="584775"/>
          </a:xfrm>
          <a:prstGeom prst="rect">
            <a:avLst/>
          </a:prstGeom>
          <a:noFill/>
        </p:spPr>
        <p:txBody>
          <a:bodyPr wrap="none" rtlCol="0">
            <a:spAutoFit/>
          </a:bodyPr>
          <a:lstStyle/>
          <a:p>
            <a:r>
              <a:rPr lang="en-US" altLang="zh-CN" sz="3200" dirty="0" smtClean="0">
                <a:solidFill>
                  <a:schemeClr val="bg1"/>
                </a:solidFill>
                <a:latin typeface="微软雅黑" pitchFamily="34" charset="-122"/>
                <a:ea typeface="微软雅黑" pitchFamily="34" charset="-122"/>
              </a:rPr>
              <a:t>04</a:t>
            </a:r>
            <a:endParaRPr lang="zh-CN" altLang="en-US" sz="3200" dirty="0">
              <a:solidFill>
                <a:schemeClr val="bg1"/>
              </a:solidFill>
              <a:latin typeface="微软雅黑" pitchFamily="34" charset="-122"/>
              <a:ea typeface="微软雅黑" pitchFamily="34" charset="-122"/>
            </a:endParaRPr>
          </a:p>
        </p:txBody>
      </p:sp>
      <p:cxnSp>
        <p:nvCxnSpPr>
          <p:cNvPr id="209" name="直接连接符 208"/>
          <p:cNvCxnSpPr/>
          <p:nvPr/>
        </p:nvCxnSpPr>
        <p:spPr>
          <a:xfrm>
            <a:off x="1069427" y="2755570"/>
            <a:ext cx="305877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a:off x="787424" y="3651870"/>
            <a:ext cx="260630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a:off x="581005" y="4635004"/>
            <a:ext cx="260630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rotWithShape="1">
          <a:blip r:embed="rId4">
            <a:extLst>
              <a:ext uri="{28A0092B-C50C-407E-A947-70E740481C1C}">
                <a14:useLocalDpi xmlns="" xmlns:a14="http://schemas.microsoft.com/office/drawing/2010/main" val="0"/>
              </a:ext>
            </a:extLst>
          </a:blip>
          <a:srcRect l="19866"/>
          <a:stretch/>
        </p:blipFill>
        <p:spPr>
          <a:xfrm>
            <a:off x="4939641" y="1034809"/>
            <a:ext cx="4491310" cy="4180028"/>
          </a:xfrm>
          <a:prstGeom prst="rect">
            <a:avLst/>
          </a:prstGeom>
        </p:spPr>
      </p:pic>
    </p:spTree>
    <p:custDataLst>
      <p:tags r:id="rId1"/>
    </p:custDataLst>
    <p:extLst>
      <p:ext uri="{BB962C8B-B14F-4D97-AF65-F5344CB8AC3E}">
        <p14:creationId xmlns="" xmlns:p14="http://schemas.microsoft.com/office/powerpoint/2010/main" val="4036977562"/>
      </p:ext>
    </p:extLst>
  </p:cSld>
  <p:clrMapOvr>
    <a:masterClrMapping/>
  </p:clrMapOvr>
  <p:transition spd="slow" advTm="8594">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38"/>
                                        </p:tgtEl>
                                        <p:attrNameLst>
                                          <p:attrName>style.visibility</p:attrName>
                                        </p:attrNameLst>
                                      </p:cBhvr>
                                      <p:to>
                                        <p:strVal val="visible"/>
                                      </p:to>
                                    </p:set>
                                    <p:animEffect transition="in" filter="fade">
                                      <p:cBhvr>
                                        <p:cTn id="21" dur="1000"/>
                                        <p:tgtEl>
                                          <p:spTgt spid="138"/>
                                        </p:tgtEl>
                                      </p:cBhvr>
                                    </p:animEffect>
                                    <p:anim calcmode="lin" valueType="num">
                                      <p:cBhvr>
                                        <p:cTn id="22" dur="1000" fill="hold"/>
                                        <p:tgtEl>
                                          <p:spTgt spid="138"/>
                                        </p:tgtEl>
                                        <p:attrNameLst>
                                          <p:attrName>ppt_x</p:attrName>
                                        </p:attrNameLst>
                                      </p:cBhvr>
                                      <p:tavLst>
                                        <p:tav tm="0">
                                          <p:val>
                                            <p:strVal val="#ppt_x"/>
                                          </p:val>
                                        </p:tav>
                                        <p:tav tm="100000">
                                          <p:val>
                                            <p:strVal val="#ppt_x"/>
                                          </p:val>
                                        </p:tav>
                                      </p:tavLst>
                                    </p:anim>
                                    <p:anim calcmode="lin" valueType="num">
                                      <p:cBhvr>
                                        <p:cTn id="23" dur="1000" fill="hold"/>
                                        <p:tgtEl>
                                          <p:spTgt spid="138"/>
                                        </p:tgtEl>
                                        <p:attrNameLst>
                                          <p:attrName>ppt_y</p:attrName>
                                        </p:attrNameLst>
                                      </p:cBhvr>
                                      <p:tavLst>
                                        <p:tav tm="0">
                                          <p:val>
                                            <p:strVal val="#ppt_y+.1"/>
                                          </p:val>
                                        </p:tav>
                                        <p:tav tm="100000">
                                          <p:val>
                                            <p:strVal val="#ppt_y"/>
                                          </p:val>
                                        </p:tav>
                                      </p:tavLst>
                                    </p:anim>
                                  </p:childTnLst>
                                </p:cTn>
                              </p:par>
                              <p:par>
                                <p:cTn id="24" presetID="10" presetClass="entr" presetSubtype="0" fill="hold" grpId="0" nodeType="with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207"/>
                                        </p:tgtEl>
                                        <p:attrNameLst>
                                          <p:attrName>style.visibility</p:attrName>
                                        </p:attrNameLst>
                                      </p:cBhvr>
                                      <p:to>
                                        <p:strVal val="visible"/>
                                      </p:to>
                                    </p:set>
                                    <p:animEffect transition="in" filter="fade">
                                      <p:cBhvr>
                                        <p:cTn id="29" dur="500"/>
                                        <p:tgtEl>
                                          <p:spTgt spid="207"/>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208"/>
                                        </p:tgtEl>
                                        <p:attrNameLst>
                                          <p:attrName>style.visibility</p:attrName>
                                        </p:attrNameLst>
                                      </p:cBhvr>
                                      <p:to>
                                        <p:strVal val="visible"/>
                                      </p:to>
                                    </p:set>
                                    <p:animEffect transition="in" filter="fade">
                                      <p:cBhvr>
                                        <p:cTn id="32" dur="500"/>
                                        <p:tgtEl>
                                          <p:spTgt spid="208"/>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206"/>
                                        </p:tgtEl>
                                        <p:attrNameLst>
                                          <p:attrName>style.visibility</p:attrName>
                                        </p:attrNameLst>
                                      </p:cBhvr>
                                      <p:to>
                                        <p:strVal val="visible"/>
                                      </p:to>
                                    </p:set>
                                    <p:animEffect transition="in" filter="fade">
                                      <p:cBhvr>
                                        <p:cTn id="35" dur="500"/>
                                        <p:tgtEl>
                                          <p:spTgt spid="206"/>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3"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strips(upRight)">
                                      <p:cBhvr>
                                        <p:cTn id="40" dur="3750"/>
                                        <p:tgtEl>
                                          <p:spTgt spid="18"/>
                                        </p:tgtEl>
                                      </p:cBhvr>
                                    </p:animEffect>
                                  </p:childTnLst>
                                </p:cTn>
                              </p:par>
                            </p:childTnLst>
                          </p:cTn>
                        </p:par>
                        <p:par>
                          <p:cTn id="41" fill="hold">
                            <p:stCondLst>
                              <p:cond delay="3750"/>
                            </p:stCondLst>
                            <p:childTnLst>
                              <p:par>
                                <p:cTn id="42" presetID="22" presetClass="entr" presetSubtype="2" fill="hold" nodeType="afterEffect">
                                  <p:stCondLst>
                                    <p:cond delay="0"/>
                                  </p:stCondLst>
                                  <p:childTnLst>
                                    <p:set>
                                      <p:cBhvr>
                                        <p:cTn id="43" dur="1" fill="hold">
                                          <p:stCondLst>
                                            <p:cond delay="0"/>
                                          </p:stCondLst>
                                        </p:cTn>
                                        <p:tgtEl>
                                          <p:spTgt spid="205"/>
                                        </p:tgtEl>
                                        <p:attrNameLst>
                                          <p:attrName>style.visibility</p:attrName>
                                        </p:attrNameLst>
                                      </p:cBhvr>
                                      <p:to>
                                        <p:strVal val="visible"/>
                                      </p:to>
                                    </p:set>
                                    <p:animEffect transition="in" filter="wipe(right)">
                                      <p:cBhvr>
                                        <p:cTn id="44" dur="500"/>
                                        <p:tgtEl>
                                          <p:spTgt spid="205"/>
                                        </p:tgtEl>
                                      </p:cBhvr>
                                    </p:animEffect>
                                  </p:childTnLst>
                                </p:cTn>
                              </p:par>
                            </p:childTnLst>
                          </p:cTn>
                        </p:par>
                        <p:par>
                          <p:cTn id="45" fill="hold">
                            <p:stCondLst>
                              <p:cond delay="4250"/>
                            </p:stCondLst>
                            <p:childTnLst>
                              <p:par>
                                <p:cTn id="46" presetID="2" presetClass="entr" presetSubtype="2" fill="hold" grpId="0" nodeType="afterEffect">
                                  <p:stCondLst>
                                    <p:cond delay="0"/>
                                  </p:stCondLst>
                                  <p:childTnLst>
                                    <p:set>
                                      <p:cBhvr>
                                        <p:cTn id="47" dur="1" fill="hold">
                                          <p:stCondLst>
                                            <p:cond delay="0"/>
                                          </p:stCondLst>
                                        </p:cTn>
                                        <p:tgtEl>
                                          <p:spTgt spid="197"/>
                                        </p:tgtEl>
                                        <p:attrNameLst>
                                          <p:attrName>style.visibility</p:attrName>
                                        </p:attrNameLst>
                                      </p:cBhvr>
                                      <p:to>
                                        <p:strVal val="visible"/>
                                      </p:to>
                                    </p:set>
                                    <p:anim calcmode="lin" valueType="num">
                                      <p:cBhvr additive="base">
                                        <p:cTn id="48" dur="250" fill="hold"/>
                                        <p:tgtEl>
                                          <p:spTgt spid="197"/>
                                        </p:tgtEl>
                                        <p:attrNameLst>
                                          <p:attrName>ppt_x</p:attrName>
                                        </p:attrNameLst>
                                      </p:cBhvr>
                                      <p:tavLst>
                                        <p:tav tm="0">
                                          <p:val>
                                            <p:strVal val="1+#ppt_w/2"/>
                                          </p:val>
                                        </p:tav>
                                        <p:tav tm="100000">
                                          <p:val>
                                            <p:strVal val="#ppt_x"/>
                                          </p:val>
                                        </p:tav>
                                      </p:tavLst>
                                    </p:anim>
                                    <p:anim calcmode="lin" valueType="num">
                                      <p:cBhvr additive="base">
                                        <p:cTn id="49" dur="250" fill="hold"/>
                                        <p:tgtEl>
                                          <p:spTgt spid="197"/>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198"/>
                                        </p:tgtEl>
                                        <p:attrNameLst>
                                          <p:attrName>style.visibility</p:attrName>
                                        </p:attrNameLst>
                                      </p:cBhvr>
                                      <p:to>
                                        <p:strVal val="visible"/>
                                      </p:to>
                                    </p:set>
                                    <p:animEffect transition="in" filter="wipe(up)">
                                      <p:cBhvr>
                                        <p:cTn id="53" dur="500"/>
                                        <p:tgtEl>
                                          <p:spTgt spid="198"/>
                                        </p:tgtEl>
                                      </p:cBhvr>
                                    </p:animEffect>
                                  </p:childTnLst>
                                </p:cTn>
                              </p:par>
                            </p:childTnLst>
                          </p:cTn>
                        </p:par>
                        <p:par>
                          <p:cTn id="54" fill="hold">
                            <p:stCondLst>
                              <p:cond delay="5000"/>
                            </p:stCondLst>
                            <p:childTnLst>
                              <p:par>
                                <p:cTn id="55" presetID="22" presetClass="entr" presetSubtype="2" fill="hold" nodeType="afterEffect">
                                  <p:stCondLst>
                                    <p:cond delay="0"/>
                                  </p:stCondLst>
                                  <p:childTnLst>
                                    <p:set>
                                      <p:cBhvr>
                                        <p:cTn id="56" dur="1" fill="hold">
                                          <p:stCondLst>
                                            <p:cond delay="0"/>
                                          </p:stCondLst>
                                        </p:cTn>
                                        <p:tgtEl>
                                          <p:spTgt spid="209"/>
                                        </p:tgtEl>
                                        <p:attrNameLst>
                                          <p:attrName>style.visibility</p:attrName>
                                        </p:attrNameLst>
                                      </p:cBhvr>
                                      <p:to>
                                        <p:strVal val="visible"/>
                                      </p:to>
                                    </p:set>
                                    <p:animEffect transition="in" filter="wipe(right)">
                                      <p:cBhvr>
                                        <p:cTn id="57" dur="500"/>
                                        <p:tgtEl>
                                          <p:spTgt spid="209"/>
                                        </p:tgtEl>
                                      </p:cBhvr>
                                    </p:animEffect>
                                  </p:childTnLst>
                                </p:cTn>
                              </p:par>
                            </p:childTnLst>
                          </p:cTn>
                        </p:par>
                        <p:par>
                          <p:cTn id="58" fill="hold">
                            <p:stCondLst>
                              <p:cond delay="5500"/>
                            </p:stCondLst>
                            <p:childTnLst>
                              <p:par>
                                <p:cTn id="59" presetID="2" presetClass="entr" presetSubtype="2" fill="hold" grpId="0" nodeType="afterEffect">
                                  <p:stCondLst>
                                    <p:cond delay="0"/>
                                  </p:stCondLst>
                                  <p:childTnLst>
                                    <p:set>
                                      <p:cBhvr>
                                        <p:cTn id="60" dur="1" fill="hold">
                                          <p:stCondLst>
                                            <p:cond delay="0"/>
                                          </p:stCondLst>
                                        </p:cTn>
                                        <p:tgtEl>
                                          <p:spTgt spid="199"/>
                                        </p:tgtEl>
                                        <p:attrNameLst>
                                          <p:attrName>style.visibility</p:attrName>
                                        </p:attrNameLst>
                                      </p:cBhvr>
                                      <p:to>
                                        <p:strVal val="visible"/>
                                      </p:to>
                                    </p:set>
                                    <p:anim calcmode="lin" valueType="num">
                                      <p:cBhvr additive="base">
                                        <p:cTn id="61" dur="250" fill="hold"/>
                                        <p:tgtEl>
                                          <p:spTgt spid="199"/>
                                        </p:tgtEl>
                                        <p:attrNameLst>
                                          <p:attrName>ppt_x</p:attrName>
                                        </p:attrNameLst>
                                      </p:cBhvr>
                                      <p:tavLst>
                                        <p:tav tm="0">
                                          <p:val>
                                            <p:strVal val="1+#ppt_w/2"/>
                                          </p:val>
                                        </p:tav>
                                        <p:tav tm="100000">
                                          <p:val>
                                            <p:strVal val="#ppt_x"/>
                                          </p:val>
                                        </p:tav>
                                      </p:tavLst>
                                    </p:anim>
                                    <p:anim calcmode="lin" valueType="num">
                                      <p:cBhvr additive="base">
                                        <p:cTn id="62" dur="250" fill="hold"/>
                                        <p:tgtEl>
                                          <p:spTgt spid="199"/>
                                        </p:tgtEl>
                                        <p:attrNameLst>
                                          <p:attrName>ppt_y</p:attrName>
                                        </p:attrNameLst>
                                      </p:cBhvr>
                                      <p:tavLst>
                                        <p:tav tm="0">
                                          <p:val>
                                            <p:strVal val="#ppt_y"/>
                                          </p:val>
                                        </p:tav>
                                        <p:tav tm="100000">
                                          <p:val>
                                            <p:strVal val="#ppt_y"/>
                                          </p:val>
                                        </p:tav>
                                      </p:tavLst>
                                    </p:anim>
                                  </p:childTnLst>
                                </p:cTn>
                              </p:par>
                            </p:childTnLst>
                          </p:cTn>
                        </p:par>
                        <p:par>
                          <p:cTn id="63" fill="hold">
                            <p:stCondLst>
                              <p:cond delay="5750"/>
                            </p:stCondLst>
                            <p:childTnLst>
                              <p:par>
                                <p:cTn id="64" presetID="22" presetClass="entr" presetSubtype="1" fill="hold" grpId="0" nodeType="afterEffect">
                                  <p:stCondLst>
                                    <p:cond delay="0"/>
                                  </p:stCondLst>
                                  <p:childTnLst>
                                    <p:set>
                                      <p:cBhvr>
                                        <p:cTn id="65" dur="1" fill="hold">
                                          <p:stCondLst>
                                            <p:cond delay="0"/>
                                          </p:stCondLst>
                                        </p:cTn>
                                        <p:tgtEl>
                                          <p:spTgt spid="200"/>
                                        </p:tgtEl>
                                        <p:attrNameLst>
                                          <p:attrName>style.visibility</p:attrName>
                                        </p:attrNameLst>
                                      </p:cBhvr>
                                      <p:to>
                                        <p:strVal val="visible"/>
                                      </p:to>
                                    </p:set>
                                    <p:animEffect transition="in" filter="wipe(up)">
                                      <p:cBhvr>
                                        <p:cTn id="66" dur="500"/>
                                        <p:tgtEl>
                                          <p:spTgt spid="200"/>
                                        </p:tgtEl>
                                      </p:cBhvr>
                                    </p:animEffect>
                                  </p:childTnLst>
                                </p:cTn>
                              </p:par>
                            </p:childTnLst>
                          </p:cTn>
                        </p:par>
                        <p:par>
                          <p:cTn id="67" fill="hold">
                            <p:stCondLst>
                              <p:cond delay="6250"/>
                            </p:stCondLst>
                            <p:childTnLst>
                              <p:par>
                                <p:cTn id="68" presetID="22" presetClass="entr" presetSubtype="2" fill="hold" nodeType="afterEffect">
                                  <p:stCondLst>
                                    <p:cond delay="0"/>
                                  </p:stCondLst>
                                  <p:childTnLst>
                                    <p:set>
                                      <p:cBhvr>
                                        <p:cTn id="69" dur="1" fill="hold">
                                          <p:stCondLst>
                                            <p:cond delay="0"/>
                                          </p:stCondLst>
                                        </p:cTn>
                                        <p:tgtEl>
                                          <p:spTgt spid="210"/>
                                        </p:tgtEl>
                                        <p:attrNameLst>
                                          <p:attrName>style.visibility</p:attrName>
                                        </p:attrNameLst>
                                      </p:cBhvr>
                                      <p:to>
                                        <p:strVal val="visible"/>
                                      </p:to>
                                    </p:set>
                                    <p:animEffect transition="in" filter="wipe(right)">
                                      <p:cBhvr>
                                        <p:cTn id="70" dur="500"/>
                                        <p:tgtEl>
                                          <p:spTgt spid="210"/>
                                        </p:tgtEl>
                                      </p:cBhvr>
                                    </p:animEffect>
                                  </p:childTnLst>
                                </p:cTn>
                              </p:par>
                            </p:childTnLst>
                          </p:cTn>
                        </p:par>
                        <p:par>
                          <p:cTn id="71" fill="hold">
                            <p:stCondLst>
                              <p:cond delay="6750"/>
                            </p:stCondLst>
                            <p:childTnLst>
                              <p:par>
                                <p:cTn id="72" presetID="2" presetClass="entr" presetSubtype="2" fill="hold" grpId="0" nodeType="afterEffect">
                                  <p:stCondLst>
                                    <p:cond delay="0"/>
                                  </p:stCondLst>
                                  <p:childTnLst>
                                    <p:set>
                                      <p:cBhvr>
                                        <p:cTn id="73" dur="1" fill="hold">
                                          <p:stCondLst>
                                            <p:cond delay="0"/>
                                          </p:stCondLst>
                                        </p:cTn>
                                        <p:tgtEl>
                                          <p:spTgt spid="201"/>
                                        </p:tgtEl>
                                        <p:attrNameLst>
                                          <p:attrName>style.visibility</p:attrName>
                                        </p:attrNameLst>
                                      </p:cBhvr>
                                      <p:to>
                                        <p:strVal val="visible"/>
                                      </p:to>
                                    </p:set>
                                    <p:anim calcmode="lin" valueType="num">
                                      <p:cBhvr additive="base">
                                        <p:cTn id="74" dur="250" fill="hold"/>
                                        <p:tgtEl>
                                          <p:spTgt spid="201"/>
                                        </p:tgtEl>
                                        <p:attrNameLst>
                                          <p:attrName>ppt_x</p:attrName>
                                        </p:attrNameLst>
                                      </p:cBhvr>
                                      <p:tavLst>
                                        <p:tav tm="0">
                                          <p:val>
                                            <p:strVal val="1+#ppt_w/2"/>
                                          </p:val>
                                        </p:tav>
                                        <p:tav tm="100000">
                                          <p:val>
                                            <p:strVal val="#ppt_x"/>
                                          </p:val>
                                        </p:tav>
                                      </p:tavLst>
                                    </p:anim>
                                    <p:anim calcmode="lin" valueType="num">
                                      <p:cBhvr additive="base">
                                        <p:cTn id="75" dur="250" fill="hold"/>
                                        <p:tgtEl>
                                          <p:spTgt spid="201"/>
                                        </p:tgtEl>
                                        <p:attrNameLst>
                                          <p:attrName>ppt_y</p:attrName>
                                        </p:attrNameLst>
                                      </p:cBhvr>
                                      <p:tavLst>
                                        <p:tav tm="0">
                                          <p:val>
                                            <p:strVal val="#ppt_y"/>
                                          </p:val>
                                        </p:tav>
                                        <p:tav tm="100000">
                                          <p:val>
                                            <p:strVal val="#ppt_y"/>
                                          </p:val>
                                        </p:tav>
                                      </p:tavLst>
                                    </p:anim>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202"/>
                                        </p:tgtEl>
                                        <p:attrNameLst>
                                          <p:attrName>style.visibility</p:attrName>
                                        </p:attrNameLst>
                                      </p:cBhvr>
                                      <p:to>
                                        <p:strVal val="visible"/>
                                      </p:to>
                                    </p:set>
                                    <p:animEffect transition="in" filter="wipe(up)">
                                      <p:cBhvr>
                                        <p:cTn id="79" dur="500"/>
                                        <p:tgtEl>
                                          <p:spTgt spid="202"/>
                                        </p:tgtEl>
                                      </p:cBhvr>
                                    </p:animEffect>
                                  </p:childTnLst>
                                </p:cTn>
                              </p:par>
                            </p:childTnLst>
                          </p:cTn>
                        </p:par>
                        <p:par>
                          <p:cTn id="80" fill="hold">
                            <p:stCondLst>
                              <p:cond delay="7500"/>
                            </p:stCondLst>
                            <p:childTnLst>
                              <p:par>
                                <p:cTn id="81" presetID="22" presetClass="entr" presetSubtype="2" fill="hold" nodeType="afterEffect">
                                  <p:stCondLst>
                                    <p:cond delay="0"/>
                                  </p:stCondLst>
                                  <p:childTnLst>
                                    <p:set>
                                      <p:cBhvr>
                                        <p:cTn id="82" dur="1" fill="hold">
                                          <p:stCondLst>
                                            <p:cond delay="0"/>
                                          </p:stCondLst>
                                        </p:cTn>
                                        <p:tgtEl>
                                          <p:spTgt spid="211"/>
                                        </p:tgtEl>
                                        <p:attrNameLst>
                                          <p:attrName>style.visibility</p:attrName>
                                        </p:attrNameLst>
                                      </p:cBhvr>
                                      <p:to>
                                        <p:strVal val="visible"/>
                                      </p:to>
                                    </p:set>
                                    <p:animEffect transition="in" filter="wipe(right)">
                                      <p:cBhvr>
                                        <p:cTn id="83" dur="500"/>
                                        <p:tgtEl>
                                          <p:spTgt spid="211"/>
                                        </p:tgtEl>
                                      </p:cBhvr>
                                    </p:animEffect>
                                  </p:childTnLst>
                                </p:cTn>
                              </p:par>
                            </p:childTnLst>
                          </p:cTn>
                        </p:par>
                        <p:par>
                          <p:cTn id="84" fill="hold">
                            <p:stCondLst>
                              <p:cond delay="8000"/>
                            </p:stCondLst>
                            <p:childTnLst>
                              <p:par>
                                <p:cTn id="85" presetID="2" presetClass="entr" presetSubtype="2" fill="hold" grpId="0" nodeType="afterEffect">
                                  <p:stCondLst>
                                    <p:cond delay="0"/>
                                  </p:stCondLst>
                                  <p:childTnLst>
                                    <p:set>
                                      <p:cBhvr>
                                        <p:cTn id="86" dur="1" fill="hold">
                                          <p:stCondLst>
                                            <p:cond delay="0"/>
                                          </p:stCondLst>
                                        </p:cTn>
                                        <p:tgtEl>
                                          <p:spTgt spid="203"/>
                                        </p:tgtEl>
                                        <p:attrNameLst>
                                          <p:attrName>style.visibility</p:attrName>
                                        </p:attrNameLst>
                                      </p:cBhvr>
                                      <p:to>
                                        <p:strVal val="visible"/>
                                      </p:to>
                                    </p:set>
                                    <p:anim calcmode="lin" valueType="num">
                                      <p:cBhvr additive="base">
                                        <p:cTn id="87" dur="250" fill="hold"/>
                                        <p:tgtEl>
                                          <p:spTgt spid="203"/>
                                        </p:tgtEl>
                                        <p:attrNameLst>
                                          <p:attrName>ppt_x</p:attrName>
                                        </p:attrNameLst>
                                      </p:cBhvr>
                                      <p:tavLst>
                                        <p:tav tm="0">
                                          <p:val>
                                            <p:strVal val="1+#ppt_w/2"/>
                                          </p:val>
                                        </p:tav>
                                        <p:tav tm="100000">
                                          <p:val>
                                            <p:strVal val="#ppt_x"/>
                                          </p:val>
                                        </p:tav>
                                      </p:tavLst>
                                    </p:anim>
                                    <p:anim calcmode="lin" valueType="num">
                                      <p:cBhvr additive="base">
                                        <p:cTn id="88" dur="250" fill="hold"/>
                                        <p:tgtEl>
                                          <p:spTgt spid="203"/>
                                        </p:tgtEl>
                                        <p:attrNameLst>
                                          <p:attrName>ppt_y</p:attrName>
                                        </p:attrNameLst>
                                      </p:cBhvr>
                                      <p:tavLst>
                                        <p:tav tm="0">
                                          <p:val>
                                            <p:strVal val="#ppt_y"/>
                                          </p:val>
                                        </p:tav>
                                        <p:tav tm="100000">
                                          <p:val>
                                            <p:strVal val="#ppt_y"/>
                                          </p:val>
                                        </p:tav>
                                      </p:tavLst>
                                    </p:anim>
                                  </p:childTnLst>
                                </p:cTn>
                              </p:par>
                            </p:childTnLst>
                          </p:cTn>
                        </p:par>
                        <p:par>
                          <p:cTn id="89" fill="hold">
                            <p:stCondLst>
                              <p:cond delay="8250"/>
                            </p:stCondLst>
                            <p:childTnLst>
                              <p:par>
                                <p:cTn id="90" presetID="22" presetClass="entr" presetSubtype="1" fill="hold" grpId="0" nodeType="afterEffect">
                                  <p:stCondLst>
                                    <p:cond delay="0"/>
                                  </p:stCondLst>
                                  <p:childTnLst>
                                    <p:set>
                                      <p:cBhvr>
                                        <p:cTn id="91" dur="1" fill="hold">
                                          <p:stCondLst>
                                            <p:cond delay="0"/>
                                          </p:stCondLst>
                                        </p:cTn>
                                        <p:tgtEl>
                                          <p:spTgt spid="204"/>
                                        </p:tgtEl>
                                        <p:attrNameLst>
                                          <p:attrName>style.visibility</p:attrName>
                                        </p:attrNameLst>
                                      </p:cBhvr>
                                      <p:to>
                                        <p:strVal val="visible"/>
                                      </p:to>
                                    </p:set>
                                    <p:animEffect transition="in" filter="wipe(up)">
                                      <p:cBhvr>
                                        <p:cTn id="92"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197" grpId="0"/>
      <p:bldP spid="198" grpId="0"/>
      <p:bldP spid="199" grpId="0"/>
      <p:bldP spid="200" grpId="0"/>
      <p:bldP spid="201" grpId="0"/>
      <p:bldP spid="202" grpId="0"/>
      <p:bldP spid="203" grpId="0"/>
      <p:bldP spid="204" grpId="0"/>
      <p:bldP spid="14" grpId="0"/>
      <p:bldP spid="206" grpId="0"/>
      <p:bldP spid="207" grpId="0"/>
      <p:bldP spid="208"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1" name="组合 80"/>
          <p:cNvGrpSpPr/>
          <p:nvPr/>
        </p:nvGrpSpPr>
        <p:grpSpPr>
          <a:xfrm>
            <a:off x="2271741" y="1684065"/>
            <a:ext cx="1535551" cy="1535546"/>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83" name="椭圆 8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87" name="矩形 86"/>
          <p:cNvSpPr/>
          <p:nvPr/>
        </p:nvSpPr>
        <p:spPr>
          <a:xfrm>
            <a:off x="2581707" y="1950037"/>
            <a:ext cx="889987" cy="938719"/>
          </a:xfrm>
          <a:prstGeom prst="rect">
            <a:avLst/>
          </a:prstGeom>
        </p:spPr>
        <p:txBody>
          <a:bodyPr wrap="none">
            <a:spAutoFit/>
          </a:bodyPr>
          <a:lstStyle/>
          <a:p>
            <a:r>
              <a:rPr lang="zh-CN" altLang="en-US" sz="5500" b="1" dirty="0" smtClean="0">
                <a:solidFill>
                  <a:schemeClr val="bg1">
                    <a:lumMod val="65000"/>
                  </a:schemeClr>
                </a:solidFill>
                <a:latin typeface="微软雅黑" panose="020B0503020204020204" pitchFamily="34" charset="-122"/>
                <a:ea typeface="微软雅黑" panose="020B0503020204020204" pitchFamily="34" charset="-122"/>
              </a:rPr>
              <a:t>感</a:t>
            </a:r>
            <a:endParaRPr lang="zh-CN" altLang="en-US" sz="5500" b="1"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78" name="组合 77"/>
          <p:cNvGrpSpPr/>
          <p:nvPr/>
        </p:nvGrpSpPr>
        <p:grpSpPr>
          <a:xfrm>
            <a:off x="3358867" y="1339552"/>
            <a:ext cx="1220973" cy="1220969"/>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80" name="椭圆 7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grpSp>
        <p:nvGrpSpPr>
          <p:cNvPr id="84" name="组合 83"/>
          <p:cNvGrpSpPr/>
          <p:nvPr/>
        </p:nvGrpSpPr>
        <p:grpSpPr>
          <a:xfrm>
            <a:off x="5121415" y="1575775"/>
            <a:ext cx="1535551" cy="1535546"/>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86" name="椭圆 8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88" name="矩形 87"/>
          <p:cNvSpPr/>
          <p:nvPr/>
        </p:nvSpPr>
        <p:spPr>
          <a:xfrm>
            <a:off x="3491880" y="1419622"/>
            <a:ext cx="800219" cy="830997"/>
          </a:xfrm>
          <a:prstGeom prst="rect">
            <a:avLst/>
          </a:prstGeom>
        </p:spPr>
        <p:txBody>
          <a:bodyPr wrap="none">
            <a:spAutoFit/>
          </a:bodyPr>
          <a:lstStyle/>
          <a:p>
            <a:r>
              <a:rPr lang="zh-CN" altLang="en-US" sz="4800" b="1" dirty="0" smtClean="0">
                <a:solidFill>
                  <a:schemeClr val="bg1">
                    <a:lumMod val="65000"/>
                  </a:schemeClr>
                </a:solidFill>
                <a:latin typeface="微软雅黑" panose="020B0503020204020204" pitchFamily="34" charset="-122"/>
                <a:ea typeface="微软雅黑" panose="020B0503020204020204" pitchFamily="34" charset="-122"/>
              </a:rPr>
              <a:t>谢</a:t>
            </a:r>
            <a:endParaRPr lang="zh-CN" altLang="en-US" sz="48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90" name="矩形 89"/>
          <p:cNvSpPr/>
          <p:nvPr/>
        </p:nvSpPr>
        <p:spPr>
          <a:xfrm>
            <a:off x="5450628" y="1869893"/>
            <a:ext cx="889987" cy="938719"/>
          </a:xfrm>
          <a:prstGeom prst="rect">
            <a:avLst/>
          </a:prstGeom>
        </p:spPr>
        <p:txBody>
          <a:bodyPr wrap="none">
            <a:spAutoFit/>
          </a:bodyPr>
          <a:lstStyle/>
          <a:p>
            <a:r>
              <a:rPr lang="zh-CN" altLang="en-US" sz="5500" b="1" dirty="0" smtClean="0">
                <a:solidFill>
                  <a:schemeClr val="bg1">
                    <a:lumMod val="65000"/>
                  </a:schemeClr>
                </a:solidFill>
                <a:latin typeface="微软雅黑" panose="020B0503020204020204" pitchFamily="34" charset="-122"/>
                <a:ea typeface="微软雅黑" panose="020B0503020204020204" pitchFamily="34" charset="-122"/>
              </a:rPr>
              <a:t>赏</a:t>
            </a:r>
            <a:endParaRPr lang="zh-CN" altLang="en-US" sz="5500" b="1"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75" name="组合 74"/>
          <p:cNvGrpSpPr/>
          <p:nvPr/>
        </p:nvGrpSpPr>
        <p:grpSpPr>
          <a:xfrm>
            <a:off x="4128749" y="1698184"/>
            <a:ext cx="1292441" cy="1292437"/>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77" name="椭圆 7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89" name="矩形 88"/>
          <p:cNvSpPr/>
          <p:nvPr/>
        </p:nvSpPr>
        <p:spPr>
          <a:xfrm>
            <a:off x="4418665" y="1888346"/>
            <a:ext cx="800219" cy="830997"/>
          </a:xfrm>
          <a:prstGeom prst="rect">
            <a:avLst/>
          </a:prstGeom>
        </p:spPr>
        <p:txBody>
          <a:bodyPr wrap="none">
            <a:spAutoFit/>
          </a:bodyPr>
          <a:lstStyle/>
          <a:p>
            <a:r>
              <a:rPr lang="zh-CN" altLang="en-US" sz="4800" b="1" dirty="0" smtClean="0">
                <a:solidFill>
                  <a:schemeClr val="bg1">
                    <a:lumMod val="65000"/>
                  </a:schemeClr>
                </a:solidFill>
                <a:latin typeface="微软雅黑" panose="020B0503020204020204" pitchFamily="34" charset="-122"/>
                <a:ea typeface="微软雅黑" panose="020B0503020204020204" pitchFamily="34" charset="-122"/>
              </a:rPr>
              <a:t>欣</a:t>
            </a:r>
            <a:endParaRPr lang="zh-CN" altLang="en-US" sz="48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13" name="椭圆 112"/>
          <p:cNvSpPr/>
          <p:nvPr/>
        </p:nvSpPr>
        <p:spPr>
          <a:xfrm>
            <a:off x="7794388" y="4443265"/>
            <a:ext cx="500908" cy="500908"/>
          </a:xfrm>
          <a:prstGeom prst="ellipse">
            <a:avLst/>
          </a:prstGeom>
          <a:solidFill>
            <a:srgbClr val="FFFF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p:nvPr/>
        </p:nvSpPr>
        <p:spPr>
          <a:xfrm>
            <a:off x="7072061" y="4168488"/>
            <a:ext cx="274777" cy="274777"/>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5" name="组合 114"/>
          <p:cNvGrpSpPr/>
          <p:nvPr/>
        </p:nvGrpSpPr>
        <p:grpSpPr>
          <a:xfrm>
            <a:off x="7183751" y="4762644"/>
            <a:ext cx="219777" cy="219777"/>
            <a:chOff x="304800" y="673100"/>
            <a:chExt cx="4000500" cy="4000500"/>
          </a:xfrm>
          <a:effectLst>
            <a:outerShdw blurRad="381000" dist="152400" dir="8100000" algn="tr" rotWithShape="0">
              <a:prstClr val="black">
                <a:alpha val="70000"/>
              </a:prstClr>
            </a:outerShdw>
          </a:effectLst>
        </p:grpSpPr>
        <p:sp>
          <p:nvSpPr>
            <p:cNvPr id="116" name="同心圆 1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7" name="椭圆 11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8" name="组合 117"/>
          <p:cNvGrpSpPr/>
          <p:nvPr/>
        </p:nvGrpSpPr>
        <p:grpSpPr>
          <a:xfrm>
            <a:off x="5913327" y="4591849"/>
            <a:ext cx="287919" cy="287919"/>
            <a:chOff x="304800" y="673100"/>
            <a:chExt cx="4000500" cy="4000500"/>
          </a:xfrm>
          <a:effectLst>
            <a:outerShdw blurRad="381000" dist="152400" dir="8100000" algn="tr" rotWithShape="0">
              <a:prstClr val="black">
                <a:alpha val="70000"/>
              </a:prstClr>
            </a:outerShdw>
          </a:effectLst>
        </p:grpSpPr>
        <p:sp>
          <p:nvSpPr>
            <p:cNvPr id="119" name="同心圆 1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0" name="椭圆 1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a:off x="8411685" y="4151249"/>
            <a:ext cx="408377" cy="408377"/>
            <a:chOff x="304800" y="673100"/>
            <a:chExt cx="4000500" cy="4000500"/>
          </a:xfrm>
          <a:effectLst>
            <a:outerShdw blurRad="317500" dist="1905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3" name="椭圆 1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4" name="椭圆 123"/>
          <p:cNvSpPr/>
          <p:nvPr/>
        </p:nvSpPr>
        <p:spPr>
          <a:xfrm>
            <a:off x="6629511" y="4707644"/>
            <a:ext cx="274777" cy="274777"/>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a:off x="8600348" y="4915512"/>
            <a:ext cx="137389" cy="137389"/>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flipH="1">
            <a:off x="815415" y="1912140"/>
            <a:ext cx="93232" cy="93232"/>
          </a:xfrm>
          <a:prstGeom prst="ellipse">
            <a:avLst/>
          </a:prstGeom>
          <a:solidFill>
            <a:srgbClr val="F69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7" name="组合 126"/>
          <p:cNvGrpSpPr/>
          <p:nvPr/>
        </p:nvGrpSpPr>
        <p:grpSpPr>
          <a:xfrm>
            <a:off x="6490317" y="431805"/>
            <a:ext cx="156292" cy="156292"/>
            <a:chOff x="304800" y="673100"/>
            <a:chExt cx="4000500" cy="4000500"/>
          </a:xfrm>
          <a:effectLst>
            <a:outerShdw blurRad="444500" dist="254000" dir="684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sp>
          <p:nvSpPr>
            <p:cNvPr id="129" name="椭圆 1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grpSp>
      <p:grpSp>
        <p:nvGrpSpPr>
          <p:cNvPr id="130" name="组合 129"/>
          <p:cNvGrpSpPr/>
          <p:nvPr/>
        </p:nvGrpSpPr>
        <p:grpSpPr>
          <a:xfrm>
            <a:off x="6646609" y="596353"/>
            <a:ext cx="208440" cy="208440"/>
            <a:chOff x="304800" y="673100"/>
            <a:chExt cx="4000500" cy="4000500"/>
          </a:xfrm>
          <a:effectLst>
            <a:outerShdw blurRad="444500" dist="254000" dir="684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sp>
          <p:nvSpPr>
            <p:cNvPr id="132" name="椭圆 1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grpSp>
      <p:sp>
        <p:nvSpPr>
          <p:cNvPr id="133" name="椭圆 132"/>
          <p:cNvSpPr/>
          <p:nvPr/>
        </p:nvSpPr>
        <p:spPr>
          <a:xfrm flipV="1">
            <a:off x="1327842" y="702934"/>
            <a:ext cx="500908" cy="500908"/>
          </a:xfrm>
          <a:prstGeom prst="ellipse">
            <a:avLst/>
          </a:prstGeom>
          <a:solidFill>
            <a:srgbClr val="FAC90F"/>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flipV="1">
            <a:off x="2809235" y="297327"/>
            <a:ext cx="274777" cy="274777"/>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5" name="组合 134"/>
          <p:cNvGrpSpPr/>
          <p:nvPr/>
        </p:nvGrpSpPr>
        <p:grpSpPr>
          <a:xfrm flipV="1">
            <a:off x="717205" y="1022313"/>
            <a:ext cx="219777" cy="219777"/>
            <a:chOff x="304800" y="673100"/>
            <a:chExt cx="4000500" cy="4000500"/>
          </a:xfrm>
          <a:effectLst>
            <a:outerShdw blurRad="381000" dist="152400" dir="8100000" algn="tr" rotWithShape="0">
              <a:prstClr val="black">
                <a:alpha val="70000"/>
              </a:prstClr>
            </a:outerShdw>
          </a:effectLst>
        </p:grpSpPr>
        <p:sp>
          <p:nvSpPr>
            <p:cNvPr id="136" name="同心圆 1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7" name="椭圆 13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1" name="组合 190"/>
          <p:cNvGrpSpPr/>
          <p:nvPr/>
        </p:nvGrpSpPr>
        <p:grpSpPr>
          <a:xfrm flipV="1">
            <a:off x="849463" y="356213"/>
            <a:ext cx="287919" cy="287919"/>
            <a:chOff x="304800" y="673100"/>
            <a:chExt cx="4000500" cy="4000500"/>
          </a:xfrm>
          <a:effectLst>
            <a:outerShdw blurRad="381000" dist="152400" dir="8100000" algn="tr" rotWithShape="0">
              <a:prstClr val="black">
                <a:alpha val="70000"/>
              </a:prstClr>
            </a:outerShdw>
          </a:effectLst>
        </p:grpSpPr>
        <p:sp>
          <p:nvSpPr>
            <p:cNvPr id="192" name="同心圆 1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3" name="椭圆 19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4" name="组合 193"/>
          <p:cNvGrpSpPr/>
          <p:nvPr/>
        </p:nvGrpSpPr>
        <p:grpSpPr>
          <a:xfrm flipV="1">
            <a:off x="1945139" y="410918"/>
            <a:ext cx="408377" cy="408377"/>
            <a:chOff x="304800" y="673100"/>
            <a:chExt cx="4000500" cy="4000500"/>
          </a:xfrm>
          <a:effectLst>
            <a:outerShdw blurRad="317500" dist="190500" dir="8100000" algn="tr" rotWithShape="0">
              <a:prstClr val="black">
                <a:alpha val="50000"/>
              </a:prstClr>
            </a:outerShdw>
          </a:effectLst>
        </p:grpSpPr>
        <p:sp>
          <p:nvSpPr>
            <p:cNvPr id="195" name="同心圆 1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6" name="椭圆 19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2" name="椭圆 211"/>
          <p:cNvSpPr/>
          <p:nvPr/>
        </p:nvSpPr>
        <p:spPr>
          <a:xfrm flipV="1">
            <a:off x="300353" y="1332333"/>
            <a:ext cx="274777" cy="274777"/>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p:nvSpPr>
        <p:spPr>
          <a:xfrm flipV="1">
            <a:off x="2118732" y="1243876"/>
            <a:ext cx="137389" cy="137389"/>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p:nvPr/>
        </p:nvSpPr>
        <p:spPr>
          <a:xfrm>
            <a:off x="1553973" y="120247"/>
            <a:ext cx="274777" cy="274777"/>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5" name="组合 214"/>
          <p:cNvGrpSpPr/>
          <p:nvPr/>
        </p:nvGrpSpPr>
        <p:grpSpPr>
          <a:xfrm>
            <a:off x="7049384" y="828152"/>
            <a:ext cx="287919" cy="287919"/>
            <a:chOff x="304800" y="673100"/>
            <a:chExt cx="4000500" cy="4000500"/>
          </a:xfrm>
          <a:effectLst>
            <a:outerShdw blurRad="381000" dist="152400" dir="8100000" algn="tr" rotWithShape="0">
              <a:prstClr val="black">
                <a:alpha val="70000"/>
              </a:prstClr>
            </a:outerShdw>
          </a:effectLst>
        </p:grpSpPr>
        <p:sp>
          <p:nvSpPr>
            <p:cNvPr id="216" name="同心圆 2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7" name="椭圆 21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8" name="椭圆 217"/>
          <p:cNvSpPr/>
          <p:nvPr/>
        </p:nvSpPr>
        <p:spPr>
          <a:xfrm flipV="1">
            <a:off x="8157907" y="1084353"/>
            <a:ext cx="274777" cy="274777"/>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p:nvSpPr>
        <p:spPr>
          <a:xfrm>
            <a:off x="7499409" y="270071"/>
            <a:ext cx="500908" cy="500908"/>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0" name="组合 219"/>
          <p:cNvGrpSpPr/>
          <p:nvPr/>
        </p:nvGrpSpPr>
        <p:grpSpPr>
          <a:xfrm>
            <a:off x="8566375" y="631564"/>
            <a:ext cx="156292" cy="156292"/>
            <a:chOff x="304800" y="673100"/>
            <a:chExt cx="4000500" cy="4000500"/>
          </a:xfrm>
          <a:effectLst>
            <a:outerShdw blurRad="444500" dist="254000" dir="6840000" algn="tr" rotWithShape="0">
              <a:prstClr val="black">
                <a:alpha val="50000"/>
              </a:prstClr>
            </a:outerShdw>
          </a:effectLst>
        </p:grpSpPr>
        <p:sp>
          <p:nvSpPr>
            <p:cNvPr id="221" name="同心圆 2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sp>
          <p:nvSpPr>
            <p:cNvPr id="222" name="椭圆 2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grpSp>
      <p:grpSp>
        <p:nvGrpSpPr>
          <p:cNvPr id="223" name="组合 222"/>
          <p:cNvGrpSpPr/>
          <p:nvPr/>
        </p:nvGrpSpPr>
        <p:grpSpPr>
          <a:xfrm>
            <a:off x="8659450" y="309942"/>
            <a:ext cx="219777" cy="219777"/>
            <a:chOff x="304800" y="673100"/>
            <a:chExt cx="4000500" cy="4000500"/>
          </a:xfrm>
          <a:effectLst>
            <a:outerShdw blurRad="381000" dist="152400" dir="8100000" algn="tr" rotWithShape="0">
              <a:prstClr val="black">
                <a:alpha val="70000"/>
              </a:prstClr>
            </a:outerShdw>
          </a:effectLst>
        </p:grpSpPr>
        <p:sp>
          <p:nvSpPr>
            <p:cNvPr id="224" name="同心圆 2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5" name="椭圆 22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extLst>
      <p:ext uri="{BB962C8B-B14F-4D97-AF65-F5344CB8AC3E}">
        <p14:creationId xmlns="" xmlns:p14="http://schemas.microsoft.com/office/powerpoint/2010/main" val="723887515"/>
      </p:ext>
    </p:extLst>
  </p:cSld>
  <p:clrMapOvr>
    <a:masterClrMapping/>
  </p:clrMapOvr>
  <p:transition spd="slow" advTm="4591">
    <p:cover/>
  </p:transition>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2000" fill="hold" nodeType="afterEffect" p14:presetBounceEnd="48000">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14:bounceEnd="48000">
                                          <p:cBhvr additive="base">
                                            <p:cTn id="7" dur="2000" fill="hold"/>
                                            <p:tgtEl>
                                              <p:spTgt spid="81"/>
                                            </p:tgtEl>
                                            <p:attrNameLst>
                                              <p:attrName>ppt_x</p:attrName>
                                            </p:attrNameLst>
                                          </p:cBhvr>
                                          <p:tavLst>
                                            <p:tav tm="0">
                                              <p:val>
                                                <p:strVal val="0-#ppt_w/2"/>
                                              </p:val>
                                            </p:tav>
                                            <p:tav tm="100000">
                                              <p:val>
                                                <p:strVal val="#ppt_x"/>
                                              </p:val>
                                            </p:tav>
                                          </p:tavLst>
                                        </p:anim>
                                        <p:anim calcmode="lin" valueType="num" p14:bounceEnd="48000">
                                          <p:cBhvr additive="base">
                                            <p:cTn id="8" dur="2000" fill="hold"/>
                                            <p:tgtEl>
                                              <p:spTgt spid="81"/>
                                            </p:tgtEl>
                                            <p:attrNameLst>
                                              <p:attrName>ppt_y</p:attrName>
                                            </p:attrNameLst>
                                          </p:cBhvr>
                                          <p:tavLst>
                                            <p:tav tm="0">
                                              <p:val>
                                                <p:strVal val="0-#ppt_h/2"/>
                                              </p:val>
                                            </p:tav>
                                            <p:tav tm="100000">
                                              <p:val>
                                                <p:strVal val="#ppt_y"/>
                                              </p:val>
                                            </p:tav>
                                          </p:tavLst>
                                        </p:anim>
                                      </p:childTnLst>
                                    </p:cTn>
                                  </p:par>
                                  <p:par>
                                    <p:cTn id="9" presetID="2" presetClass="entr" presetSubtype="12" accel="52000" fill="hold" nodeType="withEffect" p14:presetBounceEnd="48000">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14:bounceEnd="48000">
                                          <p:cBhvr additive="base">
                                            <p:cTn id="11" dur="2000" fill="hold"/>
                                            <p:tgtEl>
                                              <p:spTgt spid="78"/>
                                            </p:tgtEl>
                                            <p:attrNameLst>
                                              <p:attrName>ppt_x</p:attrName>
                                            </p:attrNameLst>
                                          </p:cBhvr>
                                          <p:tavLst>
                                            <p:tav tm="0">
                                              <p:val>
                                                <p:strVal val="0-#ppt_w/2"/>
                                              </p:val>
                                            </p:tav>
                                            <p:tav tm="100000">
                                              <p:val>
                                                <p:strVal val="#ppt_x"/>
                                              </p:val>
                                            </p:tav>
                                          </p:tavLst>
                                        </p:anim>
                                        <p:anim calcmode="lin" valueType="num" p14:bounceEnd="48000">
                                          <p:cBhvr additive="base">
                                            <p:cTn id="12" dur="2000" fill="hold"/>
                                            <p:tgtEl>
                                              <p:spTgt spid="78"/>
                                            </p:tgtEl>
                                            <p:attrNameLst>
                                              <p:attrName>ppt_y</p:attrName>
                                            </p:attrNameLst>
                                          </p:cBhvr>
                                          <p:tavLst>
                                            <p:tav tm="0">
                                              <p:val>
                                                <p:strVal val="1+#ppt_h/2"/>
                                              </p:val>
                                            </p:tav>
                                            <p:tav tm="100000">
                                              <p:val>
                                                <p:strVal val="#ppt_y"/>
                                              </p:val>
                                            </p:tav>
                                          </p:tavLst>
                                        </p:anim>
                                      </p:childTnLst>
                                    </p:cTn>
                                  </p:par>
                                  <p:par>
                                    <p:cTn id="13" presetID="2" presetClass="entr" presetSubtype="3" accel="52000" fill="hold" nodeType="withEffect" p14:presetBounceEnd="48000">
                                      <p:stCondLst>
                                        <p:cond delay="0"/>
                                      </p:stCondLst>
                                      <p:childTnLst>
                                        <p:set>
                                          <p:cBhvr>
                                            <p:cTn id="14" dur="1" fill="hold">
                                              <p:stCondLst>
                                                <p:cond delay="0"/>
                                              </p:stCondLst>
                                            </p:cTn>
                                            <p:tgtEl>
                                              <p:spTgt spid="75"/>
                                            </p:tgtEl>
                                            <p:attrNameLst>
                                              <p:attrName>style.visibility</p:attrName>
                                            </p:attrNameLst>
                                          </p:cBhvr>
                                          <p:to>
                                            <p:strVal val="visible"/>
                                          </p:to>
                                        </p:set>
                                        <p:anim calcmode="lin" valueType="num" p14:bounceEnd="48000">
                                          <p:cBhvr additive="base">
                                            <p:cTn id="15" dur="2000" fill="hold"/>
                                            <p:tgtEl>
                                              <p:spTgt spid="75"/>
                                            </p:tgtEl>
                                            <p:attrNameLst>
                                              <p:attrName>ppt_x</p:attrName>
                                            </p:attrNameLst>
                                          </p:cBhvr>
                                          <p:tavLst>
                                            <p:tav tm="0">
                                              <p:val>
                                                <p:strVal val="1+#ppt_w/2"/>
                                              </p:val>
                                            </p:tav>
                                            <p:tav tm="100000">
                                              <p:val>
                                                <p:strVal val="#ppt_x"/>
                                              </p:val>
                                            </p:tav>
                                          </p:tavLst>
                                        </p:anim>
                                        <p:anim calcmode="lin" valueType="num" p14:bounceEnd="48000">
                                          <p:cBhvr additive="base">
                                            <p:cTn id="16" dur="2000" fill="hold"/>
                                            <p:tgtEl>
                                              <p:spTgt spid="75"/>
                                            </p:tgtEl>
                                            <p:attrNameLst>
                                              <p:attrName>ppt_y</p:attrName>
                                            </p:attrNameLst>
                                          </p:cBhvr>
                                          <p:tavLst>
                                            <p:tav tm="0">
                                              <p:val>
                                                <p:strVal val="0-#ppt_h/2"/>
                                              </p:val>
                                            </p:tav>
                                            <p:tav tm="100000">
                                              <p:val>
                                                <p:strVal val="#ppt_y"/>
                                              </p:val>
                                            </p:tav>
                                          </p:tavLst>
                                        </p:anim>
                                      </p:childTnLst>
                                    </p:cTn>
                                  </p:par>
                                  <p:par>
                                    <p:cTn id="17" presetID="2" presetClass="entr" presetSubtype="6" accel="52000" fill="hold" nodeType="withEffect" p14:presetBounceEnd="48000">
                                      <p:stCondLst>
                                        <p:cond delay="0"/>
                                      </p:stCondLst>
                                      <p:childTnLst>
                                        <p:set>
                                          <p:cBhvr>
                                            <p:cTn id="18" dur="1" fill="hold">
                                              <p:stCondLst>
                                                <p:cond delay="0"/>
                                              </p:stCondLst>
                                            </p:cTn>
                                            <p:tgtEl>
                                              <p:spTgt spid="84"/>
                                            </p:tgtEl>
                                            <p:attrNameLst>
                                              <p:attrName>style.visibility</p:attrName>
                                            </p:attrNameLst>
                                          </p:cBhvr>
                                          <p:to>
                                            <p:strVal val="visible"/>
                                          </p:to>
                                        </p:set>
                                        <p:anim calcmode="lin" valueType="num" p14:bounceEnd="48000">
                                          <p:cBhvr additive="base">
                                            <p:cTn id="19" dur="2000" fill="hold"/>
                                            <p:tgtEl>
                                              <p:spTgt spid="84"/>
                                            </p:tgtEl>
                                            <p:attrNameLst>
                                              <p:attrName>ppt_x</p:attrName>
                                            </p:attrNameLst>
                                          </p:cBhvr>
                                          <p:tavLst>
                                            <p:tav tm="0">
                                              <p:val>
                                                <p:strVal val="1+#ppt_w/2"/>
                                              </p:val>
                                            </p:tav>
                                            <p:tav tm="100000">
                                              <p:val>
                                                <p:strVal val="#ppt_x"/>
                                              </p:val>
                                            </p:tav>
                                          </p:tavLst>
                                        </p:anim>
                                        <p:anim calcmode="lin" valueType="num" p14:bounceEnd="48000">
                                          <p:cBhvr additive="base">
                                            <p:cTn id="20" dur="2000" fill="hold"/>
                                            <p:tgtEl>
                                              <p:spTgt spid="84"/>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33"/>
                                            </p:tgtEl>
                                            <p:attrNameLst>
                                              <p:attrName>style.visibility</p:attrName>
                                            </p:attrNameLst>
                                          </p:cBhvr>
                                          <p:to>
                                            <p:strVal val="visible"/>
                                          </p:to>
                                        </p:set>
                                        <p:anim calcmode="lin" valueType="num">
                                          <p:cBhvr>
                                            <p:cTn id="24" dur="500" fill="hold"/>
                                            <p:tgtEl>
                                              <p:spTgt spid="133"/>
                                            </p:tgtEl>
                                            <p:attrNameLst>
                                              <p:attrName>ppt_w</p:attrName>
                                            </p:attrNameLst>
                                          </p:cBhvr>
                                          <p:tavLst>
                                            <p:tav tm="0">
                                              <p:val>
                                                <p:fltVal val="0"/>
                                              </p:val>
                                            </p:tav>
                                            <p:tav tm="100000">
                                              <p:val>
                                                <p:strVal val="#ppt_w"/>
                                              </p:val>
                                            </p:tav>
                                          </p:tavLst>
                                        </p:anim>
                                        <p:anim calcmode="lin" valueType="num">
                                          <p:cBhvr>
                                            <p:cTn id="25" dur="500" fill="hold"/>
                                            <p:tgtEl>
                                              <p:spTgt spid="133"/>
                                            </p:tgtEl>
                                            <p:attrNameLst>
                                              <p:attrName>ppt_h</p:attrName>
                                            </p:attrNameLst>
                                          </p:cBhvr>
                                          <p:tavLst>
                                            <p:tav tm="0">
                                              <p:val>
                                                <p:fltVal val="0"/>
                                              </p:val>
                                            </p:tav>
                                            <p:tav tm="100000">
                                              <p:val>
                                                <p:strVal val="#ppt_h"/>
                                              </p:val>
                                            </p:tav>
                                          </p:tavLst>
                                        </p:anim>
                                        <p:animEffect transition="in" filter="fade">
                                          <p:cBhvr>
                                            <p:cTn id="26" dur="500"/>
                                            <p:tgtEl>
                                              <p:spTgt spid="133"/>
                                            </p:tgtEl>
                                          </p:cBhvr>
                                        </p:animEffect>
                                      </p:childTnLst>
                                    </p:cTn>
                                  </p:par>
                                  <p:par>
                                    <p:cTn id="27" presetID="53" presetClass="entr" presetSubtype="16" fill="hold" grpId="0" nodeType="withEffect">
                                      <p:stCondLst>
                                        <p:cond delay="400"/>
                                      </p:stCondLst>
                                      <p:childTnLst>
                                        <p:set>
                                          <p:cBhvr>
                                            <p:cTn id="28" dur="1" fill="hold">
                                              <p:stCondLst>
                                                <p:cond delay="0"/>
                                              </p:stCondLst>
                                            </p:cTn>
                                            <p:tgtEl>
                                              <p:spTgt spid="134"/>
                                            </p:tgtEl>
                                            <p:attrNameLst>
                                              <p:attrName>style.visibility</p:attrName>
                                            </p:attrNameLst>
                                          </p:cBhvr>
                                          <p:to>
                                            <p:strVal val="visible"/>
                                          </p:to>
                                        </p:set>
                                        <p:anim calcmode="lin" valueType="num">
                                          <p:cBhvr>
                                            <p:cTn id="29" dur="500" fill="hold"/>
                                            <p:tgtEl>
                                              <p:spTgt spid="134"/>
                                            </p:tgtEl>
                                            <p:attrNameLst>
                                              <p:attrName>ppt_w</p:attrName>
                                            </p:attrNameLst>
                                          </p:cBhvr>
                                          <p:tavLst>
                                            <p:tav tm="0">
                                              <p:val>
                                                <p:fltVal val="0"/>
                                              </p:val>
                                            </p:tav>
                                            <p:tav tm="100000">
                                              <p:val>
                                                <p:strVal val="#ppt_w"/>
                                              </p:val>
                                            </p:tav>
                                          </p:tavLst>
                                        </p:anim>
                                        <p:anim calcmode="lin" valueType="num">
                                          <p:cBhvr>
                                            <p:cTn id="30" dur="500" fill="hold"/>
                                            <p:tgtEl>
                                              <p:spTgt spid="134"/>
                                            </p:tgtEl>
                                            <p:attrNameLst>
                                              <p:attrName>ppt_h</p:attrName>
                                            </p:attrNameLst>
                                          </p:cBhvr>
                                          <p:tavLst>
                                            <p:tav tm="0">
                                              <p:val>
                                                <p:fltVal val="0"/>
                                              </p:val>
                                            </p:tav>
                                            <p:tav tm="100000">
                                              <p:val>
                                                <p:strVal val="#ppt_h"/>
                                              </p:val>
                                            </p:tav>
                                          </p:tavLst>
                                        </p:anim>
                                        <p:animEffect transition="in" filter="fade">
                                          <p:cBhvr>
                                            <p:cTn id="31" dur="500"/>
                                            <p:tgtEl>
                                              <p:spTgt spid="134"/>
                                            </p:tgtEl>
                                          </p:cBhvr>
                                        </p:animEffect>
                                      </p:childTnLst>
                                    </p:cTn>
                                  </p:par>
                                  <p:par>
                                    <p:cTn id="32" presetID="53" presetClass="entr" presetSubtype="16" fill="hold" nodeType="withEffect">
                                      <p:stCondLst>
                                        <p:cond delay="400"/>
                                      </p:stCondLst>
                                      <p:childTnLst>
                                        <p:set>
                                          <p:cBhvr>
                                            <p:cTn id="33" dur="1" fill="hold">
                                              <p:stCondLst>
                                                <p:cond delay="0"/>
                                              </p:stCondLst>
                                            </p:cTn>
                                            <p:tgtEl>
                                              <p:spTgt spid="135"/>
                                            </p:tgtEl>
                                            <p:attrNameLst>
                                              <p:attrName>style.visibility</p:attrName>
                                            </p:attrNameLst>
                                          </p:cBhvr>
                                          <p:to>
                                            <p:strVal val="visible"/>
                                          </p:to>
                                        </p:set>
                                        <p:anim calcmode="lin" valueType="num">
                                          <p:cBhvr>
                                            <p:cTn id="34" dur="500" fill="hold"/>
                                            <p:tgtEl>
                                              <p:spTgt spid="135"/>
                                            </p:tgtEl>
                                            <p:attrNameLst>
                                              <p:attrName>ppt_w</p:attrName>
                                            </p:attrNameLst>
                                          </p:cBhvr>
                                          <p:tavLst>
                                            <p:tav tm="0">
                                              <p:val>
                                                <p:fltVal val="0"/>
                                              </p:val>
                                            </p:tav>
                                            <p:tav tm="100000">
                                              <p:val>
                                                <p:strVal val="#ppt_w"/>
                                              </p:val>
                                            </p:tav>
                                          </p:tavLst>
                                        </p:anim>
                                        <p:anim calcmode="lin" valueType="num">
                                          <p:cBhvr>
                                            <p:cTn id="35" dur="500" fill="hold"/>
                                            <p:tgtEl>
                                              <p:spTgt spid="135"/>
                                            </p:tgtEl>
                                            <p:attrNameLst>
                                              <p:attrName>ppt_h</p:attrName>
                                            </p:attrNameLst>
                                          </p:cBhvr>
                                          <p:tavLst>
                                            <p:tav tm="0">
                                              <p:val>
                                                <p:fltVal val="0"/>
                                              </p:val>
                                            </p:tav>
                                            <p:tav tm="100000">
                                              <p:val>
                                                <p:strVal val="#ppt_h"/>
                                              </p:val>
                                            </p:tav>
                                          </p:tavLst>
                                        </p:anim>
                                        <p:animEffect transition="in" filter="fade">
                                          <p:cBhvr>
                                            <p:cTn id="36" dur="500"/>
                                            <p:tgtEl>
                                              <p:spTgt spid="135"/>
                                            </p:tgtEl>
                                          </p:cBhvr>
                                        </p:animEffect>
                                      </p:childTnLst>
                                    </p:cTn>
                                  </p:par>
                                  <p:par>
                                    <p:cTn id="37" presetID="53" presetClass="entr" presetSubtype="16" fill="hold" nodeType="withEffect">
                                      <p:stCondLst>
                                        <p:cond delay="20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childTnLst>
                                    </p:cTn>
                                  </p:par>
                                  <p:par>
                                    <p:cTn id="42" presetID="53" presetClass="entr" presetSubtype="16" fill="hold" nodeType="withEffect">
                                      <p:stCondLst>
                                        <p:cond delay="400"/>
                                      </p:stCondLst>
                                      <p:childTnLst>
                                        <p:set>
                                          <p:cBhvr>
                                            <p:cTn id="43" dur="1" fill="hold">
                                              <p:stCondLst>
                                                <p:cond delay="0"/>
                                              </p:stCondLst>
                                            </p:cTn>
                                            <p:tgtEl>
                                              <p:spTgt spid="194"/>
                                            </p:tgtEl>
                                            <p:attrNameLst>
                                              <p:attrName>style.visibility</p:attrName>
                                            </p:attrNameLst>
                                          </p:cBhvr>
                                          <p:to>
                                            <p:strVal val="visible"/>
                                          </p:to>
                                        </p:set>
                                        <p:anim calcmode="lin" valueType="num">
                                          <p:cBhvr>
                                            <p:cTn id="44" dur="500" fill="hold"/>
                                            <p:tgtEl>
                                              <p:spTgt spid="194"/>
                                            </p:tgtEl>
                                            <p:attrNameLst>
                                              <p:attrName>ppt_w</p:attrName>
                                            </p:attrNameLst>
                                          </p:cBhvr>
                                          <p:tavLst>
                                            <p:tav tm="0">
                                              <p:val>
                                                <p:fltVal val="0"/>
                                              </p:val>
                                            </p:tav>
                                            <p:tav tm="100000">
                                              <p:val>
                                                <p:strVal val="#ppt_w"/>
                                              </p:val>
                                            </p:tav>
                                          </p:tavLst>
                                        </p:anim>
                                        <p:anim calcmode="lin" valueType="num">
                                          <p:cBhvr>
                                            <p:cTn id="45" dur="500" fill="hold"/>
                                            <p:tgtEl>
                                              <p:spTgt spid="194"/>
                                            </p:tgtEl>
                                            <p:attrNameLst>
                                              <p:attrName>ppt_h</p:attrName>
                                            </p:attrNameLst>
                                          </p:cBhvr>
                                          <p:tavLst>
                                            <p:tav tm="0">
                                              <p:val>
                                                <p:fltVal val="0"/>
                                              </p:val>
                                            </p:tav>
                                            <p:tav tm="100000">
                                              <p:val>
                                                <p:strVal val="#ppt_h"/>
                                              </p:val>
                                            </p:tav>
                                          </p:tavLst>
                                        </p:anim>
                                        <p:animEffect transition="in" filter="fade">
                                          <p:cBhvr>
                                            <p:cTn id="46" dur="500"/>
                                            <p:tgtEl>
                                              <p:spTgt spid="194"/>
                                            </p:tgtEl>
                                          </p:cBhvr>
                                        </p:animEffect>
                                      </p:childTnLst>
                                    </p:cTn>
                                  </p:par>
                                  <p:par>
                                    <p:cTn id="47" presetID="53" presetClass="entr" presetSubtype="16" fill="hold" grpId="0" nodeType="withEffect">
                                      <p:stCondLst>
                                        <p:cond delay="400"/>
                                      </p:stCondLst>
                                      <p:childTnLst>
                                        <p:set>
                                          <p:cBhvr>
                                            <p:cTn id="48" dur="1" fill="hold">
                                              <p:stCondLst>
                                                <p:cond delay="0"/>
                                              </p:stCondLst>
                                            </p:cTn>
                                            <p:tgtEl>
                                              <p:spTgt spid="212"/>
                                            </p:tgtEl>
                                            <p:attrNameLst>
                                              <p:attrName>style.visibility</p:attrName>
                                            </p:attrNameLst>
                                          </p:cBhvr>
                                          <p:to>
                                            <p:strVal val="visible"/>
                                          </p:to>
                                        </p:set>
                                        <p:anim calcmode="lin" valueType="num">
                                          <p:cBhvr>
                                            <p:cTn id="49" dur="500" fill="hold"/>
                                            <p:tgtEl>
                                              <p:spTgt spid="212"/>
                                            </p:tgtEl>
                                            <p:attrNameLst>
                                              <p:attrName>ppt_w</p:attrName>
                                            </p:attrNameLst>
                                          </p:cBhvr>
                                          <p:tavLst>
                                            <p:tav tm="0">
                                              <p:val>
                                                <p:fltVal val="0"/>
                                              </p:val>
                                            </p:tav>
                                            <p:tav tm="100000">
                                              <p:val>
                                                <p:strVal val="#ppt_w"/>
                                              </p:val>
                                            </p:tav>
                                          </p:tavLst>
                                        </p:anim>
                                        <p:anim calcmode="lin" valueType="num">
                                          <p:cBhvr>
                                            <p:cTn id="50" dur="500" fill="hold"/>
                                            <p:tgtEl>
                                              <p:spTgt spid="212"/>
                                            </p:tgtEl>
                                            <p:attrNameLst>
                                              <p:attrName>ppt_h</p:attrName>
                                            </p:attrNameLst>
                                          </p:cBhvr>
                                          <p:tavLst>
                                            <p:tav tm="0">
                                              <p:val>
                                                <p:fltVal val="0"/>
                                              </p:val>
                                            </p:tav>
                                            <p:tav tm="100000">
                                              <p:val>
                                                <p:strVal val="#ppt_h"/>
                                              </p:val>
                                            </p:tav>
                                          </p:tavLst>
                                        </p:anim>
                                        <p:animEffect transition="in" filter="fade">
                                          <p:cBhvr>
                                            <p:cTn id="51" dur="500"/>
                                            <p:tgtEl>
                                              <p:spTgt spid="212"/>
                                            </p:tgtEl>
                                          </p:cBhvr>
                                        </p:animEffect>
                                      </p:childTnLst>
                                    </p:cTn>
                                  </p:par>
                                  <p:par>
                                    <p:cTn id="52" presetID="53" presetClass="entr" presetSubtype="16" fill="hold" grpId="0" nodeType="withEffect">
                                      <p:stCondLst>
                                        <p:cond delay="200"/>
                                      </p:stCondLst>
                                      <p:childTnLst>
                                        <p:set>
                                          <p:cBhvr>
                                            <p:cTn id="53" dur="1" fill="hold">
                                              <p:stCondLst>
                                                <p:cond delay="0"/>
                                              </p:stCondLst>
                                            </p:cTn>
                                            <p:tgtEl>
                                              <p:spTgt spid="213"/>
                                            </p:tgtEl>
                                            <p:attrNameLst>
                                              <p:attrName>style.visibility</p:attrName>
                                            </p:attrNameLst>
                                          </p:cBhvr>
                                          <p:to>
                                            <p:strVal val="visible"/>
                                          </p:to>
                                        </p:set>
                                        <p:anim calcmode="lin" valueType="num">
                                          <p:cBhvr>
                                            <p:cTn id="54" dur="500" fill="hold"/>
                                            <p:tgtEl>
                                              <p:spTgt spid="213"/>
                                            </p:tgtEl>
                                            <p:attrNameLst>
                                              <p:attrName>ppt_w</p:attrName>
                                            </p:attrNameLst>
                                          </p:cBhvr>
                                          <p:tavLst>
                                            <p:tav tm="0">
                                              <p:val>
                                                <p:fltVal val="0"/>
                                              </p:val>
                                            </p:tav>
                                            <p:tav tm="100000">
                                              <p:val>
                                                <p:strVal val="#ppt_w"/>
                                              </p:val>
                                            </p:tav>
                                          </p:tavLst>
                                        </p:anim>
                                        <p:anim calcmode="lin" valueType="num">
                                          <p:cBhvr>
                                            <p:cTn id="55" dur="500" fill="hold"/>
                                            <p:tgtEl>
                                              <p:spTgt spid="213"/>
                                            </p:tgtEl>
                                            <p:attrNameLst>
                                              <p:attrName>ppt_h</p:attrName>
                                            </p:attrNameLst>
                                          </p:cBhvr>
                                          <p:tavLst>
                                            <p:tav tm="0">
                                              <p:val>
                                                <p:fltVal val="0"/>
                                              </p:val>
                                            </p:tav>
                                            <p:tav tm="100000">
                                              <p:val>
                                                <p:strVal val="#ppt_h"/>
                                              </p:val>
                                            </p:tav>
                                          </p:tavLst>
                                        </p:anim>
                                        <p:animEffect transition="in" filter="fade">
                                          <p:cBhvr>
                                            <p:cTn id="56" dur="500"/>
                                            <p:tgtEl>
                                              <p:spTgt spid="213"/>
                                            </p:tgtEl>
                                          </p:cBhvr>
                                        </p:animEffect>
                                      </p:childTnLst>
                                    </p:cTn>
                                  </p:par>
                                  <p:par>
                                    <p:cTn id="57" presetID="53" presetClass="entr" presetSubtype="16" fill="hold" grpId="0" nodeType="withEffect">
                                      <p:stCondLst>
                                        <p:cond delay="400"/>
                                      </p:stCondLst>
                                      <p:childTnLst>
                                        <p:set>
                                          <p:cBhvr>
                                            <p:cTn id="58" dur="1" fill="hold">
                                              <p:stCondLst>
                                                <p:cond delay="0"/>
                                              </p:stCondLst>
                                            </p:cTn>
                                            <p:tgtEl>
                                              <p:spTgt spid="214"/>
                                            </p:tgtEl>
                                            <p:attrNameLst>
                                              <p:attrName>style.visibility</p:attrName>
                                            </p:attrNameLst>
                                          </p:cBhvr>
                                          <p:to>
                                            <p:strVal val="visible"/>
                                          </p:to>
                                        </p:set>
                                        <p:anim calcmode="lin" valueType="num">
                                          <p:cBhvr>
                                            <p:cTn id="59" dur="500" fill="hold"/>
                                            <p:tgtEl>
                                              <p:spTgt spid="214"/>
                                            </p:tgtEl>
                                            <p:attrNameLst>
                                              <p:attrName>ppt_w</p:attrName>
                                            </p:attrNameLst>
                                          </p:cBhvr>
                                          <p:tavLst>
                                            <p:tav tm="0">
                                              <p:val>
                                                <p:fltVal val="0"/>
                                              </p:val>
                                            </p:tav>
                                            <p:tav tm="100000">
                                              <p:val>
                                                <p:strVal val="#ppt_w"/>
                                              </p:val>
                                            </p:tav>
                                          </p:tavLst>
                                        </p:anim>
                                        <p:anim calcmode="lin" valueType="num">
                                          <p:cBhvr>
                                            <p:cTn id="60" dur="500" fill="hold"/>
                                            <p:tgtEl>
                                              <p:spTgt spid="214"/>
                                            </p:tgtEl>
                                            <p:attrNameLst>
                                              <p:attrName>ppt_h</p:attrName>
                                            </p:attrNameLst>
                                          </p:cBhvr>
                                          <p:tavLst>
                                            <p:tav tm="0">
                                              <p:val>
                                                <p:fltVal val="0"/>
                                              </p:val>
                                            </p:tav>
                                            <p:tav tm="100000">
                                              <p:val>
                                                <p:strVal val="#ppt_h"/>
                                              </p:val>
                                            </p:tav>
                                          </p:tavLst>
                                        </p:anim>
                                        <p:animEffect transition="in" filter="fade">
                                          <p:cBhvr>
                                            <p:cTn id="61" dur="500"/>
                                            <p:tgtEl>
                                              <p:spTgt spid="214"/>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1200"/>
                                      </p:stCondLst>
                                      <p:childTnLst>
                                        <p:set>
                                          <p:cBhvr>
                                            <p:cTn id="65" dur="1" fill="hold">
                                              <p:stCondLst>
                                                <p:cond delay="0"/>
                                              </p:stCondLst>
                                            </p:cTn>
                                            <p:tgtEl>
                                              <p:spTgt spid="87"/>
                                            </p:tgtEl>
                                            <p:attrNameLst>
                                              <p:attrName>style.visibility</p:attrName>
                                            </p:attrNameLst>
                                          </p:cBhvr>
                                          <p:to>
                                            <p:strVal val="visible"/>
                                          </p:to>
                                        </p:set>
                                        <p:animEffect transition="in" filter="fade">
                                          <p:cBhvr>
                                            <p:cTn id="66" dur="1000"/>
                                            <p:tgtEl>
                                              <p:spTgt spid="87"/>
                                            </p:tgtEl>
                                          </p:cBhvr>
                                        </p:animEffect>
                                        <p:anim calcmode="lin" valueType="num">
                                          <p:cBhvr>
                                            <p:cTn id="67" dur="1000" fill="hold"/>
                                            <p:tgtEl>
                                              <p:spTgt spid="87"/>
                                            </p:tgtEl>
                                            <p:attrNameLst>
                                              <p:attrName>ppt_x</p:attrName>
                                            </p:attrNameLst>
                                          </p:cBhvr>
                                          <p:tavLst>
                                            <p:tav tm="0">
                                              <p:val>
                                                <p:strVal val="#ppt_x"/>
                                              </p:val>
                                            </p:tav>
                                            <p:tav tm="100000">
                                              <p:val>
                                                <p:strVal val="#ppt_x"/>
                                              </p:val>
                                            </p:tav>
                                          </p:tavLst>
                                        </p:anim>
                                        <p:anim calcmode="lin" valueType="num">
                                          <p:cBhvr>
                                            <p:cTn id="68" dur="1000" fill="hold"/>
                                            <p:tgtEl>
                                              <p:spTgt spid="8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1600"/>
                                      </p:stCondLst>
                                      <p:childTnLst>
                                        <p:set>
                                          <p:cBhvr>
                                            <p:cTn id="70" dur="1" fill="hold">
                                              <p:stCondLst>
                                                <p:cond delay="0"/>
                                              </p:stCondLst>
                                            </p:cTn>
                                            <p:tgtEl>
                                              <p:spTgt spid="88"/>
                                            </p:tgtEl>
                                            <p:attrNameLst>
                                              <p:attrName>style.visibility</p:attrName>
                                            </p:attrNameLst>
                                          </p:cBhvr>
                                          <p:to>
                                            <p:strVal val="visible"/>
                                          </p:to>
                                        </p:set>
                                        <p:animEffect transition="in" filter="fade">
                                          <p:cBhvr>
                                            <p:cTn id="71" dur="1000"/>
                                            <p:tgtEl>
                                              <p:spTgt spid="88"/>
                                            </p:tgtEl>
                                          </p:cBhvr>
                                        </p:animEffect>
                                        <p:anim calcmode="lin" valueType="num">
                                          <p:cBhvr>
                                            <p:cTn id="72" dur="1000" fill="hold"/>
                                            <p:tgtEl>
                                              <p:spTgt spid="88"/>
                                            </p:tgtEl>
                                            <p:attrNameLst>
                                              <p:attrName>ppt_x</p:attrName>
                                            </p:attrNameLst>
                                          </p:cBhvr>
                                          <p:tavLst>
                                            <p:tav tm="0">
                                              <p:val>
                                                <p:strVal val="#ppt_x"/>
                                              </p:val>
                                            </p:tav>
                                            <p:tav tm="100000">
                                              <p:val>
                                                <p:strVal val="#ppt_x"/>
                                              </p:val>
                                            </p:tav>
                                          </p:tavLst>
                                        </p:anim>
                                        <p:anim calcmode="lin" valueType="num">
                                          <p:cBhvr>
                                            <p:cTn id="73" dur="1000" fill="hold"/>
                                            <p:tgtEl>
                                              <p:spTgt spid="8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2100"/>
                                      </p:stCondLst>
                                      <p:childTnLst>
                                        <p:set>
                                          <p:cBhvr>
                                            <p:cTn id="75" dur="1" fill="hold">
                                              <p:stCondLst>
                                                <p:cond delay="0"/>
                                              </p:stCondLst>
                                            </p:cTn>
                                            <p:tgtEl>
                                              <p:spTgt spid="89"/>
                                            </p:tgtEl>
                                            <p:attrNameLst>
                                              <p:attrName>style.visibility</p:attrName>
                                            </p:attrNameLst>
                                          </p:cBhvr>
                                          <p:to>
                                            <p:strVal val="visible"/>
                                          </p:to>
                                        </p:set>
                                        <p:animEffect transition="in" filter="fade">
                                          <p:cBhvr>
                                            <p:cTn id="76" dur="1000"/>
                                            <p:tgtEl>
                                              <p:spTgt spid="89"/>
                                            </p:tgtEl>
                                          </p:cBhvr>
                                        </p:animEffect>
                                        <p:anim calcmode="lin" valueType="num">
                                          <p:cBhvr>
                                            <p:cTn id="77" dur="1000" fill="hold"/>
                                            <p:tgtEl>
                                              <p:spTgt spid="89"/>
                                            </p:tgtEl>
                                            <p:attrNameLst>
                                              <p:attrName>ppt_x</p:attrName>
                                            </p:attrNameLst>
                                          </p:cBhvr>
                                          <p:tavLst>
                                            <p:tav tm="0">
                                              <p:val>
                                                <p:strVal val="#ppt_x"/>
                                              </p:val>
                                            </p:tav>
                                            <p:tav tm="100000">
                                              <p:val>
                                                <p:strVal val="#ppt_x"/>
                                              </p:val>
                                            </p:tav>
                                          </p:tavLst>
                                        </p:anim>
                                        <p:anim calcmode="lin" valueType="num">
                                          <p:cBhvr>
                                            <p:cTn id="78" dur="1000" fill="hold"/>
                                            <p:tgtEl>
                                              <p:spTgt spid="8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2600"/>
                                      </p:stCondLst>
                                      <p:childTnLst>
                                        <p:set>
                                          <p:cBhvr>
                                            <p:cTn id="80" dur="1" fill="hold">
                                              <p:stCondLst>
                                                <p:cond delay="0"/>
                                              </p:stCondLst>
                                            </p:cTn>
                                            <p:tgtEl>
                                              <p:spTgt spid="90"/>
                                            </p:tgtEl>
                                            <p:attrNameLst>
                                              <p:attrName>style.visibility</p:attrName>
                                            </p:attrNameLst>
                                          </p:cBhvr>
                                          <p:to>
                                            <p:strVal val="visible"/>
                                          </p:to>
                                        </p:set>
                                        <p:animEffect transition="in" filter="fade">
                                          <p:cBhvr>
                                            <p:cTn id="81" dur="1000"/>
                                            <p:tgtEl>
                                              <p:spTgt spid="90"/>
                                            </p:tgtEl>
                                          </p:cBhvr>
                                        </p:animEffect>
                                        <p:anim calcmode="lin" valueType="num">
                                          <p:cBhvr>
                                            <p:cTn id="82" dur="1000" fill="hold"/>
                                            <p:tgtEl>
                                              <p:spTgt spid="90"/>
                                            </p:tgtEl>
                                            <p:attrNameLst>
                                              <p:attrName>ppt_x</p:attrName>
                                            </p:attrNameLst>
                                          </p:cBhvr>
                                          <p:tavLst>
                                            <p:tav tm="0">
                                              <p:val>
                                                <p:strVal val="#ppt_x"/>
                                              </p:val>
                                            </p:tav>
                                            <p:tav tm="100000">
                                              <p:val>
                                                <p:strVal val="#ppt_x"/>
                                              </p:val>
                                            </p:tav>
                                          </p:tavLst>
                                        </p:anim>
                                        <p:anim calcmode="lin" valueType="num">
                                          <p:cBhvr>
                                            <p:cTn id="83" dur="1000" fill="hold"/>
                                            <p:tgtEl>
                                              <p:spTgt spid="90"/>
                                            </p:tgtEl>
                                            <p:attrNameLst>
                                              <p:attrName>ppt_y</p:attrName>
                                            </p:attrNameLst>
                                          </p:cBhvr>
                                          <p:tavLst>
                                            <p:tav tm="0">
                                              <p:val>
                                                <p:strVal val="#ppt_y+.1"/>
                                              </p:val>
                                            </p:tav>
                                            <p:tav tm="100000">
                                              <p:val>
                                                <p:strVal val="#ppt_y"/>
                                              </p:val>
                                            </p:tav>
                                          </p:tavLst>
                                        </p:anim>
                                      </p:childTnLst>
                                    </p:cTn>
                                  </p:par>
                                </p:childTnLst>
                              </p:cTn>
                            </p:par>
                            <p:par>
                              <p:cTn id="84" fill="hold">
                                <p:stCondLst>
                                  <p:cond delay="3600"/>
                                </p:stCondLst>
                                <p:childTnLst>
                                  <p:par>
                                    <p:cTn id="85" presetID="53" presetClass="entr" presetSubtype="16" fill="hold" grpId="0" nodeType="afterEffect">
                                      <p:stCondLst>
                                        <p:cond delay="0"/>
                                      </p:stCondLst>
                                      <p:childTnLst>
                                        <p:set>
                                          <p:cBhvr>
                                            <p:cTn id="86" dur="1" fill="hold">
                                              <p:stCondLst>
                                                <p:cond delay="0"/>
                                              </p:stCondLst>
                                            </p:cTn>
                                            <p:tgtEl>
                                              <p:spTgt spid="113"/>
                                            </p:tgtEl>
                                            <p:attrNameLst>
                                              <p:attrName>style.visibility</p:attrName>
                                            </p:attrNameLst>
                                          </p:cBhvr>
                                          <p:to>
                                            <p:strVal val="visible"/>
                                          </p:to>
                                        </p:set>
                                        <p:anim calcmode="lin" valueType="num">
                                          <p:cBhvr>
                                            <p:cTn id="87" dur="500" fill="hold"/>
                                            <p:tgtEl>
                                              <p:spTgt spid="113"/>
                                            </p:tgtEl>
                                            <p:attrNameLst>
                                              <p:attrName>ppt_w</p:attrName>
                                            </p:attrNameLst>
                                          </p:cBhvr>
                                          <p:tavLst>
                                            <p:tav tm="0">
                                              <p:val>
                                                <p:fltVal val="0"/>
                                              </p:val>
                                            </p:tav>
                                            <p:tav tm="100000">
                                              <p:val>
                                                <p:strVal val="#ppt_w"/>
                                              </p:val>
                                            </p:tav>
                                          </p:tavLst>
                                        </p:anim>
                                        <p:anim calcmode="lin" valueType="num">
                                          <p:cBhvr>
                                            <p:cTn id="88" dur="500" fill="hold"/>
                                            <p:tgtEl>
                                              <p:spTgt spid="113"/>
                                            </p:tgtEl>
                                            <p:attrNameLst>
                                              <p:attrName>ppt_h</p:attrName>
                                            </p:attrNameLst>
                                          </p:cBhvr>
                                          <p:tavLst>
                                            <p:tav tm="0">
                                              <p:val>
                                                <p:fltVal val="0"/>
                                              </p:val>
                                            </p:tav>
                                            <p:tav tm="100000">
                                              <p:val>
                                                <p:strVal val="#ppt_h"/>
                                              </p:val>
                                            </p:tav>
                                          </p:tavLst>
                                        </p:anim>
                                        <p:animEffect transition="in" filter="fade">
                                          <p:cBhvr>
                                            <p:cTn id="89" dur="500"/>
                                            <p:tgtEl>
                                              <p:spTgt spid="113"/>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114"/>
                                            </p:tgtEl>
                                            <p:attrNameLst>
                                              <p:attrName>style.visibility</p:attrName>
                                            </p:attrNameLst>
                                          </p:cBhvr>
                                          <p:to>
                                            <p:strVal val="visible"/>
                                          </p:to>
                                        </p:set>
                                        <p:anim calcmode="lin" valueType="num">
                                          <p:cBhvr>
                                            <p:cTn id="92" dur="500" fill="hold"/>
                                            <p:tgtEl>
                                              <p:spTgt spid="114"/>
                                            </p:tgtEl>
                                            <p:attrNameLst>
                                              <p:attrName>ppt_w</p:attrName>
                                            </p:attrNameLst>
                                          </p:cBhvr>
                                          <p:tavLst>
                                            <p:tav tm="0">
                                              <p:val>
                                                <p:fltVal val="0"/>
                                              </p:val>
                                            </p:tav>
                                            <p:tav tm="100000">
                                              <p:val>
                                                <p:strVal val="#ppt_w"/>
                                              </p:val>
                                            </p:tav>
                                          </p:tavLst>
                                        </p:anim>
                                        <p:anim calcmode="lin" valueType="num">
                                          <p:cBhvr>
                                            <p:cTn id="93" dur="500" fill="hold"/>
                                            <p:tgtEl>
                                              <p:spTgt spid="114"/>
                                            </p:tgtEl>
                                            <p:attrNameLst>
                                              <p:attrName>ppt_h</p:attrName>
                                            </p:attrNameLst>
                                          </p:cBhvr>
                                          <p:tavLst>
                                            <p:tav tm="0">
                                              <p:val>
                                                <p:fltVal val="0"/>
                                              </p:val>
                                            </p:tav>
                                            <p:tav tm="100000">
                                              <p:val>
                                                <p:strVal val="#ppt_h"/>
                                              </p:val>
                                            </p:tav>
                                          </p:tavLst>
                                        </p:anim>
                                        <p:animEffect transition="in" filter="fade">
                                          <p:cBhvr>
                                            <p:cTn id="94" dur="500"/>
                                            <p:tgtEl>
                                              <p:spTgt spid="114"/>
                                            </p:tgtEl>
                                          </p:cBhvr>
                                        </p:animEffect>
                                      </p:childTnLst>
                                    </p:cTn>
                                  </p:par>
                                  <p:par>
                                    <p:cTn id="95" presetID="53" presetClass="entr" presetSubtype="16" fill="hold" nodeType="withEffect">
                                      <p:stCondLst>
                                        <p:cond delay="400"/>
                                      </p:stCondLst>
                                      <p:childTnLst>
                                        <p:set>
                                          <p:cBhvr>
                                            <p:cTn id="96" dur="1" fill="hold">
                                              <p:stCondLst>
                                                <p:cond delay="0"/>
                                              </p:stCondLst>
                                            </p:cTn>
                                            <p:tgtEl>
                                              <p:spTgt spid="115"/>
                                            </p:tgtEl>
                                            <p:attrNameLst>
                                              <p:attrName>style.visibility</p:attrName>
                                            </p:attrNameLst>
                                          </p:cBhvr>
                                          <p:to>
                                            <p:strVal val="visible"/>
                                          </p:to>
                                        </p:set>
                                        <p:anim calcmode="lin" valueType="num">
                                          <p:cBhvr>
                                            <p:cTn id="97" dur="500" fill="hold"/>
                                            <p:tgtEl>
                                              <p:spTgt spid="115"/>
                                            </p:tgtEl>
                                            <p:attrNameLst>
                                              <p:attrName>ppt_w</p:attrName>
                                            </p:attrNameLst>
                                          </p:cBhvr>
                                          <p:tavLst>
                                            <p:tav tm="0">
                                              <p:val>
                                                <p:fltVal val="0"/>
                                              </p:val>
                                            </p:tav>
                                            <p:tav tm="100000">
                                              <p:val>
                                                <p:strVal val="#ppt_w"/>
                                              </p:val>
                                            </p:tav>
                                          </p:tavLst>
                                        </p:anim>
                                        <p:anim calcmode="lin" valueType="num">
                                          <p:cBhvr>
                                            <p:cTn id="98" dur="500" fill="hold"/>
                                            <p:tgtEl>
                                              <p:spTgt spid="115"/>
                                            </p:tgtEl>
                                            <p:attrNameLst>
                                              <p:attrName>ppt_h</p:attrName>
                                            </p:attrNameLst>
                                          </p:cBhvr>
                                          <p:tavLst>
                                            <p:tav tm="0">
                                              <p:val>
                                                <p:fltVal val="0"/>
                                              </p:val>
                                            </p:tav>
                                            <p:tav tm="100000">
                                              <p:val>
                                                <p:strVal val="#ppt_h"/>
                                              </p:val>
                                            </p:tav>
                                          </p:tavLst>
                                        </p:anim>
                                        <p:animEffect transition="in" filter="fade">
                                          <p:cBhvr>
                                            <p:cTn id="99" dur="500"/>
                                            <p:tgtEl>
                                              <p:spTgt spid="115"/>
                                            </p:tgtEl>
                                          </p:cBhvr>
                                        </p:animEffect>
                                      </p:childTnLst>
                                    </p:cTn>
                                  </p:par>
                                  <p:par>
                                    <p:cTn id="100" presetID="53" presetClass="entr" presetSubtype="16" fill="hold" nodeType="withEffect">
                                      <p:stCondLst>
                                        <p:cond delay="200"/>
                                      </p:stCondLst>
                                      <p:childTnLst>
                                        <p:set>
                                          <p:cBhvr>
                                            <p:cTn id="101" dur="1" fill="hold">
                                              <p:stCondLst>
                                                <p:cond delay="0"/>
                                              </p:stCondLst>
                                            </p:cTn>
                                            <p:tgtEl>
                                              <p:spTgt spid="118"/>
                                            </p:tgtEl>
                                            <p:attrNameLst>
                                              <p:attrName>style.visibility</p:attrName>
                                            </p:attrNameLst>
                                          </p:cBhvr>
                                          <p:to>
                                            <p:strVal val="visible"/>
                                          </p:to>
                                        </p:set>
                                        <p:anim calcmode="lin" valueType="num">
                                          <p:cBhvr>
                                            <p:cTn id="102" dur="500" fill="hold"/>
                                            <p:tgtEl>
                                              <p:spTgt spid="118"/>
                                            </p:tgtEl>
                                            <p:attrNameLst>
                                              <p:attrName>ppt_w</p:attrName>
                                            </p:attrNameLst>
                                          </p:cBhvr>
                                          <p:tavLst>
                                            <p:tav tm="0">
                                              <p:val>
                                                <p:fltVal val="0"/>
                                              </p:val>
                                            </p:tav>
                                            <p:tav tm="100000">
                                              <p:val>
                                                <p:strVal val="#ppt_w"/>
                                              </p:val>
                                            </p:tav>
                                          </p:tavLst>
                                        </p:anim>
                                        <p:anim calcmode="lin" valueType="num">
                                          <p:cBhvr>
                                            <p:cTn id="103" dur="500" fill="hold"/>
                                            <p:tgtEl>
                                              <p:spTgt spid="118"/>
                                            </p:tgtEl>
                                            <p:attrNameLst>
                                              <p:attrName>ppt_h</p:attrName>
                                            </p:attrNameLst>
                                          </p:cBhvr>
                                          <p:tavLst>
                                            <p:tav tm="0">
                                              <p:val>
                                                <p:fltVal val="0"/>
                                              </p:val>
                                            </p:tav>
                                            <p:tav tm="100000">
                                              <p:val>
                                                <p:strVal val="#ppt_h"/>
                                              </p:val>
                                            </p:tav>
                                          </p:tavLst>
                                        </p:anim>
                                        <p:animEffect transition="in" filter="fade">
                                          <p:cBhvr>
                                            <p:cTn id="104" dur="500"/>
                                            <p:tgtEl>
                                              <p:spTgt spid="118"/>
                                            </p:tgtEl>
                                          </p:cBhvr>
                                        </p:animEffect>
                                      </p:childTnLst>
                                    </p:cTn>
                                  </p:par>
                                  <p:par>
                                    <p:cTn id="105" presetID="53" presetClass="entr" presetSubtype="16" fill="hold" nodeType="withEffect">
                                      <p:stCondLst>
                                        <p:cond delay="400"/>
                                      </p:stCondLst>
                                      <p:childTnLst>
                                        <p:set>
                                          <p:cBhvr>
                                            <p:cTn id="106" dur="1" fill="hold">
                                              <p:stCondLst>
                                                <p:cond delay="0"/>
                                              </p:stCondLst>
                                            </p:cTn>
                                            <p:tgtEl>
                                              <p:spTgt spid="121"/>
                                            </p:tgtEl>
                                            <p:attrNameLst>
                                              <p:attrName>style.visibility</p:attrName>
                                            </p:attrNameLst>
                                          </p:cBhvr>
                                          <p:to>
                                            <p:strVal val="visible"/>
                                          </p:to>
                                        </p:set>
                                        <p:anim calcmode="lin" valueType="num">
                                          <p:cBhvr>
                                            <p:cTn id="107" dur="500" fill="hold"/>
                                            <p:tgtEl>
                                              <p:spTgt spid="121"/>
                                            </p:tgtEl>
                                            <p:attrNameLst>
                                              <p:attrName>ppt_w</p:attrName>
                                            </p:attrNameLst>
                                          </p:cBhvr>
                                          <p:tavLst>
                                            <p:tav tm="0">
                                              <p:val>
                                                <p:fltVal val="0"/>
                                              </p:val>
                                            </p:tav>
                                            <p:tav tm="100000">
                                              <p:val>
                                                <p:strVal val="#ppt_w"/>
                                              </p:val>
                                            </p:tav>
                                          </p:tavLst>
                                        </p:anim>
                                        <p:anim calcmode="lin" valueType="num">
                                          <p:cBhvr>
                                            <p:cTn id="108" dur="500" fill="hold"/>
                                            <p:tgtEl>
                                              <p:spTgt spid="121"/>
                                            </p:tgtEl>
                                            <p:attrNameLst>
                                              <p:attrName>ppt_h</p:attrName>
                                            </p:attrNameLst>
                                          </p:cBhvr>
                                          <p:tavLst>
                                            <p:tav tm="0">
                                              <p:val>
                                                <p:fltVal val="0"/>
                                              </p:val>
                                            </p:tav>
                                            <p:tav tm="100000">
                                              <p:val>
                                                <p:strVal val="#ppt_h"/>
                                              </p:val>
                                            </p:tav>
                                          </p:tavLst>
                                        </p:anim>
                                        <p:animEffect transition="in" filter="fade">
                                          <p:cBhvr>
                                            <p:cTn id="109" dur="500"/>
                                            <p:tgtEl>
                                              <p:spTgt spid="121"/>
                                            </p:tgtEl>
                                          </p:cBhvr>
                                        </p:animEffect>
                                      </p:childTnLst>
                                    </p:cTn>
                                  </p:par>
                                  <p:par>
                                    <p:cTn id="110" presetID="53" presetClass="entr" presetSubtype="16" fill="hold" grpId="0" nodeType="withEffect">
                                      <p:stCondLst>
                                        <p:cond delay="400"/>
                                      </p:stCondLst>
                                      <p:childTnLst>
                                        <p:set>
                                          <p:cBhvr>
                                            <p:cTn id="111" dur="1" fill="hold">
                                              <p:stCondLst>
                                                <p:cond delay="0"/>
                                              </p:stCondLst>
                                            </p:cTn>
                                            <p:tgtEl>
                                              <p:spTgt spid="124"/>
                                            </p:tgtEl>
                                            <p:attrNameLst>
                                              <p:attrName>style.visibility</p:attrName>
                                            </p:attrNameLst>
                                          </p:cBhvr>
                                          <p:to>
                                            <p:strVal val="visible"/>
                                          </p:to>
                                        </p:set>
                                        <p:anim calcmode="lin" valueType="num">
                                          <p:cBhvr>
                                            <p:cTn id="112" dur="500" fill="hold"/>
                                            <p:tgtEl>
                                              <p:spTgt spid="124"/>
                                            </p:tgtEl>
                                            <p:attrNameLst>
                                              <p:attrName>ppt_w</p:attrName>
                                            </p:attrNameLst>
                                          </p:cBhvr>
                                          <p:tavLst>
                                            <p:tav tm="0">
                                              <p:val>
                                                <p:fltVal val="0"/>
                                              </p:val>
                                            </p:tav>
                                            <p:tav tm="100000">
                                              <p:val>
                                                <p:strVal val="#ppt_w"/>
                                              </p:val>
                                            </p:tav>
                                          </p:tavLst>
                                        </p:anim>
                                        <p:anim calcmode="lin" valueType="num">
                                          <p:cBhvr>
                                            <p:cTn id="113" dur="500" fill="hold"/>
                                            <p:tgtEl>
                                              <p:spTgt spid="124"/>
                                            </p:tgtEl>
                                            <p:attrNameLst>
                                              <p:attrName>ppt_h</p:attrName>
                                            </p:attrNameLst>
                                          </p:cBhvr>
                                          <p:tavLst>
                                            <p:tav tm="0">
                                              <p:val>
                                                <p:fltVal val="0"/>
                                              </p:val>
                                            </p:tav>
                                            <p:tav tm="100000">
                                              <p:val>
                                                <p:strVal val="#ppt_h"/>
                                              </p:val>
                                            </p:tav>
                                          </p:tavLst>
                                        </p:anim>
                                        <p:animEffect transition="in" filter="fade">
                                          <p:cBhvr>
                                            <p:cTn id="114" dur="500"/>
                                            <p:tgtEl>
                                              <p:spTgt spid="124"/>
                                            </p:tgtEl>
                                          </p:cBhvr>
                                        </p:animEffect>
                                      </p:childTnLst>
                                    </p:cTn>
                                  </p:par>
                                  <p:par>
                                    <p:cTn id="115" presetID="53" presetClass="entr" presetSubtype="16" fill="hold" grpId="0" nodeType="withEffect">
                                      <p:stCondLst>
                                        <p:cond delay="200"/>
                                      </p:stCondLst>
                                      <p:childTnLst>
                                        <p:set>
                                          <p:cBhvr>
                                            <p:cTn id="116" dur="1" fill="hold">
                                              <p:stCondLst>
                                                <p:cond delay="0"/>
                                              </p:stCondLst>
                                            </p:cTn>
                                            <p:tgtEl>
                                              <p:spTgt spid="125"/>
                                            </p:tgtEl>
                                            <p:attrNameLst>
                                              <p:attrName>style.visibility</p:attrName>
                                            </p:attrNameLst>
                                          </p:cBhvr>
                                          <p:to>
                                            <p:strVal val="visible"/>
                                          </p:to>
                                        </p:set>
                                        <p:anim calcmode="lin" valueType="num">
                                          <p:cBhvr>
                                            <p:cTn id="117" dur="500" fill="hold"/>
                                            <p:tgtEl>
                                              <p:spTgt spid="125"/>
                                            </p:tgtEl>
                                            <p:attrNameLst>
                                              <p:attrName>ppt_w</p:attrName>
                                            </p:attrNameLst>
                                          </p:cBhvr>
                                          <p:tavLst>
                                            <p:tav tm="0">
                                              <p:val>
                                                <p:fltVal val="0"/>
                                              </p:val>
                                            </p:tav>
                                            <p:tav tm="100000">
                                              <p:val>
                                                <p:strVal val="#ppt_w"/>
                                              </p:val>
                                            </p:tav>
                                          </p:tavLst>
                                        </p:anim>
                                        <p:anim calcmode="lin" valueType="num">
                                          <p:cBhvr>
                                            <p:cTn id="118" dur="500" fill="hold"/>
                                            <p:tgtEl>
                                              <p:spTgt spid="125"/>
                                            </p:tgtEl>
                                            <p:attrNameLst>
                                              <p:attrName>ppt_h</p:attrName>
                                            </p:attrNameLst>
                                          </p:cBhvr>
                                          <p:tavLst>
                                            <p:tav tm="0">
                                              <p:val>
                                                <p:fltVal val="0"/>
                                              </p:val>
                                            </p:tav>
                                            <p:tav tm="100000">
                                              <p:val>
                                                <p:strVal val="#ppt_h"/>
                                              </p:val>
                                            </p:tav>
                                          </p:tavLst>
                                        </p:anim>
                                        <p:animEffect transition="in" filter="fade">
                                          <p:cBhvr>
                                            <p:cTn id="119" dur="500"/>
                                            <p:tgtEl>
                                              <p:spTgt spid="125"/>
                                            </p:tgtEl>
                                          </p:cBhvr>
                                        </p:animEffect>
                                      </p:childTnLst>
                                    </p:cTn>
                                  </p:par>
                                  <p:par>
                                    <p:cTn id="120" presetID="2" presetClass="entr" presetSubtype="2" accel="35000" fill="hold" nodeType="withEffect" p14:presetBounceEnd="55000">
                                      <p:stCondLst>
                                        <p:cond delay="0"/>
                                      </p:stCondLst>
                                      <p:childTnLst>
                                        <p:set>
                                          <p:cBhvr>
                                            <p:cTn id="121" dur="1" fill="hold">
                                              <p:stCondLst>
                                                <p:cond delay="0"/>
                                              </p:stCondLst>
                                            </p:cTn>
                                            <p:tgtEl>
                                              <p:spTgt spid="127"/>
                                            </p:tgtEl>
                                            <p:attrNameLst>
                                              <p:attrName>style.visibility</p:attrName>
                                            </p:attrNameLst>
                                          </p:cBhvr>
                                          <p:to>
                                            <p:strVal val="visible"/>
                                          </p:to>
                                        </p:set>
                                        <p:anim calcmode="lin" valueType="num" p14:bounceEnd="55000">
                                          <p:cBhvr additive="base">
                                            <p:cTn id="122" dur="2000" fill="hold"/>
                                            <p:tgtEl>
                                              <p:spTgt spid="127"/>
                                            </p:tgtEl>
                                            <p:attrNameLst>
                                              <p:attrName>ppt_x</p:attrName>
                                            </p:attrNameLst>
                                          </p:cBhvr>
                                          <p:tavLst>
                                            <p:tav tm="0">
                                              <p:val>
                                                <p:strVal val="1+#ppt_w/2"/>
                                              </p:val>
                                            </p:tav>
                                            <p:tav tm="100000">
                                              <p:val>
                                                <p:strVal val="#ppt_x"/>
                                              </p:val>
                                            </p:tav>
                                          </p:tavLst>
                                        </p:anim>
                                        <p:anim calcmode="lin" valueType="num" p14:bounceEnd="55000">
                                          <p:cBhvr additive="base">
                                            <p:cTn id="123" dur="2000" fill="hold"/>
                                            <p:tgtEl>
                                              <p:spTgt spid="127"/>
                                            </p:tgtEl>
                                            <p:attrNameLst>
                                              <p:attrName>ppt_y</p:attrName>
                                            </p:attrNameLst>
                                          </p:cBhvr>
                                          <p:tavLst>
                                            <p:tav tm="0">
                                              <p:val>
                                                <p:strVal val="#ppt_y"/>
                                              </p:val>
                                            </p:tav>
                                            <p:tav tm="100000">
                                              <p:val>
                                                <p:strVal val="#ppt_y"/>
                                              </p:val>
                                            </p:tav>
                                          </p:tavLst>
                                        </p:anim>
                                      </p:childTnLst>
                                    </p:cTn>
                                  </p:par>
                                  <p:par>
                                    <p:cTn id="124" presetID="2" presetClass="entr" presetSubtype="3" accel="35000" fill="hold" nodeType="withEffect" p14:presetBounceEnd="55000">
                                      <p:stCondLst>
                                        <p:cond delay="0"/>
                                      </p:stCondLst>
                                      <p:childTnLst>
                                        <p:set>
                                          <p:cBhvr>
                                            <p:cTn id="125" dur="1" fill="hold">
                                              <p:stCondLst>
                                                <p:cond delay="0"/>
                                              </p:stCondLst>
                                            </p:cTn>
                                            <p:tgtEl>
                                              <p:spTgt spid="130"/>
                                            </p:tgtEl>
                                            <p:attrNameLst>
                                              <p:attrName>style.visibility</p:attrName>
                                            </p:attrNameLst>
                                          </p:cBhvr>
                                          <p:to>
                                            <p:strVal val="visible"/>
                                          </p:to>
                                        </p:set>
                                        <p:anim calcmode="lin" valueType="num" p14:bounceEnd="55000">
                                          <p:cBhvr additive="base">
                                            <p:cTn id="126" dur="2000" fill="hold"/>
                                            <p:tgtEl>
                                              <p:spTgt spid="130"/>
                                            </p:tgtEl>
                                            <p:attrNameLst>
                                              <p:attrName>ppt_x</p:attrName>
                                            </p:attrNameLst>
                                          </p:cBhvr>
                                          <p:tavLst>
                                            <p:tav tm="0">
                                              <p:val>
                                                <p:strVal val="1+#ppt_w/2"/>
                                              </p:val>
                                            </p:tav>
                                            <p:tav tm="100000">
                                              <p:val>
                                                <p:strVal val="#ppt_x"/>
                                              </p:val>
                                            </p:tav>
                                          </p:tavLst>
                                        </p:anim>
                                        <p:anim calcmode="lin" valueType="num" p14:bounceEnd="55000">
                                          <p:cBhvr additive="base">
                                            <p:cTn id="127" dur="2000" fill="hold"/>
                                            <p:tgtEl>
                                              <p:spTgt spid="130"/>
                                            </p:tgtEl>
                                            <p:attrNameLst>
                                              <p:attrName>ppt_y</p:attrName>
                                            </p:attrNameLst>
                                          </p:cBhvr>
                                          <p:tavLst>
                                            <p:tav tm="0">
                                              <p:val>
                                                <p:strVal val="0-#ppt_h/2"/>
                                              </p:val>
                                            </p:tav>
                                            <p:tav tm="100000">
                                              <p:val>
                                                <p:strVal val="#ppt_y"/>
                                              </p:val>
                                            </p:tav>
                                          </p:tavLst>
                                        </p:anim>
                                      </p:childTnLst>
                                    </p:cTn>
                                  </p:par>
                                  <p:par>
                                    <p:cTn id="128" presetID="53" presetClass="entr" presetSubtype="16" fill="hold" nodeType="withEffect">
                                      <p:stCondLst>
                                        <p:cond delay="200"/>
                                      </p:stCondLst>
                                      <p:childTnLst>
                                        <p:set>
                                          <p:cBhvr>
                                            <p:cTn id="129" dur="1" fill="hold">
                                              <p:stCondLst>
                                                <p:cond delay="0"/>
                                              </p:stCondLst>
                                            </p:cTn>
                                            <p:tgtEl>
                                              <p:spTgt spid="215"/>
                                            </p:tgtEl>
                                            <p:attrNameLst>
                                              <p:attrName>style.visibility</p:attrName>
                                            </p:attrNameLst>
                                          </p:cBhvr>
                                          <p:to>
                                            <p:strVal val="visible"/>
                                          </p:to>
                                        </p:set>
                                        <p:anim calcmode="lin" valueType="num">
                                          <p:cBhvr>
                                            <p:cTn id="130" dur="500" fill="hold"/>
                                            <p:tgtEl>
                                              <p:spTgt spid="215"/>
                                            </p:tgtEl>
                                            <p:attrNameLst>
                                              <p:attrName>ppt_w</p:attrName>
                                            </p:attrNameLst>
                                          </p:cBhvr>
                                          <p:tavLst>
                                            <p:tav tm="0">
                                              <p:val>
                                                <p:fltVal val="0"/>
                                              </p:val>
                                            </p:tav>
                                            <p:tav tm="100000">
                                              <p:val>
                                                <p:strVal val="#ppt_w"/>
                                              </p:val>
                                            </p:tav>
                                          </p:tavLst>
                                        </p:anim>
                                        <p:anim calcmode="lin" valueType="num">
                                          <p:cBhvr>
                                            <p:cTn id="131" dur="500" fill="hold"/>
                                            <p:tgtEl>
                                              <p:spTgt spid="215"/>
                                            </p:tgtEl>
                                            <p:attrNameLst>
                                              <p:attrName>ppt_h</p:attrName>
                                            </p:attrNameLst>
                                          </p:cBhvr>
                                          <p:tavLst>
                                            <p:tav tm="0">
                                              <p:val>
                                                <p:fltVal val="0"/>
                                              </p:val>
                                            </p:tav>
                                            <p:tav tm="100000">
                                              <p:val>
                                                <p:strVal val="#ppt_h"/>
                                              </p:val>
                                            </p:tav>
                                          </p:tavLst>
                                        </p:anim>
                                        <p:animEffect transition="in" filter="fade">
                                          <p:cBhvr>
                                            <p:cTn id="132" dur="500"/>
                                            <p:tgtEl>
                                              <p:spTgt spid="215"/>
                                            </p:tgtEl>
                                          </p:cBhvr>
                                        </p:animEffect>
                                      </p:childTnLst>
                                    </p:cTn>
                                  </p:par>
                                  <p:par>
                                    <p:cTn id="133" presetID="53" presetClass="entr" presetSubtype="16" fill="hold" grpId="0" nodeType="withEffect">
                                      <p:stCondLst>
                                        <p:cond delay="400"/>
                                      </p:stCondLst>
                                      <p:childTnLst>
                                        <p:set>
                                          <p:cBhvr>
                                            <p:cTn id="134" dur="1" fill="hold">
                                              <p:stCondLst>
                                                <p:cond delay="0"/>
                                              </p:stCondLst>
                                            </p:cTn>
                                            <p:tgtEl>
                                              <p:spTgt spid="218"/>
                                            </p:tgtEl>
                                            <p:attrNameLst>
                                              <p:attrName>style.visibility</p:attrName>
                                            </p:attrNameLst>
                                          </p:cBhvr>
                                          <p:to>
                                            <p:strVal val="visible"/>
                                          </p:to>
                                        </p:set>
                                        <p:anim calcmode="lin" valueType="num">
                                          <p:cBhvr>
                                            <p:cTn id="135" dur="500" fill="hold"/>
                                            <p:tgtEl>
                                              <p:spTgt spid="218"/>
                                            </p:tgtEl>
                                            <p:attrNameLst>
                                              <p:attrName>ppt_w</p:attrName>
                                            </p:attrNameLst>
                                          </p:cBhvr>
                                          <p:tavLst>
                                            <p:tav tm="0">
                                              <p:val>
                                                <p:fltVal val="0"/>
                                              </p:val>
                                            </p:tav>
                                            <p:tav tm="100000">
                                              <p:val>
                                                <p:strVal val="#ppt_w"/>
                                              </p:val>
                                            </p:tav>
                                          </p:tavLst>
                                        </p:anim>
                                        <p:anim calcmode="lin" valueType="num">
                                          <p:cBhvr>
                                            <p:cTn id="136" dur="500" fill="hold"/>
                                            <p:tgtEl>
                                              <p:spTgt spid="218"/>
                                            </p:tgtEl>
                                            <p:attrNameLst>
                                              <p:attrName>ppt_h</p:attrName>
                                            </p:attrNameLst>
                                          </p:cBhvr>
                                          <p:tavLst>
                                            <p:tav tm="0">
                                              <p:val>
                                                <p:fltVal val="0"/>
                                              </p:val>
                                            </p:tav>
                                            <p:tav tm="100000">
                                              <p:val>
                                                <p:strVal val="#ppt_h"/>
                                              </p:val>
                                            </p:tav>
                                          </p:tavLst>
                                        </p:anim>
                                        <p:animEffect transition="in" filter="fade">
                                          <p:cBhvr>
                                            <p:cTn id="137" dur="500"/>
                                            <p:tgtEl>
                                              <p:spTgt spid="218"/>
                                            </p:tgtEl>
                                          </p:cBhvr>
                                        </p:animEffect>
                                      </p:childTnLst>
                                    </p:cTn>
                                  </p:par>
                                </p:childTnLst>
                              </p:cTn>
                            </p:par>
                            <p:par>
                              <p:cTn id="138" fill="hold">
                                <p:stCondLst>
                                  <p:cond delay="5600"/>
                                </p:stCondLst>
                                <p:childTnLst>
                                  <p:par>
                                    <p:cTn id="139" presetID="53" presetClass="entr" presetSubtype="16" fill="hold" grpId="0" nodeType="afterEffect">
                                      <p:stCondLst>
                                        <p:cond delay="0"/>
                                      </p:stCondLst>
                                      <p:childTnLst>
                                        <p:set>
                                          <p:cBhvr>
                                            <p:cTn id="140" dur="1" fill="hold">
                                              <p:stCondLst>
                                                <p:cond delay="0"/>
                                              </p:stCondLst>
                                            </p:cTn>
                                            <p:tgtEl>
                                              <p:spTgt spid="219"/>
                                            </p:tgtEl>
                                            <p:attrNameLst>
                                              <p:attrName>style.visibility</p:attrName>
                                            </p:attrNameLst>
                                          </p:cBhvr>
                                          <p:to>
                                            <p:strVal val="visible"/>
                                          </p:to>
                                        </p:set>
                                        <p:anim calcmode="lin" valueType="num">
                                          <p:cBhvr>
                                            <p:cTn id="141" dur="500" fill="hold"/>
                                            <p:tgtEl>
                                              <p:spTgt spid="219"/>
                                            </p:tgtEl>
                                            <p:attrNameLst>
                                              <p:attrName>ppt_w</p:attrName>
                                            </p:attrNameLst>
                                          </p:cBhvr>
                                          <p:tavLst>
                                            <p:tav tm="0">
                                              <p:val>
                                                <p:fltVal val="0"/>
                                              </p:val>
                                            </p:tav>
                                            <p:tav tm="100000">
                                              <p:val>
                                                <p:strVal val="#ppt_w"/>
                                              </p:val>
                                            </p:tav>
                                          </p:tavLst>
                                        </p:anim>
                                        <p:anim calcmode="lin" valueType="num">
                                          <p:cBhvr>
                                            <p:cTn id="142" dur="500" fill="hold"/>
                                            <p:tgtEl>
                                              <p:spTgt spid="219"/>
                                            </p:tgtEl>
                                            <p:attrNameLst>
                                              <p:attrName>ppt_h</p:attrName>
                                            </p:attrNameLst>
                                          </p:cBhvr>
                                          <p:tavLst>
                                            <p:tav tm="0">
                                              <p:val>
                                                <p:fltVal val="0"/>
                                              </p:val>
                                            </p:tav>
                                            <p:tav tm="100000">
                                              <p:val>
                                                <p:strVal val="#ppt_h"/>
                                              </p:val>
                                            </p:tav>
                                          </p:tavLst>
                                        </p:anim>
                                        <p:animEffect transition="in" filter="fade">
                                          <p:cBhvr>
                                            <p:cTn id="143" dur="500"/>
                                            <p:tgtEl>
                                              <p:spTgt spid="219"/>
                                            </p:tgtEl>
                                          </p:cBhvr>
                                        </p:animEffect>
                                      </p:childTnLst>
                                    </p:cTn>
                                  </p:par>
                                  <p:par>
                                    <p:cTn id="144" presetID="2" presetClass="entr" presetSubtype="2" accel="35000" fill="hold" nodeType="withEffect" p14:presetBounceEnd="55000">
                                      <p:stCondLst>
                                        <p:cond delay="0"/>
                                      </p:stCondLst>
                                      <p:childTnLst>
                                        <p:set>
                                          <p:cBhvr>
                                            <p:cTn id="145" dur="1" fill="hold">
                                              <p:stCondLst>
                                                <p:cond delay="0"/>
                                              </p:stCondLst>
                                            </p:cTn>
                                            <p:tgtEl>
                                              <p:spTgt spid="220"/>
                                            </p:tgtEl>
                                            <p:attrNameLst>
                                              <p:attrName>style.visibility</p:attrName>
                                            </p:attrNameLst>
                                          </p:cBhvr>
                                          <p:to>
                                            <p:strVal val="visible"/>
                                          </p:to>
                                        </p:set>
                                        <p:anim calcmode="lin" valueType="num" p14:bounceEnd="55000">
                                          <p:cBhvr additive="base">
                                            <p:cTn id="146" dur="2000" fill="hold"/>
                                            <p:tgtEl>
                                              <p:spTgt spid="220"/>
                                            </p:tgtEl>
                                            <p:attrNameLst>
                                              <p:attrName>ppt_x</p:attrName>
                                            </p:attrNameLst>
                                          </p:cBhvr>
                                          <p:tavLst>
                                            <p:tav tm="0">
                                              <p:val>
                                                <p:strVal val="1+#ppt_w/2"/>
                                              </p:val>
                                            </p:tav>
                                            <p:tav tm="100000">
                                              <p:val>
                                                <p:strVal val="#ppt_x"/>
                                              </p:val>
                                            </p:tav>
                                          </p:tavLst>
                                        </p:anim>
                                        <p:anim calcmode="lin" valueType="num" p14:bounceEnd="55000">
                                          <p:cBhvr additive="base">
                                            <p:cTn id="147" dur="2000" fill="hold"/>
                                            <p:tgtEl>
                                              <p:spTgt spid="220"/>
                                            </p:tgtEl>
                                            <p:attrNameLst>
                                              <p:attrName>ppt_y</p:attrName>
                                            </p:attrNameLst>
                                          </p:cBhvr>
                                          <p:tavLst>
                                            <p:tav tm="0">
                                              <p:val>
                                                <p:strVal val="#ppt_y"/>
                                              </p:val>
                                            </p:tav>
                                            <p:tav tm="100000">
                                              <p:val>
                                                <p:strVal val="#ppt_y"/>
                                              </p:val>
                                            </p:tav>
                                          </p:tavLst>
                                        </p:anim>
                                      </p:childTnLst>
                                    </p:cTn>
                                  </p:par>
                                  <p:par>
                                    <p:cTn id="148" presetID="53" presetClass="entr" presetSubtype="16" fill="hold" nodeType="withEffect">
                                      <p:stCondLst>
                                        <p:cond delay="400"/>
                                      </p:stCondLst>
                                      <p:childTnLst>
                                        <p:set>
                                          <p:cBhvr>
                                            <p:cTn id="149" dur="1" fill="hold">
                                              <p:stCondLst>
                                                <p:cond delay="0"/>
                                              </p:stCondLst>
                                            </p:cTn>
                                            <p:tgtEl>
                                              <p:spTgt spid="223"/>
                                            </p:tgtEl>
                                            <p:attrNameLst>
                                              <p:attrName>style.visibility</p:attrName>
                                            </p:attrNameLst>
                                          </p:cBhvr>
                                          <p:to>
                                            <p:strVal val="visible"/>
                                          </p:to>
                                        </p:set>
                                        <p:anim calcmode="lin" valueType="num">
                                          <p:cBhvr>
                                            <p:cTn id="150" dur="500" fill="hold"/>
                                            <p:tgtEl>
                                              <p:spTgt spid="223"/>
                                            </p:tgtEl>
                                            <p:attrNameLst>
                                              <p:attrName>ppt_w</p:attrName>
                                            </p:attrNameLst>
                                          </p:cBhvr>
                                          <p:tavLst>
                                            <p:tav tm="0">
                                              <p:val>
                                                <p:fltVal val="0"/>
                                              </p:val>
                                            </p:tav>
                                            <p:tav tm="100000">
                                              <p:val>
                                                <p:strVal val="#ppt_w"/>
                                              </p:val>
                                            </p:tav>
                                          </p:tavLst>
                                        </p:anim>
                                        <p:anim calcmode="lin" valueType="num">
                                          <p:cBhvr>
                                            <p:cTn id="151" dur="500" fill="hold"/>
                                            <p:tgtEl>
                                              <p:spTgt spid="223"/>
                                            </p:tgtEl>
                                            <p:attrNameLst>
                                              <p:attrName>ppt_h</p:attrName>
                                            </p:attrNameLst>
                                          </p:cBhvr>
                                          <p:tavLst>
                                            <p:tav tm="0">
                                              <p:val>
                                                <p:fltVal val="0"/>
                                              </p:val>
                                            </p:tav>
                                            <p:tav tm="100000">
                                              <p:val>
                                                <p:strVal val="#ppt_h"/>
                                              </p:val>
                                            </p:tav>
                                          </p:tavLst>
                                        </p:anim>
                                        <p:animEffect transition="in" filter="fade">
                                          <p:cBhvr>
                                            <p:cTn id="152"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90" grpId="0"/>
          <p:bldP spid="89" grpId="0"/>
          <p:bldP spid="113" grpId="0" animBg="1"/>
          <p:bldP spid="114" grpId="0" animBg="1"/>
          <p:bldP spid="124" grpId="0" animBg="1"/>
          <p:bldP spid="125" grpId="0" animBg="1"/>
          <p:bldP spid="133" grpId="0" animBg="1"/>
          <p:bldP spid="134" grpId="0" animBg="1"/>
          <p:bldP spid="212" grpId="0" animBg="1"/>
          <p:bldP spid="213" grpId="0" animBg="1"/>
          <p:bldP spid="214" grpId="0" animBg="1"/>
          <p:bldP spid="218" grpId="0" animBg="1"/>
          <p:bldP spid="21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2000"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2000" fill="hold"/>
                                            <p:tgtEl>
                                              <p:spTgt spid="81"/>
                                            </p:tgtEl>
                                            <p:attrNameLst>
                                              <p:attrName>ppt_x</p:attrName>
                                            </p:attrNameLst>
                                          </p:cBhvr>
                                          <p:tavLst>
                                            <p:tav tm="0">
                                              <p:val>
                                                <p:strVal val="0-#ppt_w/2"/>
                                              </p:val>
                                            </p:tav>
                                            <p:tav tm="100000">
                                              <p:val>
                                                <p:strVal val="#ppt_x"/>
                                              </p:val>
                                            </p:tav>
                                          </p:tavLst>
                                        </p:anim>
                                        <p:anim calcmode="lin" valueType="num">
                                          <p:cBhvr additive="base">
                                            <p:cTn id="8" dur="2000" fill="hold"/>
                                            <p:tgtEl>
                                              <p:spTgt spid="81"/>
                                            </p:tgtEl>
                                            <p:attrNameLst>
                                              <p:attrName>ppt_y</p:attrName>
                                            </p:attrNameLst>
                                          </p:cBhvr>
                                          <p:tavLst>
                                            <p:tav tm="0">
                                              <p:val>
                                                <p:strVal val="0-#ppt_h/2"/>
                                              </p:val>
                                            </p:tav>
                                            <p:tav tm="100000">
                                              <p:val>
                                                <p:strVal val="#ppt_y"/>
                                              </p:val>
                                            </p:tav>
                                          </p:tavLst>
                                        </p:anim>
                                      </p:childTnLst>
                                    </p:cTn>
                                  </p:par>
                                  <p:par>
                                    <p:cTn id="9" presetID="2" presetClass="entr" presetSubtype="12" accel="52000" fill="hold"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2000" fill="hold"/>
                                            <p:tgtEl>
                                              <p:spTgt spid="78"/>
                                            </p:tgtEl>
                                            <p:attrNameLst>
                                              <p:attrName>ppt_x</p:attrName>
                                            </p:attrNameLst>
                                          </p:cBhvr>
                                          <p:tavLst>
                                            <p:tav tm="0">
                                              <p:val>
                                                <p:strVal val="0-#ppt_w/2"/>
                                              </p:val>
                                            </p:tav>
                                            <p:tav tm="100000">
                                              <p:val>
                                                <p:strVal val="#ppt_x"/>
                                              </p:val>
                                            </p:tav>
                                          </p:tavLst>
                                        </p:anim>
                                        <p:anim calcmode="lin" valueType="num">
                                          <p:cBhvr additive="base">
                                            <p:cTn id="12" dur="2000" fill="hold"/>
                                            <p:tgtEl>
                                              <p:spTgt spid="78"/>
                                            </p:tgtEl>
                                            <p:attrNameLst>
                                              <p:attrName>ppt_y</p:attrName>
                                            </p:attrNameLst>
                                          </p:cBhvr>
                                          <p:tavLst>
                                            <p:tav tm="0">
                                              <p:val>
                                                <p:strVal val="1+#ppt_h/2"/>
                                              </p:val>
                                            </p:tav>
                                            <p:tav tm="100000">
                                              <p:val>
                                                <p:strVal val="#ppt_y"/>
                                              </p:val>
                                            </p:tav>
                                          </p:tavLst>
                                        </p:anim>
                                      </p:childTnLst>
                                    </p:cTn>
                                  </p:par>
                                  <p:par>
                                    <p:cTn id="13" presetID="2" presetClass="entr" presetSubtype="3" accel="5200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anim calcmode="lin" valueType="num">
                                          <p:cBhvr additive="base">
                                            <p:cTn id="15" dur="2000" fill="hold"/>
                                            <p:tgtEl>
                                              <p:spTgt spid="75"/>
                                            </p:tgtEl>
                                            <p:attrNameLst>
                                              <p:attrName>ppt_x</p:attrName>
                                            </p:attrNameLst>
                                          </p:cBhvr>
                                          <p:tavLst>
                                            <p:tav tm="0">
                                              <p:val>
                                                <p:strVal val="1+#ppt_w/2"/>
                                              </p:val>
                                            </p:tav>
                                            <p:tav tm="100000">
                                              <p:val>
                                                <p:strVal val="#ppt_x"/>
                                              </p:val>
                                            </p:tav>
                                          </p:tavLst>
                                        </p:anim>
                                        <p:anim calcmode="lin" valueType="num">
                                          <p:cBhvr additive="base">
                                            <p:cTn id="16" dur="2000" fill="hold"/>
                                            <p:tgtEl>
                                              <p:spTgt spid="75"/>
                                            </p:tgtEl>
                                            <p:attrNameLst>
                                              <p:attrName>ppt_y</p:attrName>
                                            </p:attrNameLst>
                                          </p:cBhvr>
                                          <p:tavLst>
                                            <p:tav tm="0">
                                              <p:val>
                                                <p:strVal val="0-#ppt_h/2"/>
                                              </p:val>
                                            </p:tav>
                                            <p:tav tm="100000">
                                              <p:val>
                                                <p:strVal val="#ppt_y"/>
                                              </p:val>
                                            </p:tav>
                                          </p:tavLst>
                                        </p:anim>
                                      </p:childTnLst>
                                    </p:cTn>
                                  </p:par>
                                  <p:par>
                                    <p:cTn id="17" presetID="2" presetClass="entr" presetSubtype="6" accel="52000"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anim calcmode="lin" valueType="num">
                                          <p:cBhvr additive="base">
                                            <p:cTn id="19" dur="2000" fill="hold"/>
                                            <p:tgtEl>
                                              <p:spTgt spid="84"/>
                                            </p:tgtEl>
                                            <p:attrNameLst>
                                              <p:attrName>ppt_x</p:attrName>
                                            </p:attrNameLst>
                                          </p:cBhvr>
                                          <p:tavLst>
                                            <p:tav tm="0">
                                              <p:val>
                                                <p:strVal val="1+#ppt_w/2"/>
                                              </p:val>
                                            </p:tav>
                                            <p:tav tm="100000">
                                              <p:val>
                                                <p:strVal val="#ppt_x"/>
                                              </p:val>
                                            </p:tav>
                                          </p:tavLst>
                                        </p:anim>
                                        <p:anim calcmode="lin" valueType="num">
                                          <p:cBhvr additive="base">
                                            <p:cTn id="20" dur="2000" fill="hold"/>
                                            <p:tgtEl>
                                              <p:spTgt spid="84"/>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33"/>
                                            </p:tgtEl>
                                            <p:attrNameLst>
                                              <p:attrName>style.visibility</p:attrName>
                                            </p:attrNameLst>
                                          </p:cBhvr>
                                          <p:to>
                                            <p:strVal val="visible"/>
                                          </p:to>
                                        </p:set>
                                        <p:anim calcmode="lin" valueType="num">
                                          <p:cBhvr>
                                            <p:cTn id="24" dur="500" fill="hold"/>
                                            <p:tgtEl>
                                              <p:spTgt spid="133"/>
                                            </p:tgtEl>
                                            <p:attrNameLst>
                                              <p:attrName>ppt_w</p:attrName>
                                            </p:attrNameLst>
                                          </p:cBhvr>
                                          <p:tavLst>
                                            <p:tav tm="0">
                                              <p:val>
                                                <p:fltVal val="0"/>
                                              </p:val>
                                            </p:tav>
                                            <p:tav tm="100000">
                                              <p:val>
                                                <p:strVal val="#ppt_w"/>
                                              </p:val>
                                            </p:tav>
                                          </p:tavLst>
                                        </p:anim>
                                        <p:anim calcmode="lin" valueType="num">
                                          <p:cBhvr>
                                            <p:cTn id="25" dur="500" fill="hold"/>
                                            <p:tgtEl>
                                              <p:spTgt spid="133"/>
                                            </p:tgtEl>
                                            <p:attrNameLst>
                                              <p:attrName>ppt_h</p:attrName>
                                            </p:attrNameLst>
                                          </p:cBhvr>
                                          <p:tavLst>
                                            <p:tav tm="0">
                                              <p:val>
                                                <p:fltVal val="0"/>
                                              </p:val>
                                            </p:tav>
                                            <p:tav tm="100000">
                                              <p:val>
                                                <p:strVal val="#ppt_h"/>
                                              </p:val>
                                            </p:tav>
                                          </p:tavLst>
                                        </p:anim>
                                        <p:animEffect transition="in" filter="fade">
                                          <p:cBhvr>
                                            <p:cTn id="26" dur="500"/>
                                            <p:tgtEl>
                                              <p:spTgt spid="133"/>
                                            </p:tgtEl>
                                          </p:cBhvr>
                                        </p:animEffect>
                                      </p:childTnLst>
                                    </p:cTn>
                                  </p:par>
                                  <p:par>
                                    <p:cTn id="27" presetID="53" presetClass="entr" presetSubtype="16" fill="hold" grpId="0" nodeType="withEffect">
                                      <p:stCondLst>
                                        <p:cond delay="400"/>
                                      </p:stCondLst>
                                      <p:childTnLst>
                                        <p:set>
                                          <p:cBhvr>
                                            <p:cTn id="28" dur="1" fill="hold">
                                              <p:stCondLst>
                                                <p:cond delay="0"/>
                                              </p:stCondLst>
                                            </p:cTn>
                                            <p:tgtEl>
                                              <p:spTgt spid="134"/>
                                            </p:tgtEl>
                                            <p:attrNameLst>
                                              <p:attrName>style.visibility</p:attrName>
                                            </p:attrNameLst>
                                          </p:cBhvr>
                                          <p:to>
                                            <p:strVal val="visible"/>
                                          </p:to>
                                        </p:set>
                                        <p:anim calcmode="lin" valueType="num">
                                          <p:cBhvr>
                                            <p:cTn id="29" dur="500" fill="hold"/>
                                            <p:tgtEl>
                                              <p:spTgt spid="134"/>
                                            </p:tgtEl>
                                            <p:attrNameLst>
                                              <p:attrName>ppt_w</p:attrName>
                                            </p:attrNameLst>
                                          </p:cBhvr>
                                          <p:tavLst>
                                            <p:tav tm="0">
                                              <p:val>
                                                <p:fltVal val="0"/>
                                              </p:val>
                                            </p:tav>
                                            <p:tav tm="100000">
                                              <p:val>
                                                <p:strVal val="#ppt_w"/>
                                              </p:val>
                                            </p:tav>
                                          </p:tavLst>
                                        </p:anim>
                                        <p:anim calcmode="lin" valueType="num">
                                          <p:cBhvr>
                                            <p:cTn id="30" dur="500" fill="hold"/>
                                            <p:tgtEl>
                                              <p:spTgt spid="134"/>
                                            </p:tgtEl>
                                            <p:attrNameLst>
                                              <p:attrName>ppt_h</p:attrName>
                                            </p:attrNameLst>
                                          </p:cBhvr>
                                          <p:tavLst>
                                            <p:tav tm="0">
                                              <p:val>
                                                <p:fltVal val="0"/>
                                              </p:val>
                                            </p:tav>
                                            <p:tav tm="100000">
                                              <p:val>
                                                <p:strVal val="#ppt_h"/>
                                              </p:val>
                                            </p:tav>
                                          </p:tavLst>
                                        </p:anim>
                                        <p:animEffect transition="in" filter="fade">
                                          <p:cBhvr>
                                            <p:cTn id="31" dur="500"/>
                                            <p:tgtEl>
                                              <p:spTgt spid="134"/>
                                            </p:tgtEl>
                                          </p:cBhvr>
                                        </p:animEffect>
                                      </p:childTnLst>
                                    </p:cTn>
                                  </p:par>
                                  <p:par>
                                    <p:cTn id="32" presetID="53" presetClass="entr" presetSubtype="16" fill="hold" nodeType="withEffect">
                                      <p:stCondLst>
                                        <p:cond delay="400"/>
                                      </p:stCondLst>
                                      <p:childTnLst>
                                        <p:set>
                                          <p:cBhvr>
                                            <p:cTn id="33" dur="1" fill="hold">
                                              <p:stCondLst>
                                                <p:cond delay="0"/>
                                              </p:stCondLst>
                                            </p:cTn>
                                            <p:tgtEl>
                                              <p:spTgt spid="135"/>
                                            </p:tgtEl>
                                            <p:attrNameLst>
                                              <p:attrName>style.visibility</p:attrName>
                                            </p:attrNameLst>
                                          </p:cBhvr>
                                          <p:to>
                                            <p:strVal val="visible"/>
                                          </p:to>
                                        </p:set>
                                        <p:anim calcmode="lin" valueType="num">
                                          <p:cBhvr>
                                            <p:cTn id="34" dur="500" fill="hold"/>
                                            <p:tgtEl>
                                              <p:spTgt spid="135"/>
                                            </p:tgtEl>
                                            <p:attrNameLst>
                                              <p:attrName>ppt_w</p:attrName>
                                            </p:attrNameLst>
                                          </p:cBhvr>
                                          <p:tavLst>
                                            <p:tav tm="0">
                                              <p:val>
                                                <p:fltVal val="0"/>
                                              </p:val>
                                            </p:tav>
                                            <p:tav tm="100000">
                                              <p:val>
                                                <p:strVal val="#ppt_w"/>
                                              </p:val>
                                            </p:tav>
                                          </p:tavLst>
                                        </p:anim>
                                        <p:anim calcmode="lin" valueType="num">
                                          <p:cBhvr>
                                            <p:cTn id="35" dur="500" fill="hold"/>
                                            <p:tgtEl>
                                              <p:spTgt spid="135"/>
                                            </p:tgtEl>
                                            <p:attrNameLst>
                                              <p:attrName>ppt_h</p:attrName>
                                            </p:attrNameLst>
                                          </p:cBhvr>
                                          <p:tavLst>
                                            <p:tav tm="0">
                                              <p:val>
                                                <p:fltVal val="0"/>
                                              </p:val>
                                            </p:tav>
                                            <p:tav tm="100000">
                                              <p:val>
                                                <p:strVal val="#ppt_h"/>
                                              </p:val>
                                            </p:tav>
                                          </p:tavLst>
                                        </p:anim>
                                        <p:animEffect transition="in" filter="fade">
                                          <p:cBhvr>
                                            <p:cTn id="36" dur="500"/>
                                            <p:tgtEl>
                                              <p:spTgt spid="135"/>
                                            </p:tgtEl>
                                          </p:cBhvr>
                                        </p:animEffect>
                                      </p:childTnLst>
                                    </p:cTn>
                                  </p:par>
                                  <p:par>
                                    <p:cTn id="37" presetID="53" presetClass="entr" presetSubtype="16" fill="hold" nodeType="withEffect">
                                      <p:stCondLst>
                                        <p:cond delay="20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childTnLst>
                                    </p:cTn>
                                  </p:par>
                                  <p:par>
                                    <p:cTn id="42" presetID="53" presetClass="entr" presetSubtype="16" fill="hold" nodeType="withEffect">
                                      <p:stCondLst>
                                        <p:cond delay="400"/>
                                      </p:stCondLst>
                                      <p:childTnLst>
                                        <p:set>
                                          <p:cBhvr>
                                            <p:cTn id="43" dur="1" fill="hold">
                                              <p:stCondLst>
                                                <p:cond delay="0"/>
                                              </p:stCondLst>
                                            </p:cTn>
                                            <p:tgtEl>
                                              <p:spTgt spid="194"/>
                                            </p:tgtEl>
                                            <p:attrNameLst>
                                              <p:attrName>style.visibility</p:attrName>
                                            </p:attrNameLst>
                                          </p:cBhvr>
                                          <p:to>
                                            <p:strVal val="visible"/>
                                          </p:to>
                                        </p:set>
                                        <p:anim calcmode="lin" valueType="num">
                                          <p:cBhvr>
                                            <p:cTn id="44" dur="500" fill="hold"/>
                                            <p:tgtEl>
                                              <p:spTgt spid="194"/>
                                            </p:tgtEl>
                                            <p:attrNameLst>
                                              <p:attrName>ppt_w</p:attrName>
                                            </p:attrNameLst>
                                          </p:cBhvr>
                                          <p:tavLst>
                                            <p:tav tm="0">
                                              <p:val>
                                                <p:fltVal val="0"/>
                                              </p:val>
                                            </p:tav>
                                            <p:tav tm="100000">
                                              <p:val>
                                                <p:strVal val="#ppt_w"/>
                                              </p:val>
                                            </p:tav>
                                          </p:tavLst>
                                        </p:anim>
                                        <p:anim calcmode="lin" valueType="num">
                                          <p:cBhvr>
                                            <p:cTn id="45" dur="500" fill="hold"/>
                                            <p:tgtEl>
                                              <p:spTgt spid="194"/>
                                            </p:tgtEl>
                                            <p:attrNameLst>
                                              <p:attrName>ppt_h</p:attrName>
                                            </p:attrNameLst>
                                          </p:cBhvr>
                                          <p:tavLst>
                                            <p:tav tm="0">
                                              <p:val>
                                                <p:fltVal val="0"/>
                                              </p:val>
                                            </p:tav>
                                            <p:tav tm="100000">
                                              <p:val>
                                                <p:strVal val="#ppt_h"/>
                                              </p:val>
                                            </p:tav>
                                          </p:tavLst>
                                        </p:anim>
                                        <p:animEffect transition="in" filter="fade">
                                          <p:cBhvr>
                                            <p:cTn id="46" dur="500"/>
                                            <p:tgtEl>
                                              <p:spTgt spid="194"/>
                                            </p:tgtEl>
                                          </p:cBhvr>
                                        </p:animEffect>
                                      </p:childTnLst>
                                    </p:cTn>
                                  </p:par>
                                  <p:par>
                                    <p:cTn id="47" presetID="53" presetClass="entr" presetSubtype="16" fill="hold" grpId="0" nodeType="withEffect">
                                      <p:stCondLst>
                                        <p:cond delay="400"/>
                                      </p:stCondLst>
                                      <p:childTnLst>
                                        <p:set>
                                          <p:cBhvr>
                                            <p:cTn id="48" dur="1" fill="hold">
                                              <p:stCondLst>
                                                <p:cond delay="0"/>
                                              </p:stCondLst>
                                            </p:cTn>
                                            <p:tgtEl>
                                              <p:spTgt spid="212"/>
                                            </p:tgtEl>
                                            <p:attrNameLst>
                                              <p:attrName>style.visibility</p:attrName>
                                            </p:attrNameLst>
                                          </p:cBhvr>
                                          <p:to>
                                            <p:strVal val="visible"/>
                                          </p:to>
                                        </p:set>
                                        <p:anim calcmode="lin" valueType="num">
                                          <p:cBhvr>
                                            <p:cTn id="49" dur="500" fill="hold"/>
                                            <p:tgtEl>
                                              <p:spTgt spid="212"/>
                                            </p:tgtEl>
                                            <p:attrNameLst>
                                              <p:attrName>ppt_w</p:attrName>
                                            </p:attrNameLst>
                                          </p:cBhvr>
                                          <p:tavLst>
                                            <p:tav tm="0">
                                              <p:val>
                                                <p:fltVal val="0"/>
                                              </p:val>
                                            </p:tav>
                                            <p:tav tm="100000">
                                              <p:val>
                                                <p:strVal val="#ppt_w"/>
                                              </p:val>
                                            </p:tav>
                                          </p:tavLst>
                                        </p:anim>
                                        <p:anim calcmode="lin" valueType="num">
                                          <p:cBhvr>
                                            <p:cTn id="50" dur="500" fill="hold"/>
                                            <p:tgtEl>
                                              <p:spTgt spid="212"/>
                                            </p:tgtEl>
                                            <p:attrNameLst>
                                              <p:attrName>ppt_h</p:attrName>
                                            </p:attrNameLst>
                                          </p:cBhvr>
                                          <p:tavLst>
                                            <p:tav tm="0">
                                              <p:val>
                                                <p:fltVal val="0"/>
                                              </p:val>
                                            </p:tav>
                                            <p:tav tm="100000">
                                              <p:val>
                                                <p:strVal val="#ppt_h"/>
                                              </p:val>
                                            </p:tav>
                                          </p:tavLst>
                                        </p:anim>
                                        <p:animEffect transition="in" filter="fade">
                                          <p:cBhvr>
                                            <p:cTn id="51" dur="500"/>
                                            <p:tgtEl>
                                              <p:spTgt spid="212"/>
                                            </p:tgtEl>
                                          </p:cBhvr>
                                        </p:animEffect>
                                      </p:childTnLst>
                                    </p:cTn>
                                  </p:par>
                                  <p:par>
                                    <p:cTn id="52" presetID="53" presetClass="entr" presetSubtype="16" fill="hold" grpId="0" nodeType="withEffect">
                                      <p:stCondLst>
                                        <p:cond delay="200"/>
                                      </p:stCondLst>
                                      <p:childTnLst>
                                        <p:set>
                                          <p:cBhvr>
                                            <p:cTn id="53" dur="1" fill="hold">
                                              <p:stCondLst>
                                                <p:cond delay="0"/>
                                              </p:stCondLst>
                                            </p:cTn>
                                            <p:tgtEl>
                                              <p:spTgt spid="213"/>
                                            </p:tgtEl>
                                            <p:attrNameLst>
                                              <p:attrName>style.visibility</p:attrName>
                                            </p:attrNameLst>
                                          </p:cBhvr>
                                          <p:to>
                                            <p:strVal val="visible"/>
                                          </p:to>
                                        </p:set>
                                        <p:anim calcmode="lin" valueType="num">
                                          <p:cBhvr>
                                            <p:cTn id="54" dur="500" fill="hold"/>
                                            <p:tgtEl>
                                              <p:spTgt spid="213"/>
                                            </p:tgtEl>
                                            <p:attrNameLst>
                                              <p:attrName>ppt_w</p:attrName>
                                            </p:attrNameLst>
                                          </p:cBhvr>
                                          <p:tavLst>
                                            <p:tav tm="0">
                                              <p:val>
                                                <p:fltVal val="0"/>
                                              </p:val>
                                            </p:tav>
                                            <p:tav tm="100000">
                                              <p:val>
                                                <p:strVal val="#ppt_w"/>
                                              </p:val>
                                            </p:tav>
                                          </p:tavLst>
                                        </p:anim>
                                        <p:anim calcmode="lin" valueType="num">
                                          <p:cBhvr>
                                            <p:cTn id="55" dur="500" fill="hold"/>
                                            <p:tgtEl>
                                              <p:spTgt spid="213"/>
                                            </p:tgtEl>
                                            <p:attrNameLst>
                                              <p:attrName>ppt_h</p:attrName>
                                            </p:attrNameLst>
                                          </p:cBhvr>
                                          <p:tavLst>
                                            <p:tav tm="0">
                                              <p:val>
                                                <p:fltVal val="0"/>
                                              </p:val>
                                            </p:tav>
                                            <p:tav tm="100000">
                                              <p:val>
                                                <p:strVal val="#ppt_h"/>
                                              </p:val>
                                            </p:tav>
                                          </p:tavLst>
                                        </p:anim>
                                        <p:animEffect transition="in" filter="fade">
                                          <p:cBhvr>
                                            <p:cTn id="56" dur="500"/>
                                            <p:tgtEl>
                                              <p:spTgt spid="213"/>
                                            </p:tgtEl>
                                          </p:cBhvr>
                                        </p:animEffect>
                                      </p:childTnLst>
                                    </p:cTn>
                                  </p:par>
                                  <p:par>
                                    <p:cTn id="57" presetID="53" presetClass="entr" presetSubtype="16" fill="hold" grpId="0" nodeType="withEffect">
                                      <p:stCondLst>
                                        <p:cond delay="400"/>
                                      </p:stCondLst>
                                      <p:childTnLst>
                                        <p:set>
                                          <p:cBhvr>
                                            <p:cTn id="58" dur="1" fill="hold">
                                              <p:stCondLst>
                                                <p:cond delay="0"/>
                                              </p:stCondLst>
                                            </p:cTn>
                                            <p:tgtEl>
                                              <p:spTgt spid="214"/>
                                            </p:tgtEl>
                                            <p:attrNameLst>
                                              <p:attrName>style.visibility</p:attrName>
                                            </p:attrNameLst>
                                          </p:cBhvr>
                                          <p:to>
                                            <p:strVal val="visible"/>
                                          </p:to>
                                        </p:set>
                                        <p:anim calcmode="lin" valueType="num">
                                          <p:cBhvr>
                                            <p:cTn id="59" dur="500" fill="hold"/>
                                            <p:tgtEl>
                                              <p:spTgt spid="214"/>
                                            </p:tgtEl>
                                            <p:attrNameLst>
                                              <p:attrName>ppt_w</p:attrName>
                                            </p:attrNameLst>
                                          </p:cBhvr>
                                          <p:tavLst>
                                            <p:tav tm="0">
                                              <p:val>
                                                <p:fltVal val="0"/>
                                              </p:val>
                                            </p:tav>
                                            <p:tav tm="100000">
                                              <p:val>
                                                <p:strVal val="#ppt_w"/>
                                              </p:val>
                                            </p:tav>
                                          </p:tavLst>
                                        </p:anim>
                                        <p:anim calcmode="lin" valueType="num">
                                          <p:cBhvr>
                                            <p:cTn id="60" dur="500" fill="hold"/>
                                            <p:tgtEl>
                                              <p:spTgt spid="214"/>
                                            </p:tgtEl>
                                            <p:attrNameLst>
                                              <p:attrName>ppt_h</p:attrName>
                                            </p:attrNameLst>
                                          </p:cBhvr>
                                          <p:tavLst>
                                            <p:tav tm="0">
                                              <p:val>
                                                <p:fltVal val="0"/>
                                              </p:val>
                                            </p:tav>
                                            <p:tav tm="100000">
                                              <p:val>
                                                <p:strVal val="#ppt_h"/>
                                              </p:val>
                                            </p:tav>
                                          </p:tavLst>
                                        </p:anim>
                                        <p:animEffect transition="in" filter="fade">
                                          <p:cBhvr>
                                            <p:cTn id="61" dur="500"/>
                                            <p:tgtEl>
                                              <p:spTgt spid="214"/>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1200"/>
                                      </p:stCondLst>
                                      <p:childTnLst>
                                        <p:set>
                                          <p:cBhvr>
                                            <p:cTn id="65" dur="1" fill="hold">
                                              <p:stCondLst>
                                                <p:cond delay="0"/>
                                              </p:stCondLst>
                                            </p:cTn>
                                            <p:tgtEl>
                                              <p:spTgt spid="87"/>
                                            </p:tgtEl>
                                            <p:attrNameLst>
                                              <p:attrName>style.visibility</p:attrName>
                                            </p:attrNameLst>
                                          </p:cBhvr>
                                          <p:to>
                                            <p:strVal val="visible"/>
                                          </p:to>
                                        </p:set>
                                        <p:animEffect transition="in" filter="fade">
                                          <p:cBhvr>
                                            <p:cTn id="66" dur="1000"/>
                                            <p:tgtEl>
                                              <p:spTgt spid="87"/>
                                            </p:tgtEl>
                                          </p:cBhvr>
                                        </p:animEffect>
                                        <p:anim calcmode="lin" valueType="num">
                                          <p:cBhvr>
                                            <p:cTn id="67" dur="1000" fill="hold"/>
                                            <p:tgtEl>
                                              <p:spTgt spid="87"/>
                                            </p:tgtEl>
                                            <p:attrNameLst>
                                              <p:attrName>ppt_x</p:attrName>
                                            </p:attrNameLst>
                                          </p:cBhvr>
                                          <p:tavLst>
                                            <p:tav tm="0">
                                              <p:val>
                                                <p:strVal val="#ppt_x"/>
                                              </p:val>
                                            </p:tav>
                                            <p:tav tm="100000">
                                              <p:val>
                                                <p:strVal val="#ppt_x"/>
                                              </p:val>
                                            </p:tav>
                                          </p:tavLst>
                                        </p:anim>
                                        <p:anim calcmode="lin" valueType="num">
                                          <p:cBhvr>
                                            <p:cTn id="68" dur="1000" fill="hold"/>
                                            <p:tgtEl>
                                              <p:spTgt spid="8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1600"/>
                                      </p:stCondLst>
                                      <p:childTnLst>
                                        <p:set>
                                          <p:cBhvr>
                                            <p:cTn id="70" dur="1" fill="hold">
                                              <p:stCondLst>
                                                <p:cond delay="0"/>
                                              </p:stCondLst>
                                            </p:cTn>
                                            <p:tgtEl>
                                              <p:spTgt spid="88"/>
                                            </p:tgtEl>
                                            <p:attrNameLst>
                                              <p:attrName>style.visibility</p:attrName>
                                            </p:attrNameLst>
                                          </p:cBhvr>
                                          <p:to>
                                            <p:strVal val="visible"/>
                                          </p:to>
                                        </p:set>
                                        <p:animEffect transition="in" filter="fade">
                                          <p:cBhvr>
                                            <p:cTn id="71" dur="1000"/>
                                            <p:tgtEl>
                                              <p:spTgt spid="88"/>
                                            </p:tgtEl>
                                          </p:cBhvr>
                                        </p:animEffect>
                                        <p:anim calcmode="lin" valueType="num">
                                          <p:cBhvr>
                                            <p:cTn id="72" dur="1000" fill="hold"/>
                                            <p:tgtEl>
                                              <p:spTgt spid="88"/>
                                            </p:tgtEl>
                                            <p:attrNameLst>
                                              <p:attrName>ppt_x</p:attrName>
                                            </p:attrNameLst>
                                          </p:cBhvr>
                                          <p:tavLst>
                                            <p:tav tm="0">
                                              <p:val>
                                                <p:strVal val="#ppt_x"/>
                                              </p:val>
                                            </p:tav>
                                            <p:tav tm="100000">
                                              <p:val>
                                                <p:strVal val="#ppt_x"/>
                                              </p:val>
                                            </p:tav>
                                          </p:tavLst>
                                        </p:anim>
                                        <p:anim calcmode="lin" valueType="num">
                                          <p:cBhvr>
                                            <p:cTn id="73" dur="1000" fill="hold"/>
                                            <p:tgtEl>
                                              <p:spTgt spid="8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2100"/>
                                      </p:stCondLst>
                                      <p:childTnLst>
                                        <p:set>
                                          <p:cBhvr>
                                            <p:cTn id="75" dur="1" fill="hold">
                                              <p:stCondLst>
                                                <p:cond delay="0"/>
                                              </p:stCondLst>
                                            </p:cTn>
                                            <p:tgtEl>
                                              <p:spTgt spid="89"/>
                                            </p:tgtEl>
                                            <p:attrNameLst>
                                              <p:attrName>style.visibility</p:attrName>
                                            </p:attrNameLst>
                                          </p:cBhvr>
                                          <p:to>
                                            <p:strVal val="visible"/>
                                          </p:to>
                                        </p:set>
                                        <p:animEffect transition="in" filter="fade">
                                          <p:cBhvr>
                                            <p:cTn id="76" dur="1000"/>
                                            <p:tgtEl>
                                              <p:spTgt spid="89"/>
                                            </p:tgtEl>
                                          </p:cBhvr>
                                        </p:animEffect>
                                        <p:anim calcmode="lin" valueType="num">
                                          <p:cBhvr>
                                            <p:cTn id="77" dur="1000" fill="hold"/>
                                            <p:tgtEl>
                                              <p:spTgt spid="89"/>
                                            </p:tgtEl>
                                            <p:attrNameLst>
                                              <p:attrName>ppt_x</p:attrName>
                                            </p:attrNameLst>
                                          </p:cBhvr>
                                          <p:tavLst>
                                            <p:tav tm="0">
                                              <p:val>
                                                <p:strVal val="#ppt_x"/>
                                              </p:val>
                                            </p:tav>
                                            <p:tav tm="100000">
                                              <p:val>
                                                <p:strVal val="#ppt_x"/>
                                              </p:val>
                                            </p:tav>
                                          </p:tavLst>
                                        </p:anim>
                                        <p:anim calcmode="lin" valueType="num">
                                          <p:cBhvr>
                                            <p:cTn id="78" dur="1000" fill="hold"/>
                                            <p:tgtEl>
                                              <p:spTgt spid="8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2600"/>
                                      </p:stCondLst>
                                      <p:childTnLst>
                                        <p:set>
                                          <p:cBhvr>
                                            <p:cTn id="80" dur="1" fill="hold">
                                              <p:stCondLst>
                                                <p:cond delay="0"/>
                                              </p:stCondLst>
                                            </p:cTn>
                                            <p:tgtEl>
                                              <p:spTgt spid="90"/>
                                            </p:tgtEl>
                                            <p:attrNameLst>
                                              <p:attrName>style.visibility</p:attrName>
                                            </p:attrNameLst>
                                          </p:cBhvr>
                                          <p:to>
                                            <p:strVal val="visible"/>
                                          </p:to>
                                        </p:set>
                                        <p:animEffect transition="in" filter="fade">
                                          <p:cBhvr>
                                            <p:cTn id="81" dur="1000"/>
                                            <p:tgtEl>
                                              <p:spTgt spid="90"/>
                                            </p:tgtEl>
                                          </p:cBhvr>
                                        </p:animEffect>
                                        <p:anim calcmode="lin" valueType="num">
                                          <p:cBhvr>
                                            <p:cTn id="82" dur="1000" fill="hold"/>
                                            <p:tgtEl>
                                              <p:spTgt spid="90"/>
                                            </p:tgtEl>
                                            <p:attrNameLst>
                                              <p:attrName>ppt_x</p:attrName>
                                            </p:attrNameLst>
                                          </p:cBhvr>
                                          <p:tavLst>
                                            <p:tav tm="0">
                                              <p:val>
                                                <p:strVal val="#ppt_x"/>
                                              </p:val>
                                            </p:tav>
                                            <p:tav tm="100000">
                                              <p:val>
                                                <p:strVal val="#ppt_x"/>
                                              </p:val>
                                            </p:tav>
                                          </p:tavLst>
                                        </p:anim>
                                        <p:anim calcmode="lin" valueType="num">
                                          <p:cBhvr>
                                            <p:cTn id="83" dur="1000" fill="hold"/>
                                            <p:tgtEl>
                                              <p:spTgt spid="90"/>
                                            </p:tgtEl>
                                            <p:attrNameLst>
                                              <p:attrName>ppt_y</p:attrName>
                                            </p:attrNameLst>
                                          </p:cBhvr>
                                          <p:tavLst>
                                            <p:tav tm="0">
                                              <p:val>
                                                <p:strVal val="#ppt_y+.1"/>
                                              </p:val>
                                            </p:tav>
                                            <p:tav tm="100000">
                                              <p:val>
                                                <p:strVal val="#ppt_y"/>
                                              </p:val>
                                            </p:tav>
                                          </p:tavLst>
                                        </p:anim>
                                      </p:childTnLst>
                                    </p:cTn>
                                  </p:par>
                                </p:childTnLst>
                              </p:cTn>
                            </p:par>
                            <p:par>
                              <p:cTn id="84" fill="hold">
                                <p:stCondLst>
                                  <p:cond delay="3600"/>
                                </p:stCondLst>
                                <p:childTnLst>
                                  <p:par>
                                    <p:cTn id="85" presetID="53" presetClass="entr" presetSubtype="16" fill="hold" grpId="0" nodeType="afterEffect">
                                      <p:stCondLst>
                                        <p:cond delay="0"/>
                                      </p:stCondLst>
                                      <p:childTnLst>
                                        <p:set>
                                          <p:cBhvr>
                                            <p:cTn id="86" dur="1" fill="hold">
                                              <p:stCondLst>
                                                <p:cond delay="0"/>
                                              </p:stCondLst>
                                            </p:cTn>
                                            <p:tgtEl>
                                              <p:spTgt spid="113"/>
                                            </p:tgtEl>
                                            <p:attrNameLst>
                                              <p:attrName>style.visibility</p:attrName>
                                            </p:attrNameLst>
                                          </p:cBhvr>
                                          <p:to>
                                            <p:strVal val="visible"/>
                                          </p:to>
                                        </p:set>
                                        <p:anim calcmode="lin" valueType="num">
                                          <p:cBhvr>
                                            <p:cTn id="87" dur="500" fill="hold"/>
                                            <p:tgtEl>
                                              <p:spTgt spid="113"/>
                                            </p:tgtEl>
                                            <p:attrNameLst>
                                              <p:attrName>ppt_w</p:attrName>
                                            </p:attrNameLst>
                                          </p:cBhvr>
                                          <p:tavLst>
                                            <p:tav tm="0">
                                              <p:val>
                                                <p:fltVal val="0"/>
                                              </p:val>
                                            </p:tav>
                                            <p:tav tm="100000">
                                              <p:val>
                                                <p:strVal val="#ppt_w"/>
                                              </p:val>
                                            </p:tav>
                                          </p:tavLst>
                                        </p:anim>
                                        <p:anim calcmode="lin" valueType="num">
                                          <p:cBhvr>
                                            <p:cTn id="88" dur="500" fill="hold"/>
                                            <p:tgtEl>
                                              <p:spTgt spid="113"/>
                                            </p:tgtEl>
                                            <p:attrNameLst>
                                              <p:attrName>ppt_h</p:attrName>
                                            </p:attrNameLst>
                                          </p:cBhvr>
                                          <p:tavLst>
                                            <p:tav tm="0">
                                              <p:val>
                                                <p:fltVal val="0"/>
                                              </p:val>
                                            </p:tav>
                                            <p:tav tm="100000">
                                              <p:val>
                                                <p:strVal val="#ppt_h"/>
                                              </p:val>
                                            </p:tav>
                                          </p:tavLst>
                                        </p:anim>
                                        <p:animEffect transition="in" filter="fade">
                                          <p:cBhvr>
                                            <p:cTn id="89" dur="500"/>
                                            <p:tgtEl>
                                              <p:spTgt spid="113"/>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114"/>
                                            </p:tgtEl>
                                            <p:attrNameLst>
                                              <p:attrName>style.visibility</p:attrName>
                                            </p:attrNameLst>
                                          </p:cBhvr>
                                          <p:to>
                                            <p:strVal val="visible"/>
                                          </p:to>
                                        </p:set>
                                        <p:anim calcmode="lin" valueType="num">
                                          <p:cBhvr>
                                            <p:cTn id="92" dur="500" fill="hold"/>
                                            <p:tgtEl>
                                              <p:spTgt spid="114"/>
                                            </p:tgtEl>
                                            <p:attrNameLst>
                                              <p:attrName>ppt_w</p:attrName>
                                            </p:attrNameLst>
                                          </p:cBhvr>
                                          <p:tavLst>
                                            <p:tav tm="0">
                                              <p:val>
                                                <p:fltVal val="0"/>
                                              </p:val>
                                            </p:tav>
                                            <p:tav tm="100000">
                                              <p:val>
                                                <p:strVal val="#ppt_w"/>
                                              </p:val>
                                            </p:tav>
                                          </p:tavLst>
                                        </p:anim>
                                        <p:anim calcmode="lin" valueType="num">
                                          <p:cBhvr>
                                            <p:cTn id="93" dur="500" fill="hold"/>
                                            <p:tgtEl>
                                              <p:spTgt spid="114"/>
                                            </p:tgtEl>
                                            <p:attrNameLst>
                                              <p:attrName>ppt_h</p:attrName>
                                            </p:attrNameLst>
                                          </p:cBhvr>
                                          <p:tavLst>
                                            <p:tav tm="0">
                                              <p:val>
                                                <p:fltVal val="0"/>
                                              </p:val>
                                            </p:tav>
                                            <p:tav tm="100000">
                                              <p:val>
                                                <p:strVal val="#ppt_h"/>
                                              </p:val>
                                            </p:tav>
                                          </p:tavLst>
                                        </p:anim>
                                        <p:animEffect transition="in" filter="fade">
                                          <p:cBhvr>
                                            <p:cTn id="94" dur="500"/>
                                            <p:tgtEl>
                                              <p:spTgt spid="114"/>
                                            </p:tgtEl>
                                          </p:cBhvr>
                                        </p:animEffect>
                                      </p:childTnLst>
                                    </p:cTn>
                                  </p:par>
                                  <p:par>
                                    <p:cTn id="95" presetID="53" presetClass="entr" presetSubtype="16" fill="hold" nodeType="withEffect">
                                      <p:stCondLst>
                                        <p:cond delay="400"/>
                                      </p:stCondLst>
                                      <p:childTnLst>
                                        <p:set>
                                          <p:cBhvr>
                                            <p:cTn id="96" dur="1" fill="hold">
                                              <p:stCondLst>
                                                <p:cond delay="0"/>
                                              </p:stCondLst>
                                            </p:cTn>
                                            <p:tgtEl>
                                              <p:spTgt spid="115"/>
                                            </p:tgtEl>
                                            <p:attrNameLst>
                                              <p:attrName>style.visibility</p:attrName>
                                            </p:attrNameLst>
                                          </p:cBhvr>
                                          <p:to>
                                            <p:strVal val="visible"/>
                                          </p:to>
                                        </p:set>
                                        <p:anim calcmode="lin" valueType="num">
                                          <p:cBhvr>
                                            <p:cTn id="97" dur="500" fill="hold"/>
                                            <p:tgtEl>
                                              <p:spTgt spid="115"/>
                                            </p:tgtEl>
                                            <p:attrNameLst>
                                              <p:attrName>ppt_w</p:attrName>
                                            </p:attrNameLst>
                                          </p:cBhvr>
                                          <p:tavLst>
                                            <p:tav tm="0">
                                              <p:val>
                                                <p:fltVal val="0"/>
                                              </p:val>
                                            </p:tav>
                                            <p:tav tm="100000">
                                              <p:val>
                                                <p:strVal val="#ppt_w"/>
                                              </p:val>
                                            </p:tav>
                                          </p:tavLst>
                                        </p:anim>
                                        <p:anim calcmode="lin" valueType="num">
                                          <p:cBhvr>
                                            <p:cTn id="98" dur="500" fill="hold"/>
                                            <p:tgtEl>
                                              <p:spTgt spid="115"/>
                                            </p:tgtEl>
                                            <p:attrNameLst>
                                              <p:attrName>ppt_h</p:attrName>
                                            </p:attrNameLst>
                                          </p:cBhvr>
                                          <p:tavLst>
                                            <p:tav tm="0">
                                              <p:val>
                                                <p:fltVal val="0"/>
                                              </p:val>
                                            </p:tav>
                                            <p:tav tm="100000">
                                              <p:val>
                                                <p:strVal val="#ppt_h"/>
                                              </p:val>
                                            </p:tav>
                                          </p:tavLst>
                                        </p:anim>
                                        <p:animEffect transition="in" filter="fade">
                                          <p:cBhvr>
                                            <p:cTn id="99" dur="500"/>
                                            <p:tgtEl>
                                              <p:spTgt spid="115"/>
                                            </p:tgtEl>
                                          </p:cBhvr>
                                        </p:animEffect>
                                      </p:childTnLst>
                                    </p:cTn>
                                  </p:par>
                                  <p:par>
                                    <p:cTn id="100" presetID="53" presetClass="entr" presetSubtype="16" fill="hold" nodeType="withEffect">
                                      <p:stCondLst>
                                        <p:cond delay="200"/>
                                      </p:stCondLst>
                                      <p:childTnLst>
                                        <p:set>
                                          <p:cBhvr>
                                            <p:cTn id="101" dur="1" fill="hold">
                                              <p:stCondLst>
                                                <p:cond delay="0"/>
                                              </p:stCondLst>
                                            </p:cTn>
                                            <p:tgtEl>
                                              <p:spTgt spid="118"/>
                                            </p:tgtEl>
                                            <p:attrNameLst>
                                              <p:attrName>style.visibility</p:attrName>
                                            </p:attrNameLst>
                                          </p:cBhvr>
                                          <p:to>
                                            <p:strVal val="visible"/>
                                          </p:to>
                                        </p:set>
                                        <p:anim calcmode="lin" valueType="num">
                                          <p:cBhvr>
                                            <p:cTn id="102" dur="500" fill="hold"/>
                                            <p:tgtEl>
                                              <p:spTgt spid="118"/>
                                            </p:tgtEl>
                                            <p:attrNameLst>
                                              <p:attrName>ppt_w</p:attrName>
                                            </p:attrNameLst>
                                          </p:cBhvr>
                                          <p:tavLst>
                                            <p:tav tm="0">
                                              <p:val>
                                                <p:fltVal val="0"/>
                                              </p:val>
                                            </p:tav>
                                            <p:tav tm="100000">
                                              <p:val>
                                                <p:strVal val="#ppt_w"/>
                                              </p:val>
                                            </p:tav>
                                          </p:tavLst>
                                        </p:anim>
                                        <p:anim calcmode="lin" valueType="num">
                                          <p:cBhvr>
                                            <p:cTn id="103" dur="500" fill="hold"/>
                                            <p:tgtEl>
                                              <p:spTgt spid="118"/>
                                            </p:tgtEl>
                                            <p:attrNameLst>
                                              <p:attrName>ppt_h</p:attrName>
                                            </p:attrNameLst>
                                          </p:cBhvr>
                                          <p:tavLst>
                                            <p:tav tm="0">
                                              <p:val>
                                                <p:fltVal val="0"/>
                                              </p:val>
                                            </p:tav>
                                            <p:tav tm="100000">
                                              <p:val>
                                                <p:strVal val="#ppt_h"/>
                                              </p:val>
                                            </p:tav>
                                          </p:tavLst>
                                        </p:anim>
                                        <p:animEffect transition="in" filter="fade">
                                          <p:cBhvr>
                                            <p:cTn id="104" dur="500"/>
                                            <p:tgtEl>
                                              <p:spTgt spid="118"/>
                                            </p:tgtEl>
                                          </p:cBhvr>
                                        </p:animEffect>
                                      </p:childTnLst>
                                    </p:cTn>
                                  </p:par>
                                  <p:par>
                                    <p:cTn id="105" presetID="53" presetClass="entr" presetSubtype="16" fill="hold" nodeType="withEffect">
                                      <p:stCondLst>
                                        <p:cond delay="400"/>
                                      </p:stCondLst>
                                      <p:childTnLst>
                                        <p:set>
                                          <p:cBhvr>
                                            <p:cTn id="106" dur="1" fill="hold">
                                              <p:stCondLst>
                                                <p:cond delay="0"/>
                                              </p:stCondLst>
                                            </p:cTn>
                                            <p:tgtEl>
                                              <p:spTgt spid="121"/>
                                            </p:tgtEl>
                                            <p:attrNameLst>
                                              <p:attrName>style.visibility</p:attrName>
                                            </p:attrNameLst>
                                          </p:cBhvr>
                                          <p:to>
                                            <p:strVal val="visible"/>
                                          </p:to>
                                        </p:set>
                                        <p:anim calcmode="lin" valueType="num">
                                          <p:cBhvr>
                                            <p:cTn id="107" dur="500" fill="hold"/>
                                            <p:tgtEl>
                                              <p:spTgt spid="121"/>
                                            </p:tgtEl>
                                            <p:attrNameLst>
                                              <p:attrName>ppt_w</p:attrName>
                                            </p:attrNameLst>
                                          </p:cBhvr>
                                          <p:tavLst>
                                            <p:tav tm="0">
                                              <p:val>
                                                <p:fltVal val="0"/>
                                              </p:val>
                                            </p:tav>
                                            <p:tav tm="100000">
                                              <p:val>
                                                <p:strVal val="#ppt_w"/>
                                              </p:val>
                                            </p:tav>
                                          </p:tavLst>
                                        </p:anim>
                                        <p:anim calcmode="lin" valueType="num">
                                          <p:cBhvr>
                                            <p:cTn id="108" dur="500" fill="hold"/>
                                            <p:tgtEl>
                                              <p:spTgt spid="121"/>
                                            </p:tgtEl>
                                            <p:attrNameLst>
                                              <p:attrName>ppt_h</p:attrName>
                                            </p:attrNameLst>
                                          </p:cBhvr>
                                          <p:tavLst>
                                            <p:tav tm="0">
                                              <p:val>
                                                <p:fltVal val="0"/>
                                              </p:val>
                                            </p:tav>
                                            <p:tav tm="100000">
                                              <p:val>
                                                <p:strVal val="#ppt_h"/>
                                              </p:val>
                                            </p:tav>
                                          </p:tavLst>
                                        </p:anim>
                                        <p:animEffect transition="in" filter="fade">
                                          <p:cBhvr>
                                            <p:cTn id="109" dur="500"/>
                                            <p:tgtEl>
                                              <p:spTgt spid="121"/>
                                            </p:tgtEl>
                                          </p:cBhvr>
                                        </p:animEffect>
                                      </p:childTnLst>
                                    </p:cTn>
                                  </p:par>
                                  <p:par>
                                    <p:cTn id="110" presetID="53" presetClass="entr" presetSubtype="16" fill="hold" grpId="0" nodeType="withEffect">
                                      <p:stCondLst>
                                        <p:cond delay="400"/>
                                      </p:stCondLst>
                                      <p:childTnLst>
                                        <p:set>
                                          <p:cBhvr>
                                            <p:cTn id="111" dur="1" fill="hold">
                                              <p:stCondLst>
                                                <p:cond delay="0"/>
                                              </p:stCondLst>
                                            </p:cTn>
                                            <p:tgtEl>
                                              <p:spTgt spid="124"/>
                                            </p:tgtEl>
                                            <p:attrNameLst>
                                              <p:attrName>style.visibility</p:attrName>
                                            </p:attrNameLst>
                                          </p:cBhvr>
                                          <p:to>
                                            <p:strVal val="visible"/>
                                          </p:to>
                                        </p:set>
                                        <p:anim calcmode="lin" valueType="num">
                                          <p:cBhvr>
                                            <p:cTn id="112" dur="500" fill="hold"/>
                                            <p:tgtEl>
                                              <p:spTgt spid="124"/>
                                            </p:tgtEl>
                                            <p:attrNameLst>
                                              <p:attrName>ppt_w</p:attrName>
                                            </p:attrNameLst>
                                          </p:cBhvr>
                                          <p:tavLst>
                                            <p:tav tm="0">
                                              <p:val>
                                                <p:fltVal val="0"/>
                                              </p:val>
                                            </p:tav>
                                            <p:tav tm="100000">
                                              <p:val>
                                                <p:strVal val="#ppt_w"/>
                                              </p:val>
                                            </p:tav>
                                          </p:tavLst>
                                        </p:anim>
                                        <p:anim calcmode="lin" valueType="num">
                                          <p:cBhvr>
                                            <p:cTn id="113" dur="500" fill="hold"/>
                                            <p:tgtEl>
                                              <p:spTgt spid="124"/>
                                            </p:tgtEl>
                                            <p:attrNameLst>
                                              <p:attrName>ppt_h</p:attrName>
                                            </p:attrNameLst>
                                          </p:cBhvr>
                                          <p:tavLst>
                                            <p:tav tm="0">
                                              <p:val>
                                                <p:fltVal val="0"/>
                                              </p:val>
                                            </p:tav>
                                            <p:tav tm="100000">
                                              <p:val>
                                                <p:strVal val="#ppt_h"/>
                                              </p:val>
                                            </p:tav>
                                          </p:tavLst>
                                        </p:anim>
                                        <p:animEffect transition="in" filter="fade">
                                          <p:cBhvr>
                                            <p:cTn id="114" dur="500"/>
                                            <p:tgtEl>
                                              <p:spTgt spid="124"/>
                                            </p:tgtEl>
                                          </p:cBhvr>
                                        </p:animEffect>
                                      </p:childTnLst>
                                    </p:cTn>
                                  </p:par>
                                  <p:par>
                                    <p:cTn id="115" presetID="53" presetClass="entr" presetSubtype="16" fill="hold" grpId="0" nodeType="withEffect">
                                      <p:stCondLst>
                                        <p:cond delay="200"/>
                                      </p:stCondLst>
                                      <p:childTnLst>
                                        <p:set>
                                          <p:cBhvr>
                                            <p:cTn id="116" dur="1" fill="hold">
                                              <p:stCondLst>
                                                <p:cond delay="0"/>
                                              </p:stCondLst>
                                            </p:cTn>
                                            <p:tgtEl>
                                              <p:spTgt spid="125"/>
                                            </p:tgtEl>
                                            <p:attrNameLst>
                                              <p:attrName>style.visibility</p:attrName>
                                            </p:attrNameLst>
                                          </p:cBhvr>
                                          <p:to>
                                            <p:strVal val="visible"/>
                                          </p:to>
                                        </p:set>
                                        <p:anim calcmode="lin" valueType="num">
                                          <p:cBhvr>
                                            <p:cTn id="117" dur="500" fill="hold"/>
                                            <p:tgtEl>
                                              <p:spTgt spid="125"/>
                                            </p:tgtEl>
                                            <p:attrNameLst>
                                              <p:attrName>ppt_w</p:attrName>
                                            </p:attrNameLst>
                                          </p:cBhvr>
                                          <p:tavLst>
                                            <p:tav tm="0">
                                              <p:val>
                                                <p:fltVal val="0"/>
                                              </p:val>
                                            </p:tav>
                                            <p:tav tm="100000">
                                              <p:val>
                                                <p:strVal val="#ppt_w"/>
                                              </p:val>
                                            </p:tav>
                                          </p:tavLst>
                                        </p:anim>
                                        <p:anim calcmode="lin" valueType="num">
                                          <p:cBhvr>
                                            <p:cTn id="118" dur="500" fill="hold"/>
                                            <p:tgtEl>
                                              <p:spTgt spid="125"/>
                                            </p:tgtEl>
                                            <p:attrNameLst>
                                              <p:attrName>ppt_h</p:attrName>
                                            </p:attrNameLst>
                                          </p:cBhvr>
                                          <p:tavLst>
                                            <p:tav tm="0">
                                              <p:val>
                                                <p:fltVal val="0"/>
                                              </p:val>
                                            </p:tav>
                                            <p:tav tm="100000">
                                              <p:val>
                                                <p:strVal val="#ppt_h"/>
                                              </p:val>
                                            </p:tav>
                                          </p:tavLst>
                                        </p:anim>
                                        <p:animEffect transition="in" filter="fade">
                                          <p:cBhvr>
                                            <p:cTn id="119" dur="500"/>
                                            <p:tgtEl>
                                              <p:spTgt spid="125"/>
                                            </p:tgtEl>
                                          </p:cBhvr>
                                        </p:animEffect>
                                      </p:childTnLst>
                                    </p:cTn>
                                  </p:par>
                                  <p:par>
                                    <p:cTn id="120" presetID="2" presetClass="entr" presetSubtype="2" accel="35000" fill="hold" nodeType="withEffect">
                                      <p:stCondLst>
                                        <p:cond delay="0"/>
                                      </p:stCondLst>
                                      <p:childTnLst>
                                        <p:set>
                                          <p:cBhvr>
                                            <p:cTn id="121" dur="1" fill="hold">
                                              <p:stCondLst>
                                                <p:cond delay="0"/>
                                              </p:stCondLst>
                                            </p:cTn>
                                            <p:tgtEl>
                                              <p:spTgt spid="127"/>
                                            </p:tgtEl>
                                            <p:attrNameLst>
                                              <p:attrName>style.visibility</p:attrName>
                                            </p:attrNameLst>
                                          </p:cBhvr>
                                          <p:to>
                                            <p:strVal val="visible"/>
                                          </p:to>
                                        </p:set>
                                        <p:anim calcmode="lin" valueType="num">
                                          <p:cBhvr additive="base">
                                            <p:cTn id="122" dur="2000" fill="hold"/>
                                            <p:tgtEl>
                                              <p:spTgt spid="127"/>
                                            </p:tgtEl>
                                            <p:attrNameLst>
                                              <p:attrName>ppt_x</p:attrName>
                                            </p:attrNameLst>
                                          </p:cBhvr>
                                          <p:tavLst>
                                            <p:tav tm="0">
                                              <p:val>
                                                <p:strVal val="1+#ppt_w/2"/>
                                              </p:val>
                                            </p:tav>
                                            <p:tav tm="100000">
                                              <p:val>
                                                <p:strVal val="#ppt_x"/>
                                              </p:val>
                                            </p:tav>
                                          </p:tavLst>
                                        </p:anim>
                                        <p:anim calcmode="lin" valueType="num">
                                          <p:cBhvr additive="base">
                                            <p:cTn id="123" dur="2000" fill="hold"/>
                                            <p:tgtEl>
                                              <p:spTgt spid="127"/>
                                            </p:tgtEl>
                                            <p:attrNameLst>
                                              <p:attrName>ppt_y</p:attrName>
                                            </p:attrNameLst>
                                          </p:cBhvr>
                                          <p:tavLst>
                                            <p:tav tm="0">
                                              <p:val>
                                                <p:strVal val="#ppt_y"/>
                                              </p:val>
                                            </p:tav>
                                            <p:tav tm="100000">
                                              <p:val>
                                                <p:strVal val="#ppt_y"/>
                                              </p:val>
                                            </p:tav>
                                          </p:tavLst>
                                        </p:anim>
                                      </p:childTnLst>
                                    </p:cTn>
                                  </p:par>
                                  <p:par>
                                    <p:cTn id="124" presetID="2" presetClass="entr" presetSubtype="3" accel="35000" fill="hold" nodeType="withEffect">
                                      <p:stCondLst>
                                        <p:cond delay="0"/>
                                      </p:stCondLst>
                                      <p:childTnLst>
                                        <p:set>
                                          <p:cBhvr>
                                            <p:cTn id="125" dur="1" fill="hold">
                                              <p:stCondLst>
                                                <p:cond delay="0"/>
                                              </p:stCondLst>
                                            </p:cTn>
                                            <p:tgtEl>
                                              <p:spTgt spid="130"/>
                                            </p:tgtEl>
                                            <p:attrNameLst>
                                              <p:attrName>style.visibility</p:attrName>
                                            </p:attrNameLst>
                                          </p:cBhvr>
                                          <p:to>
                                            <p:strVal val="visible"/>
                                          </p:to>
                                        </p:set>
                                        <p:anim calcmode="lin" valueType="num">
                                          <p:cBhvr additive="base">
                                            <p:cTn id="126" dur="2000" fill="hold"/>
                                            <p:tgtEl>
                                              <p:spTgt spid="130"/>
                                            </p:tgtEl>
                                            <p:attrNameLst>
                                              <p:attrName>ppt_x</p:attrName>
                                            </p:attrNameLst>
                                          </p:cBhvr>
                                          <p:tavLst>
                                            <p:tav tm="0">
                                              <p:val>
                                                <p:strVal val="1+#ppt_w/2"/>
                                              </p:val>
                                            </p:tav>
                                            <p:tav tm="100000">
                                              <p:val>
                                                <p:strVal val="#ppt_x"/>
                                              </p:val>
                                            </p:tav>
                                          </p:tavLst>
                                        </p:anim>
                                        <p:anim calcmode="lin" valueType="num">
                                          <p:cBhvr additive="base">
                                            <p:cTn id="127" dur="2000" fill="hold"/>
                                            <p:tgtEl>
                                              <p:spTgt spid="130"/>
                                            </p:tgtEl>
                                            <p:attrNameLst>
                                              <p:attrName>ppt_y</p:attrName>
                                            </p:attrNameLst>
                                          </p:cBhvr>
                                          <p:tavLst>
                                            <p:tav tm="0">
                                              <p:val>
                                                <p:strVal val="0-#ppt_h/2"/>
                                              </p:val>
                                            </p:tav>
                                            <p:tav tm="100000">
                                              <p:val>
                                                <p:strVal val="#ppt_y"/>
                                              </p:val>
                                            </p:tav>
                                          </p:tavLst>
                                        </p:anim>
                                      </p:childTnLst>
                                    </p:cTn>
                                  </p:par>
                                  <p:par>
                                    <p:cTn id="128" presetID="53" presetClass="entr" presetSubtype="16" fill="hold" nodeType="withEffect">
                                      <p:stCondLst>
                                        <p:cond delay="200"/>
                                      </p:stCondLst>
                                      <p:childTnLst>
                                        <p:set>
                                          <p:cBhvr>
                                            <p:cTn id="129" dur="1" fill="hold">
                                              <p:stCondLst>
                                                <p:cond delay="0"/>
                                              </p:stCondLst>
                                            </p:cTn>
                                            <p:tgtEl>
                                              <p:spTgt spid="215"/>
                                            </p:tgtEl>
                                            <p:attrNameLst>
                                              <p:attrName>style.visibility</p:attrName>
                                            </p:attrNameLst>
                                          </p:cBhvr>
                                          <p:to>
                                            <p:strVal val="visible"/>
                                          </p:to>
                                        </p:set>
                                        <p:anim calcmode="lin" valueType="num">
                                          <p:cBhvr>
                                            <p:cTn id="130" dur="500" fill="hold"/>
                                            <p:tgtEl>
                                              <p:spTgt spid="215"/>
                                            </p:tgtEl>
                                            <p:attrNameLst>
                                              <p:attrName>ppt_w</p:attrName>
                                            </p:attrNameLst>
                                          </p:cBhvr>
                                          <p:tavLst>
                                            <p:tav tm="0">
                                              <p:val>
                                                <p:fltVal val="0"/>
                                              </p:val>
                                            </p:tav>
                                            <p:tav tm="100000">
                                              <p:val>
                                                <p:strVal val="#ppt_w"/>
                                              </p:val>
                                            </p:tav>
                                          </p:tavLst>
                                        </p:anim>
                                        <p:anim calcmode="lin" valueType="num">
                                          <p:cBhvr>
                                            <p:cTn id="131" dur="500" fill="hold"/>
                                            <p:tgtEl>
                                              <p:spTgt spid="215"/>
                                            </p:tgtEl>
                                            <p:attrNameLst>
                                              <p:attrName>ppt_h</p:attrName>
                                            </p:attrNameLst>
                                          </p:cBhvr>
                                          <p:tavLst>
                                            <p:tav tm="0">
                                              <p:val>
                                                <p:fltVal val="0"/>
                                              </p:val>
                                            </p:tav>
                                            <p:tav tm="100000">
                                              <p:val>
                                                <p:strVal val="#ppt_h"/>
                                              </p:val>
                                            </p:tav>
                                          </p:tavLst>
                                        </p:anim>
                                        <p:animEffect transition="in" filter="fade">
                                          <p:cBhvr>
                                            <p:cTn id="132" dur="500"/>
                                            <p:tgtEl>
                                              <p:spTgt spid="215"/>
                                            </p:tgtEl>
                                          </p:cBhvr>
                                        </p:animEffect>
                                      </p:childTnLst>
                                    </p:cTn>
                                  </p:par>
                                  <p:par>
                                    <p:cTn id="133" presetID="53" presetClass="entr" presetSubtype="16" fill="hold" grpId="0" nodeType="withEffect">
                                      <p:stCondLst>
                                        <p:cond delay="400"/>
                                      </p:stCondLst>
                                      <p:childTnLst>
                                        <p:set>
                                          <p:cBhvr>
                                            <p:cTn id="134" dur="1" fill="hold">
                                              <p:stCondLst>
                                                <p:cond delay="0"/>
                                              </p:stCondLst>
                                            </p:cTn>
                                            <p:tgtEl>
                                              <p:spTgt spid="218"/>
                                            </p:tgtEl>
                                            <p:attrNameLst>
                                              <p:attrName>style.visibility</p:attrName>
                                            </p:attrNameLst>
                                          </p:cBhvr>
                                          <p:to>
                                            <p:strVal val="visible"/>
                                          </p:to>
                                        </p:set>
                                        <p:anim calcmode="lin" valueType="num">
                                          <p:cBhvr>
                                            <p:cTn id="135" dur="500" fill="hold"/>
                                            <p:tgtEl>
                                              <p:spTgt spid="218"/>
                                            </p:tgtEl>
                                            <p:attrNameLst>
                                              <p:attrName>ppt_w</p:attrName>
                                            </p:attrNameLst>
                                          </p:cBhvr>
                                          <p:tavLst>
                                            <p:tav tm="0">
                                              <p:val>
                                                <p:fltVal val="0"/>
                                              </p:val>
                                            </p:tav>
                                            <p:tav tm="100000">
                                              <p:val>
                                                <p:strVal val="#ppt_w"/>
                                              </p:val>
                                            </p:tav>
                                          </p:tavLst>
                                        </p:anim>
                                        <p:anim calcmode="lin" valueType="num">
                                          <p:cBhvr>
                                            <p:cTn id="136" dur="500" fill="hold"/>
                                            <p:tgtEl>
                                              <p:spTgt spid="218"/>
                                            </p:tgtEl>
                                            <p:attrNameLst>
                                              <p:attrName>ppt_h</p:attrName>
                                            </p:attrNameLst>
                                          </p:cBhvr>
                                          <p:tavLst>
                                            <p:tav tm="0">
                                              <p:val>
                                                <p:fltVal val="0"/>
                                              </p:val>
                                            </p:tav>
                                            <p:tav tm="100000">
                                              <p:val>
                                                <p:strVal val="#ppt_h"/>
                                              </p:val>
                                            </p:tav>
                                          </p:tavLst>
                                        </p:anim>
                                        <p:animEffect transition="in" filter="fade">
                                          <p:cBhvr>
                                            <p:cTn id="137" dur="500"/>
                                            <p:tgtEl>
                                              <p:spTgt spid="218"/>
                                            </p:tgtEl>
                                          </p:cBhvr>
                                        </p:animEffect>
                                      </p:childTnLst>
                                    </p:cTn>
                                  </p:par>
                                </p:childTnLst>
                              </p:cTn>
                            </p:par>
                            <p:par>
                              <p:cTn id="138" fill="hold">
                                <p:stCondLst>
                                  <p:cond delay="5600"/>
                                </p:stCondLst>
                                <p:childTnLst>
                                  <p:par>
                                    <p:cTn id="139" presetID="53" presetClass="entr" presetSubtype="16" fill="hold" grpId="0" nodeType="afterEffect">
                                      <p:stCondLst>
                                        <p:cond delay="0"/>
                                      </p:stCondLst>
                                      <p:childTnLst>
                                        <p:set>
                                          <p:cBhvr>
                                            <p:cTn id="140" dur="1" fill="hold">
                                              <p:stCondLst>
                                                <p:cond delay="0"/>
                                              </p:stCondLst>
                                            </p:cTn>
                                            <p:tgtEl>
                                              <p:spTgt spid="219"/>
                                            </p:tgtEl>
                                            <p:attrNameLst>
                                              <p:attrName>style.visibility</p:attrName>
                                            </p:attrNameLst>
                                          </p:cBhvr>
                                          <p:to>
                                            <p:strVal val="visible"/>
                                          </p:to>
                                        </p:set>
                                        <p:anim calcmode="lin" valueType="num">
                                          <p:cBhvr>
                                            <p:cTn id="141" dur="500" fill="hold"/>
                                            <p:tgtEl>
                                              <p:spTgt spid="219"/>
                                            </p:tgtEl>
                                            <p:attrNameLst>
                                              <p:attrName>ppt_w</p:attrName>
                                            </p:attrNameLst>
                                          </p:cBhvr>
                                          <p:tavLst>
                                            <p:tav tm="0">
                                              <p:val>
                                                <p:fltVal val="0"/>
                                              </p:val>
                                            </p:tav>
                                            <p:tav tm="100000">
                                              <p:val>
                                                <p:strVal val="#ppt_w"/>
                                              </p:val>
                                            </p:tav>
                                          </p:tavLst>
                                        </p:anim>
                                        <p:anim calcmode="lin" valueType="num">
                                          <p:cBhvr>
                                            <p:cTn id="142" dur="500" fill="hold"/>
                                            <p:tgtEl>
                                              <p:spTgt spid="219"/>
                                            </p:tgtEl>
                                            <p:attrNameLst>
                                              <p:attrName>ppt_h</p:attrName>
                                            </p:attrNameLst>
                                          </p:cBhvr>
                                          <p:tavLst>
                                            <p:tav tm="0">
                                              <p:val>
                                                <p:fltVal val="0"/>
                                              </p:val>
                                            </p:tav>
                                            <p:tav tm="100000">
                                              <p:val>
                                                <p:strVal val="#ppt_h"/>
                                              </p:val>
                                            </p:tav>
                                          </p:tavLst>
                                        </p:anim>
                                        <p:animEffect transition="in" filter="fade">
                                          <p:cBhvr>
                                            <p:cTn id="143" dur="500"/>
                                            <p:tgtEl>
                                              <p:spTgt spid="219"/>
                                            </p:tgtEl>
                                          </p:cBhvr>
                                        </p:animEffect>
                                      </p:childTnLst>
                                    </p:cTn>
                                  </p:par>
                                  <p:par>
                                    <p:cTn id="144" presetID="2" presetClass="entr" presetSubtype="2" accel="35000" fill="hold" nodeType="withEffect">
                                      <p:stCondLst>
                                        <p:cond delay="0"/>
                                      </p:stCondLst>
                                      <p:childTnLst>
                                        <p:set>
                                          <p:cBhvr>
                                            <p:cTn id="145" dur="1" fill="hold">
                                              <p:stCondLst>
                                                <p:cond delay="0"/>
                                              </p:stCondLst>
                                            </p:cTn>
                                            <p:tgtEl>
                                              <p:spTgt spid="220"/>
                                            </p:tgtEl>
                                            <p:attrNameLst>
                                              <p:attrName>style.visibility</p:attrName>
                                            </p:attrNameLst>
                                          </p:cBhvr>
                                          <p:to>
                                            <p:strVal val="visible"/>
                                          </p:to>
                                        </p:set>
                                        <p:anim calcmode="lin" valueType="num">
                                          <p:cBhvr additive="base">
                                            <p:cTn id="146" dur="2000" fill="hold"/>
                                            <p:tgtEl>
                                              <p:spTgt spid="220"/>
                                            </p:tgtEl>
                                            <p:attrNameLst>
                                              <p:attrName>ppt_x</p:attrName>
                                            </p:attrNameLst>
                                          </p:cBhvr>
                                          <p:tavLst>
                                            <p:tav tm="0">
                                              <p:val>
                                                <p:strVal val="1+#ppt_w/2"/>
                                              </p:val>
                                            </p:tav>
                                            <p:tav tm="100000">
                                              <p:val>
                                                <p:strVal val="#ppt_x"/>
                                              </p:val>
                                            </p:tav>
                                          </p:tavLst>
                                        </p:anim>
                                        <p:anim calcmode="lin" valueType="num">
                                          <p:cBhvr additive="base">
                                            <p:cTn id="147" dur="2000" fill="hold"/>
                                            <p:tgtEl>
                                              <p:spTgt spid="220"/>
                                            </p:tgtEl>
                                            <p:attrNameLst>
                                              <p:attrName>ppt_y</p:attrName>
                                            </p:attrNameLst>
                                          </p:cBhvr>
                                          <p:tavLst>
                                            <p:tav tm="0">
                                              <p:val>
                                                <p:strVal val="#ppt_y"/>
                                              </p:val>
                                            </p:tav>
                                            <p:tav tm="100000">
                                              <p:val>
                                                <p:strVal val="#ppt_y"/>
                                              </p:val>
                                            </p:tav>
                                          </p:tavLst>
                                        </p:anim>
                                      </p:childTnLst>
                                    </p:cTn>
                                  </p:par>
                                  <p:par>
                                    <p:cTn id="148" presetID="53" presetClass="entr" presetSubtype="16" fill="hold" nodeType="withEffect">
                                      <p:stCondLst>
                                        <p:cond delay="400"/>
                                      </p:stCondLst>
                                      <p:childTnLst>
                                        <p:set>
                                          <p:cBhvr>
                                            <p:cTn id="149" dur="1" fill="hold">
                                              <p:stCondLst>
                                                <p:cond delay="0"/>
                                              </p:stCondLst>
                                            </p:cTn>
                                            <p:tgtEl>
                                              <p:spTgt spid="223"/>
                                            </p:tgtEl>
                                            <p:attrNameLst>
                                              <p:attrName>style.visibility</p:attrName>
                                            </p:attrNameLst>
                                          </p:cBhvr>
                                          <p:to>
                                            <p:strVal val="visible"/>
                                          </p:to>
                                        </p:set>
                                        <p:anim calcmode="lin" valueType="num">
                                          <p:cBhvr>
                                            <p:cTn id="150" dur="500" fill="hold"/>
                                            <p:tgtEl>
                                              <p:spTgt spid="223"/>
                                            </p:tgtEl>
                                            <p:attrNameLst>
                                              <p:attrName>ppt_w</p:attrName>
                                            </p:attrNameLst>
                                          </p:cBhvr>
                                          <p:tavLst>
                                            <p:tav tm="0">
                                              <p:val>
                                                <p:fltVal val="0"/>
                                              </p:val>
                                            </p:tav>
                                            <p:tav tm="100000">
                                              <p:val>
                                                <p:strVal val="#ppt_w"/>
                                              </p:val>
                                            </p:tav>
                                          </p:tavLst>
                                        </p:anim>
                                        <p:anim calcmode="lin" valueType="num">
                                          <p:cBhvr>
                                            <p:cTn id="151" dur="500" fill="hold"/>
                                            <p:tgtEl>
                                              <p:spTgt spid="223"/>
                                            </p:tgtEl>
                                            <p:attrNameLst>
                                              <p:attrName>ppt_h</p:attrName>
                                            </p:attrNameLst>
                                          </p:cBhvr>
                                          <p:tavLst>
                                            <p:tav tm="0">
                                              <p:val>
                                                <p:fltVal val="0"/>
                                              </p:val>
                                            </p:tav>
                                            <p:tav tm="100000">
                                              <p:val>
                                                <p:strVal val="#ppt_h"/>
                                              </p:val>
                                            </p:tav>
                                          </p:tavLst>
                                        </p:anim>
                                        <p:animEffect transition="in" filter="fade">
                                          <p:cBhvr>
                                            <p:cTn id="152"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90" grpId="0"/>
          <p:bldP spid="89" grpId="0"/>
          <p:bldP spid="113" grpId="0" animBg="1"/>
          <p:bldP spid="114" grpId="0" animBg="1"/>
          <p:bldP spid="124" grpId="0" animBg="1"/>
          <p:bldP spid="125" grpId="0" animBg="1"/>
          <p:bldP spid="133" grpId="0" animBg="1"/>
          <p:bldP spid="134" grpId="0" animBg="1"/>
          <p:bldP spid="212" grpId="0" animBg="1"/>
          <p:bldP spid="213" grpId="0" animBg="1"/>
          <p:bldP spid="214" grpId="0" animBg="1"/>
          <p:bldP spid="218" grpId="0" animBg="1"/>
          <p:bldP spid="219"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TextBox 38"/>
          <p:cNvSpPr txBox="1"/>
          <p:nvPr/>
        </p:nvSpPr>
        <p:spPr>
          <a:xfrm>
            <a:off x="2136341" y="699542"/>
            <a:ext cx="2646878" cy="584775"/>
          </a:xfrm>
          <a:prstGeom prst="rect">
            <a:avLst/>
          </a:prstGeom>
          <a:noFill/>
        </p:spPr>
        <p:txBody>
          <a:bodyPr wrap="none" rtlCol="0">
            <a:spAutoFit/>
          </a:bodyPr>
          <a:lstStyle/>
          <a:p>
            <a:r>
              <a:rPr lang="zh-CN" altLang="en-US" sz="3200" b="1" dirty="0" smtClean="0">
                <a:solidFill>
                  <a:srgbClr val="C00000"/>
                </a:solidFill>
                <a:latin typeface="微软雅黑" pitchFamily="34" charset="-122"/>
                <a:ea typeface="微软雅黑" pitchFamily="34" charset="-122"/>
              </a:rPr>
              <a:t>年度工作概</a:t>
            </a:r>
            <a:r>
              <a:rPr lang="zh-CN" altLang="en-US" sz="3200" b="1" dirty="0">
                <a:solidFill>
                  <a:srgbClr val="C00000"/>
                </a:solidFill>
                <a:latin typeface="微软雅黑" pitchFamily="34" charset="-122"/>
                <a:ea typeface="微软雅黑" pitchFamily="34" charset="-122"/>
              </a:rPr>
              <a:t>述</a:t>
            </a:r>
          </a:p>
        </p:txBody>
      </p:sp>
      <p:pic>
        <p:nvPicPr>
          <p:cNvPr id="5" name="图片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99592" y="505863"/>
            <a:ext cx="1236749" cy="1225948"/>
          </a:xfrm>
          <a:prstGeom prst="rect">
            <a:avLst/>
          </a:prstGeom>
        </p:spPr>
      </p:pic>
      <p:sp>
        <p:nvSpPr>
          <p:cNvPr id="24" name="TextBox 23"/>
          <p:cNvSpPr txBox="1"/>
          <p:nvPr/>
        </p:nvSpPr>
        <p:spPr>
          <a:xfrm>
            <a:off x="2219668" y="1273377"/>
            <a:ext cx="984180" cy="338554"/>
          </a:xfrm>
          <a:prstGeom prst="rect">
            <a:avLst/>
          </a:prstGeom>
          <a:noFill/>
        </p:spPr>
        <p:txBody>
          <a:bodyPr wrap="none" rtlCol="0">
            <a:spAutoFit/>
          </a:bodyPr>
          <a:lstStyle/>
          <a:p>
            <a:r>
              <a:rPr lang="en-US" altLang="zh-CN" sz="1600" dirty="0" smtClean="0">
                <a:solidFill>
                  <a:schemeClr val="tx1">
                    <a:lumMod val="75000"/>
                    <a:lumOff val="25000"/>
                  </a:schemeClr>
                </a:solidFill>
                <a:latin typeface="微软雅黑" pitchFamily="34" charset="-122"/>
                <a:ea typeface="微软雅黑" pitchFamily="34" charset="-122"/>
              </a:rPr>
              <a:t>PART 01</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25" name="TextBox 24"/>
          <p:cNvSpPr txBox="1"/>
          <p:nvPr/>
        </p:nvSpPr>
        <p:spPr>
          <a:xfrm>
            <a:off x="2267744" y="1995686"/>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27" name="TextBox 26"/>
          <p:cNvSpPr txBox="1"/>
          <p:nvPr/>
        </p:nvSpPr>
        <p:spPr>
          <a:xfrm>
            <a:off x="4452372" y="1995686"/>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28" name="TextBox 27"/>
          <p:cNvSpPr txBox="1"/>
          <p:nvPr/>
        </p:nvSpPr>
        <p:spPr>
          <a:xfrm>
            <a:off x="2267744" y="2499742"/>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29" name="TextBox 28"/>
          <p:cNvSpPr txBox="1"/>
          <p:nvPr/>
        </p:nvSpPr>
        <p:spPr>
          <a:xfrm>
            <a:off x="4452372" y="2499742"/>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pic>
        <p:nvPicPr>
          <p:cNvPr id="6" name="图片 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275904" y="771550"/>
            <a:ext cx="199331" cy="204647"/>
          </a:xfrm>
          <a:prstGeom prst="rect">
            <a:avLst/>
          </a:prstGeom>
          <a:effectLst>
            <a:outerShdw blurRad="50800" dist="38100" dir="5400000" algn="t" rotWithShape="0">
              <a:prstClr val="black">
                <a:alpha val="40000"/>
              </a:prstClr>
            </a:outerShdw>
          </a:effectLst>
        </p:spPr>
      </p:pic>
      <p:pic>
        <p:nvPicPr>
          <p:cNvPr id="30" name="图片 29"/>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517965" y="1049606"/>
            <a:ext cx="199331" cy="204647"/>
          </a:xfrm>
          <a:prstGeom prst="rect">
            <a:avLst/>
          </a:prstGeom>
          <a:effectLst>
            <a:outerShdw blurRad="50800" dist="38100" dir="5400000" algn="t" rotWithShape="0">
              <a:prstClr val="black">
                <a:alpha val="40000"/>
              </a:prstClr>
            </a:outerShdw>
          </a:effectLst>
        </p:spPr>
      </p:pic>
      <p:pic>
        <p:nvPicPr>
          <p:cNvPr id="31" name="图片 30"/>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17817184">
            <a:off x="1584381" y="873873"/>
            <a:ext cx="199331" cy="204647"/>
          </a:xfrm>
          <a:prstGeom prst="rect">
            <a:avLst/>
          </a:prstGeom>
          <a:effectLst>
            <a:outerShdw blurRad="50800" dist="38100" dir="5400000" algn="t" rotWithShape="0">
              <a:prstClr val="black">
                <a:alpha val="40000"/>
              </a:prstClr>
            </a:outerShdw>
          </a:effectLst>
        </p:spPr>
      </p:pic>
      <p:pic>
        <p:nvPicPr>
          <p:cNvPr id="32" name="图片 31"/>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14757362">
            <a:off x="1457866" y="738654"/>
            <a:ext cx="199331" cy="204647"/>
          </a:xfrm>
          <a:prstGeom prst="rect">
            <a:avLst/>
          </a:prstGeom>
          <a:effectLst>
            <a:outerShdw blurRad="50800" dist="38100" dir="5400000" algn="t" rotWithShape="0">
              <a:prstClr val="black">
                <a:alpha val="40000"/>
              </a:prstClr>
            </a:outerShdw>
          </a:effectLst>
        </p:spPr>
      </p:pic>
      <p:pic>
        <p:nvPicPr>
          <p:cNvPr id="33" name="图片 3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18009965">
            <a:off x="1217330" y="942399"/>
            <a:ext cx="199331" cy="204647"/>
          </a:xfrm>
          <a:prstGeom prst="rect">
            <a:avLst/>
          </a:prstGeom>
          <a:effectLst>
            <a:outerShdw blurRad="50800" dist="38100" dir="5400000" algn="t" rotWithShape="0">
              <a:prstClr val="black">
                <a:alpha val="40000"/>
              </a:prstClr>
            </a:outerShdw>
          </a:effectLst>
        </p:spPr>
      </p:pic>
      <p:pic>
        <p:nvPicPr>
          <p:cNvPr id="34" name="图片 33"/>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14926030">
            <a:off x="1332998" y="1077240"/>
            <a:ext cx="199331" cy="204647"/>
          </a:xfrm>
          <a:prstGeom prst="rect">
            <a:avLst/>
          </a:prstGeom>
          <a:effectLst>
            <a:outerShdw blurRad="50800" dist="38100" dir="5400000" algn="t" rotWithShape="0">
              <a:prstClr val="black">
                <a:alpha val="40000"/>
              </a:prstClr>
            </a:outerShdw>
          </a:effectLst>
        </p:spPr>
      </p:pic>
      <p:sp>
        <p:nvSpPr>
          <p:cNvPr id="35" name="TextBox 34"/>
          <p:cNvSpPr txBox="1"/>
          <p:nvPr/>
        </p:nvSpPr>
        <p:spPr>
          <a:xfrm>
            <a:off x="2267744" y="3075806"/>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36" name="TextBox 35"/>
          <p:cNvSpPr txBox="1"/>
          <p:nvPr/>
        </p:nvSpPr>
        <p:spPr>
          <a:xfrm>
            <a:off x="4452372" y="3075806"/>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输入文字内容</a:t>
            </a:r>
            <a:endParaRPr lang="zh-CN" altLang="en-US" sz="1600" dirty="0">
              <a:solidFill>
                <a:schemeClr val="tx1">
                  <a:lumMod val="75000"/>
                  <a:lumOff val="25000"/>
                </a:schemeClr>
              </a:solidFill>
              <a:latin typeface="微软雅黑" pitchFamily="34" charset="-122"/>
              <a:ea typeface="微软雅黑" pitchFamily="34" charset="-122"/>
            </a:endParaRPr>
          </a:p>
        </p:txBody>
      </p:sp>
    </p:spTree>
    <p:custDataLst>
      <p:tags r:id="rId1"/>
    </p:custDataLst>
    <p:extLst>
      <p:ext uri="{BB962C8B-B14F-4D97-AF65-F5344CB8AC3E}">
        <p14:creationId xmlns="" xmlns:p14="http://schemas.microsoft.com/office/powerpoint/2010/main" val="2536491578"/>
      </p:ext>
    </p:extLst>
  </p:cSld>
  <p:clrMapOvr>
    <a:masterClrMapping/>
  </p:clrMapOvr>
  <mc:AlternateContent xmlns:mc="http://schemas.openxmlformats.org/markup-compatibility/2006">
    <mc:Choice xmlns="" xmlns:p14="http://schemas.microsoft.com/office/powerpoint/2010/main" Requires="p14">
      <p:transition spd="slow" p14:dur="1200" advTm="5888">
        <p14:prism/>
      </p:transition>
    </mc:Choice>
    <mc:Fallback>
      <p:transition spd="slow" advTm="588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anim calcmode="lin" valueType="num">
                                      <p:cBhvr>
                                        <p:cTn id="39" dur="500" fill="hold"/>
                                        <p:tgtEl>
                                          <p:spTgt spid="24"/>
                                        </p:tgtEl>
                                        <p:attrNameLst>
                                          <p:attrName>ppt_x</p:attrName>
                                        </p:attrNameLst>
                                      </p:cBhvr>
                                      <p:tavLst>
                                        <p:tav tm="0">
                                          <p:val>
                                            <p:strVal val="#ppt_x"/>
                                          </p:val>
                                        </p:tav>
                                        <p:tav tm="100000">
                                          <p:val>
                                            <p:strVal val="#ppt_x"/>
                                          </p:val>
                                        </p:tav>
                                      </p:tavLst>
                                    </p:anim>
                                    <p:anim calcmode="lin" valueType="num">
                                      <p:cBhvr>
                                        <p:cTn id="40"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2.77778E-6 4.50448E-6 L 0.08194 0.24637 " pathEditMode="relative" rAng="0" ptsTypes="AA">
                                      <p:cBhvr>
                                        <p:cTn id="44" dur="2000" fill="hold"/>
                                        <p:tgtEl>
                                          <p:spTgt spid="6"/>
                                        </p:tgtEl>
                                        <p:attrNameLst>
                                          <p:attrName>ppt_x</p:attrName>
                                          <p:attrName>ppt_y</p:attrName>
                                        </p:attrNameLst>
                                      </p:cBhvr>
                                      <p:rCtr x="4097" y="12319"/>
                                    </p:animMotion>
                                  </p:childTnLst>
                                </p:cTn>
                              </p:par>
                              <p:par>
                                <p:cTn id="45" presetID="42" presetClass="path" presetSubtype="0" accel="50000" decel="50000" fill="hold" nodeType="withEffect">
                                  <p:stCondLst>
                                    <p:cond delay="0"/>
                                  </p:stCondLst>
                                  <p:childTnLst>
                                    <p:animMotion origin="layout" path="M -2.5E-6 -2.01297E-6 L 0.29827 0.25286 " pathEditMode="relative" rAng="0" ptsTypes="AA">
                                      <p:cBhvr>
                                        <p:cTn id="46" dur="2000" fill="hold"/>
                                        <p:tgtEl>
                                          <p:spTgt spid="32"/>
                                        </p:tgtEl>
                                        <p:attrNameLst>
                                          <p:attrName>ppt_x</p:attrName>
                                          <p:attrName>ppt_y</p:attrName>
                                        </p:attrNameLst>
                                      </p:cBhvr>
                                      <p:rCtr x="14913" y="12627"/>
                                    </p:animMotion>
                                  </p:childTnLst>
                                </p:cTn>
                              </p:par>
                              <p:par>
                                <p:cTn id="47" presetID="42" presetClass="path" presetSubtype="0" accel="50000" decel="50000" fill="hold" nodeType="withEffect">
                                  <p:stCondLst>
                                    <p:cond delay="0"/>
                                  </p:stCondLst>
                                  <p:childTnLst>
                                    <p:animMotion origin="layout" path="M 2.77778E-7 2.24452E-6 L 0.08663 0.32232 " pathEditMode="relative" rAng="0" ptsTypes="AA">
                                      <p:cBhvr>
                                        <p:cTn id="48" dur="2000" fill="hold"/>
                                        <p:tgtEl>
                                          <p:spTgt spid="33"/>
                                        </p:tgtEl>
                                        <p:attrNameLst>
                                          <p:attrName>ppt_x</p:attrName>
                                          <p:attrName>ppt_y</p:attrName>
                                        </p:attrNameLst>
                                      </p:cBhvr>
                                      <p:rCtr x="4323" y="16116"/>
                                    </p:animMotion>
                                  </p:childTnLst>
                                </p:cTn>
                              </p:par>
                              <p:par>
                                <p:cTn id="49" presetID="42" presetClass="path" presetSubtype="0" accel="50000" decel="50000" fill="hold" nodeType="withEffect">
                                  <p:stCondLst>
                                    <p:cond delay="0"/>
                                  </p:stCondLst>
                                  <p:childTnLst>
                                    <p:animMotion origin="layout" path="M -1.38889E-6 -4.68046E-6 L 0.28438 0.32449 " pathEditMode="relative" rAng="0" ptsTypes="AA">
                                      <p:cBhvr>
                                        <p:cTn id="50" dur="2000" fill="hold"/>
                                        <p:tgtEl>
                                          <p:spTgt spid="31"/>
                                        </p:tgtEl>
                                        <p:attrNameLst>
                                          <p:attrName>ppt_x</p:attrName>
                                          <p:attrName>ppt_y</p:attrName>
                                        </p:attrNameLst>
                                      </p:cBhvr>
                                      <p:rCtr x="14219" y="16209"/>
                                    </p:animMotion>
                                  </p:childTnLst>
                                </p:cTn>
                              </p:par>
                              <p:par>
                                <p:cTn id="51" presetID="42" presetClass="path" presetSubtype="0" accel="50000" decel="50000" fill="hold" nodeType="withEffect">
                                  <p:stCondLst>
                                    <p:cond delay="0"/>
                                  </p:stCondLst>
                                  <p:childTnLst>
                                    <p:animMotion origin="layout" path="M 2.77778E-6 -1.78759E-6 L 0.07569 0.41093 " pathEditMode="relative" rAng="0" ptsTypes="AA">
                                      <p:cBhvr>
                                        <p:cTn id="52" dur="2000" fill="hold"/>
                                        <p:tgtEl>
                                          <p:spTgt spid="34"/>
                                        </p:tgtEl>
                                        <p:attrNameLst>
                                          <p:attrName>ppt_x</p:attrName>
                                          <p:attrName>ppt_y</p:attrName>
                                        </p:attrNameLst>
                                      </p:cBhvr>
                                      <p:rCtr x="3785" y="20531"/>
                                    </p:animMotion>
                                  </p:childTnLst>
                                </p:cTn>
                              </p:par>
                              <p:par>
                                <p:cTn id="53" presetID="42" presetClass="path" presetSubtype="0" accel="50000" decel="50000" fill="hold" nodeType="withEffect">
                                  <p:stCondLst>
                                    <p:cond delay="0"/>
                                  </p:stCondLst>
                                  <p:childTnLst>
                                    <p:animMotion origin="layout" path="M 2.77778E-7 -4.51683E-6 L 0.29167 0.41649 " pathEditMode="relative" rAng="0" ptsTypes="AA">
                                      <p:cBhvr>
                                        <p:cTn id="54" dur="2000" fill="hold"/>
                                        <p:tgtEl>
                                          <p:spTgt spid="30"/>
                                        </p:tgtEl>
                                        <p:attrNameLst>
                                          <p:attrName>ppt_x</p:attrName>
                                          <p:attrName>ppt_y</p:attrName>
                                        </p:attrNameLst>
                                      </p:cBhvr>
                                      <p:rCtr x="14583" y="20809"/>
                                    </p:animMotion>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left)">
                                      <p:cBhvr>
                                        <p:cTn id="68" dur="500"/>
                                        <p:tgtEl>
                                          <p:spTgt spid="29"/>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left)">
                                      <p:cBhvr>
                                        <p:cTn id="71" dur="500"/>
                                        <p:tgtEl>
                                          <p:spTgt spid="35"/>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left)">
                                      <p:cBhvr>
                                        <p:cTn id="7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4" grpId="0"/>
      <p:bldP spid="25" grpId="0"/>
      <p:bldP spid="27" grpId="0"/>
      <p:bldP spid="28" grpId="0"/>
      <p:bldP spid="29"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直接连接符 1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年度工作概</a:t>
            </a:r>
            <a:r>
              <a:rPr lang="zh-CN" altLang="en-US" b="1" dirty="0">
                <a:solidFill>
                  <a:schemeClr val="tx1">
                    <a:lumMod val="50000"/>
                    <a:lumOff val="50000"/>
                  </a:schemeClr>
                </a:solidFill>
                <a:latin typeface="微软雅黑" pitchFamily="34" charset="-122"/>
                <a:ea typeface="微软雅黑" pitchFamily="34" charset="-122"/>
              </a:rPr>
              <a:t>述</a:t>
            </a:r>
          </a:p>
        </p:txBody>
      </p:sp>
      <p:sp>
        <p:nvSpPr>
          <p:cNvPr id="2" name="六边形 1"/>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273988" y="1221358"/>
            <a:ext cx="4891784" cy="2260997"/>
          </a:xfrm>
          <a:prstGeom prst="rect">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749" fontAlgn="auto">
              <a:spcBef>
                <a:spcPts val="0"/>
              </a:spcBef>
              <a:spcAft>
                <a:spcPts val="0"/>
              </a:spcAft>
              <a:defRPr/>
            </a:pPr>
            <a:endParaRPr lang="zh-CN" altLang="en-US"/>
          </a:p>
        </p:txBody>
      </p:sp>
      <p:pic>
        <p:nvPicPr>
          <p:cNvPr id="2050" name="Picture 2" descr="http://pic16.nipic.com/20110829/6959641_232250207376_2.jpg"/>
          <p:cNvPicPr>
            <a:picLocks noChangeAspect="1" noChangeArrowheads="1"/>
          </p:cNvPicPr>
          <p:nvPr/>
        </p:nvPicPr>
        <p:blipFill rotWithShape="1">
          <a:blip r:embed="rId4">
            <a:extLst>
              <a:ext uri="{28A0092B-C50C-407E-A947-70E740481C1C}">
                <a14:useLocalDpi xmlns="" xmlns:a14="http://schemas.microsoft.com/office/drawing/2010/main" val="0"/>
              </a:ext>
            </a:extLst>
          </a:blip>
          <a:srcRect b="9827"/>
          <a:stretch/>
        </p:blipFill>
        <p:spPr bwMode="auto">
          <a:xfrm flipH="1">
            <a:off x="-17197" y="1230238"/>
            <a:ext cx="4260255" cy="2252117"/>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TextBox 15"/>
          <p:cNvSpPr txBox="1"/>
          <p:nvPr/>
        </p:nvSpPr>
        <p:spPr>
          <a:xfrm>
            <a:off x="4633033" y="1658535"/>
            <a:ext cx="4187439" cy="1323439"/>
          </a:xfrm>
          <a:prstGeom prst="rect">
            <a:avLst/>
          </a:prstGeom>
          <a:noFill/>
        </p:spPr>
        <p:txBody>
          <a:bodyPr wrap="square" rtlCol="0">
            <a:spAutoFit/>
          </a:bodyPr>
          <a:lstStyle/>
          <a:p>
            <a:r>
              <a:rPr lang="zh-CN" altLang="en-US" sz="1600" dirty="0" smtClean="0">
                <a:solidFill>
                  <a:schemeClr val="bg1"/>
                </a:solidFill>
                <a:latin typeface="微软雅黑" pitchFamily="34" charset="-122"/>
                <a:ea typeface="微软雅黑" pitchFamily="34" charset="-122"/>
              </a:rPr>
              <a:t>输入文字内容输入</a:t>
            </a:r>
            <a:r>
              <a:rPr lang="zh-CN" altLang="en-US" sz="1600" dirty="0">
                <a:solidFill>
                  <a:schemeClr val="bg1"/>
                </a:solidFill>
                <a:latin typeface="微软雅黑" pitchFamily="34" charset="-122"/>
                <a:ea typeface="微软雅黑" pitchFamily="34" charset="-122"/>
              </a:rPr>
              <a:t>文字内容输入文字内容输入文字</a:t>
            </a:r>
            <a:r>
              <a:rPr lang="zh-CN" altLang="en-US" sz="1600" dirty="0" smtClean="0">
                <a:solidFill>
                  <a:schemeClr val="bg1"/>
                </a:solidFill>
                <a:latin typeface="微软雅黑" pitchFamily="34" charset="-122"/>
                <a:ea typeface="微软雅黑" pitchFamily="34" charset="-122"/>
              </a:rPr>
              <a:t>内容</a:t>
            </a:r>
            <a:r>
              <a:rPr lang="zh-CN" altLang="en-US" sz="1600" dirty="0">
                <a:solidFill>
                  <a:schemeClr val="bg1"/>
                </a:solidFill>
                <a:latin typeface="微软雅黑" pitchFamily="34" charset="-122"/>
                <a:ea typeface="微软雅黑" pitchFamily="34" charset="-122"/>
              </a:rPr>
              <a:t>输入文字内容输入文字</a:t>
            </a:r>
            <a:r>
              <a:rPr lang="zh-CN" altLang="en-US" sz="1600" dirty="0" smtClean="0">
                <a:solidFill>
                  <a:schemeClr val="bg1"/>
                </a:solidFill>
                <a:latin typeface="微软雅黑" pitchFamily="34" charset="-122"/>
                <a:ea typeface="微软雅黑" pitchFamily="34" charset="-122"/>
              </a:rPr>
              <a:t>内容输入</a:t>
            </a:r>
            <a:r>
              <a:rPr lang="zh-CN" altLang="en-US" sz="1600" dirty="0">
                <a:solidFill>
                  <a:schemeClr val="bg1"/>
                </a:solidFill>
                <a:latin typeface="微软雅黑" pitchFamily="34" charset="-122"/>
                <a:ea typeface="微软雅黑" pitchFamily="34" charset="-122"/>
              </a:rPr>
              <a:t>文字内容输入文字</a:t>
            </a:r>
            <a:r>
              <a:rPr lang="zh-CN" altLang="en-US" sz="1600" dirty="0" smtClean="0">
                <a:solidFill>
                  <a:schemeClr val="bg1"/>
                </a:solidFill>
                <a:latin typeface="微软雅黑" pitchFamily="34" charset="-122"/>
                <a:ea typeface="微软雅黑" pitchFamily="34" charset="-122"/>
              </a:rPr>
              <a:t>内容输入</a:t>
            </a:r>
            <a:r>
              <a:rPr lang="zh-CN" altLang="en-US" sz="1600" dirty="0">
                <a:solidFill>
                  <a:schemeClr val="bg1"/>
                </a:solidFill>
                <a:latin typeface="微软雅黑" pitchFamily="34" charset="-122"/>
                <a:ea typeface="微软雅黑" pitchFamily="34" charset="-122"/>
              </a:rPr>
              <a:t>文字内容输入文字</a:t>
            </a:r>
            <a:r>
              <a:rPr lang="zh-CN" altLang="en-US" sz="1600" dirty="0" smtClean="0">
                <a:solidFill>
                  <a:schemeClr val="bg1"/>
                </a:solidFill>
                <a:latin typeface="微软雅黑" pitchFamily="34" charset="-122"/>
                <a:ea typeface="微软雅黑" pitchFamily="34" charset="-122"/>
              </a:rPr>
              <a:t>内容</a:t>
            </a:r>
            <a:r>
              <a:rPr lang="zh-CN" altLang="en-US" sz="1600" dirty="0">
                <a:solidFill>
                  <a:schemeClr val="bg1"/>
                </a:solidFill>
                <a:latin typeface="微软雅黑" pitchFamily="34" charset="-122"/>
                <a:ea typeface="微软雅黑" pitchFamily="34" charset="-122"/>
              </a:rPr>
              <a:t>输入文字内容输入文字</a:t>
            </a:r>
            <a:r>
              <a:rPr lang="zh-CN" altLang="en-US" sz="1600" dirty="0" smtClean="0">
                <a:solidFill>
                  <a:schemeClr val="bg1"/>
                </a:solidFill>
                <a:latin typeface="微软雅黑" pitchFamily="34" charset="-122"/>
                <a:ea typeface="微软雅黑" pitchFamily="34" charset="-122"/>
              </a:rPr>
              <a:t>内容输入</a:t>
            </a:r>
            <a:r>
              <a:rPr lang="zh-CN" altLang="en-US" sz="1600" dirty="0">
                <a:solidFill>
                  <a:schemeClr val="bg1"/>
                </a:solidFill>
                <a:latin typeface="微软雅黑" pitchFamily="34" charset="-122"/>
                <a:ea typeface="微软雅黑" pitchFamily="34" charset="-122"/>
              </a:rPr>
              <a:t>文字内容输入文字</a:t>
            </a:r>
            <a:r>
              <a:rPr lang="zh-CN" altLang="en-US" sz="1600" dirty="0" smtClean="0">
                <a:solidFill>
                  <a:schemeClr val="bg1"/>
                </a:solidFill>
                <a:latin typeface="微软雅黑" pitchFamily="34" charset="-122"/>
                <a:ea typeface="微软雅黑" pitchFamily="34" charset="-122"/>
              </a:rPr>
              <a:t>内容</a:t>
            </a:r>
            <a:endParaRPr lang="zh-CN" altLang="en-US" sz="1600" dirty="0">
              <a:solidFill>
                <a:schemeClr val="bg1"/>
              </a:solidFill>
              <a:latin typeface="微软雅黑" pitchFamily="34" charset="-122"/>
              <a:ea typeface="微软雅黑" pitchFamily="34" charset="-122"/>
            </a:endParaRPr>
          </a:p>
        </p:txBody>
      </p:sp>
      <p:sp>
        <p:nvSpPr>
          <p:cNvPr id="20" name="TextBox 19"/>
          <p:cNvSpPr txBox="1"/>
          <p:nvPr/>
        </p:nvSpPr>
        <p:spPr>
          <a:xfrm>
            <a:off x="896074" y="3939902"/>
            <a:ext cx="7420342" cy="461665"/>
          </a:xfrm>
          <a:prstGeom prst="rect">
            <a:avLst/>
          </a:prstGeom>
          <a:noFill/>
        </p:spPr>
        <p:txBody>
          <a:bodyPr wrap="square" rtlCol="0">
            <a:spAutoFit/>
          </a:bodyPr>
          <a:lstStyle/>
          <a:p>
            <a:r>
              <a:rPr lang="zh-CN" altLang="en-US" sz="1200" dirty="0" smtClean="0">
                <a:latin typeface="微软雅黑" pitchFamily="34" charset="-122"/>
                <a:ea typeface="微软雅黑" pitchFamily="34" charset="-122"/>
              </a:rPr>
              <a:t>输入文字内容输入</a:t>
            </a:r>
            <a:r>
              <a:rPr lang="zh-CN" altLang="en-US" sz="1200" dirty="0">
                <a:latin typeface="微软雅黑" pitchFamily="34" charset="-122"/>
                <a:ea typeface="微软雅黑" pitchFamily="34" charset="-122"/>
              </a:rPr>
              <a:t>文字内容输入文字内容输入文字</a:t>
            </a:r>
            <a:r>
              <a:rPr lang="zh-CN" altLang="en-US" sz="1200" dirty="0" smtClean="0">
                <a:latin typeface="微软雅黑" pitchFamily="34" charset="-122"/>
                <a:ea typeface="微软雅黑" pitchFamily="34" charset="-122"/>
              </a:rPr>
              <a:t>内容</a:t>
            </a:r>
            <a:r>
              <a:rPr lang="zh-CN" altLang="en-US" sz="1200" dirty="0">
                <a:latin typeface="微软雅黑" pitchFamily="34" charset="-122"/>
                <a:ea typeface="微软雅黑" pitchFamily="34" charset="-122"/>
              </a:rPr>
              <a:t>输入文字内容输入文字</a:t>
            </a:r>
            <a:r>
              <a:rPr lang="zh-CN" altLang="en-US" sz="1200" dirty="0" smtClean="0">
                <a:latin typeface="微软雅黑" pitchFamily="34" charset="-122"/>
                <a:ea typeface="微软雅黑" pitchFamily="34" charset="-122"/>
              </a:rPr>
              <a:t>内容输入</a:t>
            </a:r>
            <a:r>
              <a:rPr lang="zh-CN" altLang="en-US" sz="1200" dirty="0">
                <a:latin typeface="微软雅黑" pitchFamily="34" charset="-122"/>
                <a:ea typeface="微软雅黑" pitchFamily="34" charset="-122"/>
              </a:rPr>
              <a:t>文字内容输入文字</a:t>
            </a:r>
            <a:r>
              <a:rPr lang="zh-CN" altLang="en-US" sz="1200" dirty="0" smtClean="0">
                <a:latin typeface="微软雅黑" pitchFamily="34" charset="-122"/>
                <a:ea typeface="微软雅黑" pitchFamily="34" charset="-122"/>
              </a:rPr>
              <a:t>内容输入</a:t>
            </a:r>
            <a:r>
              <a:rPr lang="zh-CN" altLang="en-US" sz="1200" dirty="0">
                <a:latin typeface="微软雅黑" pitchFamily="34" charset="-122"/>
                <a:ea typeface="微软雅黑" pitchFamily="34" charset="-122"/>
              </a:rPr>
              <a:t>文字内容输入文字</a:t>
            </a:r>
            <a:r>
              <a:rPr lang="zh-CN" altLang="en-US" sz="1200" dirty="0" smtClean="0">
                <a:latin typeface="微软雅黑" pitchFamily="34" charset="-122"/>
                <a:ea typeface="微软雅黑" pitchFamily="34" charset="-122"/>
              </a:rPr>
              <a:t>内容</a:t>
            </a:r>
            <a:r>
              <a:rPr lang="zh-CN" altLang="en-US" sz="1200" dirty="0">
                <a:latin typeface="微软雅黑" pitchFamily="34" charset="-122"/>
                <a:ea typeface="微软雅黑" pitchFamily="34" charset="-122"/>
              </a:rPr>
              <a:t>输入文字内容输入文字</a:t>
            </a:r>
            <a:r>
              <a:rPr lang="zh-CN" altLang="en-US" sz="1200" dirty="0" smtClean="0">
                <a:latin typeface="微软雅黑" pitchFamily="34" charset="-122"/>
                <a:ea typeface="微软雅黑" pitchFamily="34" charset="-122"/>
              </a:rPr>
              <a:t>内容输入</a:t>
            </a:r>
            <a:r>
              <a:rPr lang="zh-CN" altLang="en-US" sz="1200" dirty="0">
                <a:latin typeface="微软雅黑" pitchFamily="34" charset="-122"/>
                <a:ea typeface="微软雅黑" pitchFamily="34" charset="-122"/>
              </a:rPr>
              <a:t>文字内容输入文字</a:t>
            </a:r>
            <a:r>
              <a:rPr lang="zh-CN" altLang="en-US" sz="1200" dirty="0" smtClean="0">
                <a:latin typeface="微软雅黑" pitchFamily="34" charset="-122"/>
                <a:ea typeface="微软雅黑" pitchFamily="34" charset="-122"/>
              </a:rPr>
              <a:t>内容</a:t>
            </a:r>
            <a:endParaRPr lang="zh-CN" altLang="en-US" sz="1200" dirty="0">
              <a:latin typeface="微软雅黑" pitchFamily="34" charset="-122"/>
              <a:ea typeface="微软雅黑" pitchFamily="34" charset="-122"/>
            </a:endParaRPr>
          </a:p>
        </p:txBody>
      </p:sp>
    </p:spTree>
    <p:custDataLst>
      <p:tags r:id="rId1"/>
    </p:custDataLst>
    <p:extLst>
      <p:ext uri="{BB962C8B-B14F-4D97-AF65-F5344CB8AC3E}">
        <p14:creationId xmlns="" xmlns:p14="http://schemas.microsoft.com/office/powerpoint/2010/main" val="2249206276"/>
      </p:ext>
    </p:extLst>
  </p:cSld>
  <p:clrMapOvr>
    <a:masterClrMapping/>
  </p:clrMapOvr>
  <p:transition spd="slow" advTm="2842">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22" presetClass="entr" presetSubtype="8"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wipe(left)">
                                      <p:cBhvr>
                                        <p:cTn id="20" dur="1000"/>
                                        <p:tgtEl>
                                          <p:spTgt spid="205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right)">
                                      <p:cBhvr>
                                        <p:cTn id="23" dur="1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21" grpId="0" animBg="1"/>
      <p:bldP spid="16"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直接连接符 16"/>
          <p:cNvCxnSpPr/>
          <p:nvPr/>
        </p:nvCxnSpPr>
        <p:spPr>
          <a:xfrm>
            <a:off x="515257" y="624114"/>
            <a:ext cx="79451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4423" y="162449"/>
            <a:ext cx="1569660" cy="369332"/>
          </a:xfrm>
          <a:prstGeom prst="rect">
            <a:avLst/>
          </a:prstGeom>
          <a:noFill/>
        </p:spPr>
        <p:txBody>
          <a:bodyPr wrap="none" rtlCol="0">
            <a:spAutoFit/>
          </a:bodyPr>
          <a:lstStyle/>
          <a:p>
            <a:r>
              <a:rPr lang="zh-CN" altLang="en-US" b="1" dirty="0">
                <a:solidFill>
                  <a:schemeClr val="tx1">
                    <a:lumMod val="50000"/>
                    <a:lumOff val="50000"/>
                  </a:schemeClr>
                </a:solidFill>
                <a:latin typeface="微软雅黑" pitchFamily="34" charset="-122"/>
                <a:ea typeface="微软雅黑" pitchFamily="34" charset="-122"/>
              </a:rPr>
              <a:t>年度工作概述</a:t>
            </a:r>
          </a:p>
        </p:txBody>
      </p:sp>
      <p:sp>
        <p:nvSpPr>
          <p:cNvPr id="2" name="六边形 1"/>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TextBox 140"/>
          <p:cNvSpPr txBox="1"/>
          <p:nvPr/>
        </p:nvSpPr>
        <p:spPr>
          <a:xfrm>
            <a:off x="837036" y="3755973"/>
            <a:ext cx="1440160" cy="461665"/>
          </a:xfrm>
          <a:prstGeom prst="rect">
            <a:avLst/>
          </a:prstGeom>
          <a:noFill/>
        </p:spPr>
        <p:txBody>
          <a:bodyPr wrap="square" lIns="0" tIns="0" rIns="0" bIns="0" rtlCol="0">
            <a:spAutoFit/>
          </a:bodyPr>
          <a:lstStyle/>
          <a:p>
            <a:pPr algn="just">
              <a:lnSpc>
                <a:spcPts val="1200"/>
              </a:lnSpc>
            </a:pPr>
            <a:r>
              <a:rPr lang="zh-CN" altLang="en-US" sz="1100" dirty="0" smtClean="0">
                <a:solidFill>
                  <a:schemeClr val="tx1">
                    <a:lumMod val="75000"/>
                    <a:lumOff val="25000"/>
                  </a:schemeClr>
                </a:solidFill>
                <a:latin typeface="微软雅黑" pitchFamily="34" charset="-122"/>
                <a:ea typeface="微软雅黑" pitchFamily="34" charset="-122"/>
              </a:rPr>
              <a:t>点击输入内容点击架不住内容点击输入内容点击输入内容</a:t>
            </a:r>
            <a:endParaRPr lang="en-US" altLang="zh-CN" sz="1100" dirty="0" smtClean="0">
              <a:solidFill>
                <a:schemeClr val="tx1">
                  <a:lumMod val="75000"/>
                  <a:lumOff val="25000"/>
                </a:schemeClr>
              </a:solidFill>
              <a:latin typeface="微软雅黑" pitchFamily="34" charset="-122"/>
              <a:ea typeface="微软雅黑" pitchFamily="34" charset="-122"/>
            </a:endParaRPr>
          </a:p>
        </p:txBody>
      </p:sp>
      <p:sp>
        <p:nvSpPr>
          <p:cNvPr id="142" name="TextBox 141"/>
          <p:cNvSpPr txBox="1"/>
          <p:nvPr/>
        </p:nvSpPr>
        <p:spPr>
          <a:xfrm>
            <a:off x="2854528" y="3755973"/>
            <a:ext cx="1440160" cy="461665"/>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itchFamily="34" charset="-122"/>
                <a:ea typeface="微软雅黑" pitchFamily="34" charset="-122"/>
              </a:rPr>
              <a:t>点击输入内容点击架不住内容点击输入内容点击输入内容</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143" name="TextBox 142"/>
          <p:cNvSpPr txBox="1"/>
          <p:nvPr/>
        </p:nvSpPr>
        <p:spPr>
          <a:xfrm>
            <a:off x="4872020" y="3755973"/>
            <a:ext cx="1440160" cy="461665"/>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itchFamily="34" charset="-122"/>
                <a:ea typeface="微软雅黑" pitchFamily="34" charset="-122"/>
              </a:rPr>
              <a:t>点击输入内容点击架不住内容点击输入内容点击输入内容</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144" name="TextBox 143"/>
          <p:cNvSpPr txBox="1"/>
          <p:nvPr/>
        </p:nvSpPr>
        <p:spPr>
          <a:xfrm>
            <a:off x="6804248" y="3755973"/>
            <a:ext cx="1440160" cy="461665"/>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itchFamily="34" charset="-122"/>
                <a:ea typeface="微软雅黑" pitchFamily="34" charset="-122"/>
              </a:rPr>
              <a:t>点击输入内容点击架不住内容点击输入内容点击输入内容</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145" name="矩形 144"/>
          <p:cNvSpPr>
            <a:spLocks noChangeArrowheads="1"/>
          </p:cNvSpPr>
          <p:nvPr/>
        </p:nvSpPr>
        <p:spPr bwMode="auto">
          <a:xfrm>
            <a:off x="1030899" y="2868271"/>
            <a:ext cx="1025922" cy="307777"/>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smtClean="0">
                <a:latin typeface="微软雅黑" pitchFamily="34" charset="-122"/>
                <a:ea typeface="微软雅黑" pitchFamily="34" charset="-122"/>
                <a:cs typeface="+mj-cs"/>
              </a:rPr>
              <a:t>刘小英</a:t>
            </a:r>
            <a:endParaRPr lang="en-US" altLang="zh-CN" sz="1600" b="1" cap="all" dirty="0">
              <a:latin typeface="微软雅黑" pitchFamily="34" charset="-122"/>
              <a:ea typeface="微软雅黑" pitchFamily="34" charset="-122"/>
              <a:cs typeface="+mj-cs"/>
            </a:endParaRPr>
          </a:p>
        </p:txBody>
      </p:sp>
      <p:sp>
        <p:nvSpPr>
          <p:cNvPr id="146" name="矩形 145"/>
          <p:cNvSpPr>
            <a:spLocks noChangeArrowheads="1"/>
          </p:cNvSpPr>
          <p:nvPr/>
        </p:nvSpPr>
        <p:spPr bwMode="auto">
          <a:xfrm>
            <a:off x="3048391" y="2868271"/>
            <a:ext cx="1025922" cy="307777"/>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smtClean="0">
                <a:latin typeface="微软雅黑" pitchFamily="34" charset="-122"/>
                <a:ea typeface="微软雅黑" pitchFamily="34" charset="-122"/>
                <a:cs typeface="+mj-cs"/>
              </a:rPr>
              <a:t>陈小明</a:t>
            </a:r>
            <a:endParaRPr lang="en-US" altLang="zh-CN" sz="1600" b="1" cap="all" dirty="0">
              <a:latin typeface="微软雅黑" pitchFamily="34" charset="-122"/>
              <a:ea typeface="微软雅黑" pitchFamily="34" charset="-122"/>
              <a:cs typeface="+mj-cs"/>
            </a:endParaRPr>
          </a:p>
        </p:txBody>
      </p:sp>
      <p:sp>
        <p:nvSpPr>
          <p:cNvPr id="147" name="矩形 146"/>
          <p:cNvSpPr>
            <a:spLocks noChangeArrowheads="1"/>
          </p:cNvSpPr>
          <p:nvPr/>
        </p:nvSpPr>
        <p:spPr bwMode="auto">
          <a:xfrm>
            <a:off x="5065883" y="2868271"/>
            <a:ext cx="1025922" cy="307777"/>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smtClean="0">
                <a:latin typeface="微软雅黑" pitchFamily="34" charset="-122"/>
                <a:ea typeface="微软雅黑" pitchFamily="34" charset="-122"/>
                <a:cs typeface="+mj-cs"/>
              </a:rPr>
              <a:t>王小伟</a:t>
            </a:r>
            <a:endParaRPr lang="en-US" altLang="zh-CN" sz="1600" b="1" cap="all" dirty="0">
              <a:latin typeface="微软雅黑" pitchFamily="34" charset="-122"/>
              <a:ea typeface="微软雅黑" pitchFamily="34" charset="-122"/>
              <a:cs typeface="+mj-cs"/>
            </a:endParaRPr>
          </a:p>
        </p:txBody>
      </p:sp>
      <p:sp>
        <p:nvSpPr>
          <p:cNvPr id="148" name="矩形 147"/>
          <p:cNvSpPr>
            <a:spLocks noChangeArrowheads="1"/>
          </p:cNvSpPr>
          <p:nvPr/>
        </p:nvSpPr>
        <p:spPr bwMode="auto">
          <a:xfrm>
            <a:off x="6998111" y="2868271"/>
            <a:ext cx="1025922" cy="307777"/>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smtClean="0">
                <a:latin typeface="微软雅黑" pitchFamily="34" charset="-122"/>
                <a:ea typeface="微软雅黑" pitchFamily="34" charset="-122"/>
                <a:cs typeface="+mj-cs"/>
              </a:rPr>
              <a:t>张小芳</a:t>
            </a:r>
            <a:endParaRPr lang="en-US" altLang="zh-CN" sz="1600" b="1" cap="all" dirty="0">
              <a:latin typeface="微软雅黑" pitchFamily="34" charset="-122"/>
              <a:ea typeface="微软雅黑" pitchFamily="34" charset="-122"/>
              <a:cs typeface="+mj-cs"/>
            </a:endParaRPr>
          </a:p>
        </p:txBody>
      </p:sp>
      <p:sp>
        <p:nvSpPr>
          <p:cNvPr id="149" name="Oval 12"/>
          <p:cNvSpPr>
            <a:spLocks noChangeArrowheads="1"/>
          </p:cNvSpPr>
          <p:nvPr/>
        </p:nvSpPr>
        <p:spPr bwMode="auto">
          <a:xfrm>
            <a:off x="892013"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a:extLst/>
        </p:spPr>
        <p:txBody>
          <a:bodyPr vert="horz" wrap="square" lIns="68562" tIns="34281" rIns="68562" bIns="34281" numCol="1" anchor="t" anchorCtr="0" compatLnSpc="1">
            <a:prstTxWarp prst="textNoShape">
              <a:avLst/>
            </a:prstTxWarp>
          </a:bodyPr>
          <a:lstStyle/>
          <a:p>
            <a:endParaRPr lang="zh-CN" altLang="en-US"/>
          </a:p>
        </p:txBody>
      </p:sp>
      <p:sp>
        <p:nvSpPr>
          <p:cNvPr id="151" name="Oval 12"/>
          <p:cNvSpPr>
            <a:spLocks noChangeArrowheads="1"/>
          </p:cNvSpPr>
          <p:nvPr/>
        </p:nvSpPr>
        <p:spPr bwMode="auto">
          <a:xfrm>
            <a:off x="2793361"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a:extLst/>
        </p:spPr>
        <p:txBody>
          <a:bodyPr vert="horz" wrap="square" lIns="68562" tIns="34281" rIns="68562" bIns="34281" numCol="1" anchor="t" anchorCtr="0" compatLnSpc="1">
            <a:prstTxWarp prst="textNoShape">
              <a:avLst/>
            </a:prstTxWarp>
          </a:bodyPr>
          <a:lstStyle/>
          <a:p>
            <a:endParaRPr lang="zh-CN" altLang="en-US"/>
          </a:p>
        </p:txBody>
      </p:sp>
      <p:sp>
        <p:nvSpPr>
          <p:cNvPr id="153" name="Oval 12"/>
          <p:cNvSpPr>
            <a:spLocks noChangeArrowheads="1"/>
          </p:cNvSpPr>
          <p:nvPr/>
        </p:nvSpPr>
        <p:spPr bwMode="auto">
          <a:xfrm>
            <a:off x="4768763"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a:extLst/>
        </p:spPr>
        <p:txBody>
          <a:bodyPr vert="horz" wrap="square" lIns="68562" tIns="34281" rIns="68562" bIns="34281" numCol="1" anchor="t" anchorCtr="0" compatLnSpc="1">
            <a:prstTxWarp prst="textNoShape">
              <a:avLst/>
            </a:prstTxWarp>
          </a:bodyPr>
          <a:lstStyle/>
          <a:p>
            <a:endParaRPr lang="zh-CN" altLang="en-US"/>
          </a:p>
        </p:txBody>
      </p:sp>
      <p:sp>
        <p:nvSpPr>
          <p:cNvPr id="155" name="Oval 12"/>
          <p:cNvSpPr>
            <a:spLocks noChangeArrowheads="1"/>
          </p:cNvSpPr>
          <p:nvPr/>
        </p:nvSpPr>
        <p:spPr bwMode="auto">
          <a:xfrm>
            <a:off x="6660232"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a:extLst/>
        </p:spPr>
        <p:txBody>
          <a:bodyPr vert="horz" wrap="square" lIns="68562" tIns="34281" rIns="68562" bIns="34281" numCol="1" anchor="t" anchorCtr="0" compatLnSpc="1">
            <a:prstTxWarp prst="textNoShape">
              <a:avLst/>
            </a:prstTxWarp>
          </a:bodyPr>
          <a:lstStyle/>
          <a:p>
            <a:endParaRPr lang="zh-CN" altLang="en-US"/>
          </a:p>
        </p:txBody>
      </p:sp>
      <p:grpSp>
        <p:nvGrpSpPr>
          <p:cNvPr id="157" name="组合 156"/>
          <p:cNvGrpSpPr/>
          <p:nvPr/>
        </p:nvGrpSpPr>
        <p:grpSpPr>
          <a:xfrm>
            <a:off x="852265" y="3179909"/>
            <a:ext cx="1487487" cy="363538"/>
            <a:chOff x="852265" y="3147814"/>
            <a:chExt cx="1487487" cy="363538"/>
          </a:xfrm>
        </p:grpSpPr>
        <p:sp>
          <p:nvSpPr>
            <p:cNvPr id="158" name="Freeform 6"/>
            <p:cNvSpPr>
              <a:spLocks/>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b="1">
                <a:solidFill>
                  <a:srgbClr val="0070C0"/>
                </a:solidFill>
                <a:latin typeface="微软雅黑" pitchFamily="34" charset="-122"/>
                <a:ea typeface="微软雅黑" pitchFamily="34" charset="-122"/>
              </a:endParaRPr>
            </a:p>
          </p:txBody>
        </p:sp>
        <p:sp>
          <p:nvSpPr>
            <p:cNvPr id="159" name="Freeform 7"/>
            <p:cNvSpPr>
              <a:spLocks/>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rgbClr val="C00000"/>
            </a:solidFill>
            <a:ln w="0">
              <a:no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zh-CN" altLang="en-US" b="1">
                <a:solidFill>
                  <a:srgbClr val="0070C0"/>
                </a:solidFill>
                <a:latin typeface="微软雅黑" pitchFamily="34" charset="-122"/>
                <a:ea typeface="微软雅黑" pitchFamily="34" charset="-122"/>
              </a:endParaRPr>
            </a:p>
          </p:txBody>
        </p:sp>
        <p:sp>
          <p:nvSpPr>
            <p:cNvPr id="160" name="TextBox 159"/>
            <p:cNvSpPr txBox="1"/>
            <p:nvPr/>
          </p:nvSpPr>
          <p:spPr>
            <a:xfrm>
              <a:off x="1112992" y="3152182"/>
              <a:ext cx="1005403" cy="338554"/>
            </a:xfrm>
            <a:prstGeom prst="rect">
              <a:avLst/>
            </a:prstGeom>
            <a:noFill/>
          </p:spPr>
          <p:txBody>
            <a:bodyPr wrap="none" rtlCol="0">
              <a:spAutoFit/>
            </a:bodyPr>
            <a:lstStyle/>
            <a:p>
              <a:r>
                <a:rPr lang="zh-CN" altLang="en-US" sz="1600" b="1" dirty="0" smtClean="0">
                  <a:solidFill>
                    <a:schemeClr val="bg1"/>
                  </a:solidFill>
                  <a:latin typeface="微软雅黑" pitchFamily="34" charset="-122"/>
                  <a:ea typeface="微软雅黑" pitchFamily="34" charset="-122"/>
                </a:rPr>
                <a:t>职位名称</a:t>
              </a:r>
              <a:endParaRPr lang="zh-CN" altLang="en-US" sz="1600" b="1" dirty="0">
                <a:solidFill>
                  <a:schemeClr val="bg1"/>
                </a:solidFill>
                <a:latin typeface="微软雅黑" pitchFamily="34" charset="-122"/>
                <a:ea typeface="微软雅黑" pitchFamily="34" charset="-122"/>
              </a:endParaRPr>
            </a:p>
          </p:txBody>
        </p:sp>
      </p:grpSp>
      <p:grpSp>
        <p:nvGrpSpPr>
          <p:cNvPr id="161" name="组合 160"/>
          <p:cNvGrpSpPr/>
          <p:nvPr/>
        </p:nvGrpSpPr>
        <p:grpSpPr>
          <a:xfrm>
            <a:off x="2817608" y="3179909"/>
            <a:ext cx="1487487" cy="363538"/>
            <a:chOff x="852265" y="3147814"/>
            <a:chExt cx="1487487" cy="363538"/>
          </a:xfrm>
          <a:solidFill>
            <a:srgbClr val="C00000"/>
          </a:solidFill>
          <a:scene3d>
            <a:camera prst="orthographicFront">
              <a:rot lat="0" lon="0" rev="0"/>
            </a:camera>
            <a:lightRig rig="balanced" dir="t">
              <a:rot lat="0" lon="0" rev="8700000"/>
            </a:lightRig>
          </a:scene3d>
        </p:grpSpPr>
        <p:sp>
          <p:nvSpPr>
            <p:cNvPr id="162" name="Freeform 6"/>
            <p:cNvSpPr>
              <a:spLocks/>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grp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zh-CN" altLang="en-US" b="1">
                <a:solidFill>
                  <a:srgbClr val="0070C0"/>
                </a:solidFill>
                <a:latin typeface="微软雅黑" pitchFamily="34" charset="-122"/>
                <a:ea typeface="微软雅黑" pitchFamily="34" charset="-122"/>
              </a:endParaRPr>
            </a:p>
          </p:txBody>
        </p:sp>
        <p:sp>
          <p:nvSpPr>
            <p:cNvPr id="163" name="Freeform 7"/>
            <p:cNvSpPr>
              <a:spLocks/>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grp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zh-CN" altLang="en-US" b="1">
                <a:solidFill>
                  <a:srgbClr val="0070C0"/>
                </a:solidFill>
                <a:latin typeface="微软雅黑" pitchFamily="34" charset="-122"/>
                <a:ea typeface="微软雅黑" pitchFamily="34" charset="-122"/>
              </a:endParaRPr>
            </a:p>
          </p:txBody>
        </p:sp>
        <p:sp>
          <p:nvSpPr>
            <p:cNvPr id="164" name="TextBox 163"/>
            <p:cNvSpPr txBox="1"/>
            <p:nvPr/>
          </p:nvSpPr>
          <p:spPr>
            <a:xfrm>
              <a:off x="1112992" y="3152182"/>
              <a:ext cx="1005403" cy="338554"/>
            </a:xfrm>
            <a:prstGeom prst="rect">
              <a:avLst/>
            </a:prstGeom>
            <a:grpFill/>
            <a:ln>
              <a:noFill/>
            </a:ln>
            <a:effectLst>
              <a:outerShdw blurRad="44450" dist="27940" dir="5400000" algn="ctr">
                <a:srgbClr val="000000">
                  <a:alpha val="32000"/>
                </a:srgbClr>
              </a:outerShdw>
            </a:effectLst>
            <a:sp3d>
              <a:bevelT w="190500" h="38100"/>
            </a:sp3d>
          </p:spPr>
          <p:txBody>
            <a:bodyPr wrap="none" rtlCol="0">
              <a:spAutoFit/>
            </a:bodyPr>
            <a:lstStyle/>
            <a:p>
              <a:r>
                <a:rPr lang="zh-CN" altLang="en-US" sz="1600" b="1" dirty="0" smtClean="0">
                  <a:solidFill>
                    <a:schemeClr val="bg1"/>
                  </a:solidFill>
                  <a:latin typeface="微软雅黑" pitchFamily="34" charset="-122"/>
                  <a:ea typeface="微软雅黑" pitchFamily="34" charset="-122"/>
                </a:rPr>
                <a:t>职位名称</a:t>
              </a:r>
              <a:endParaRPr lang="zh-CN" altLang="en-US" sz="1600" b="1" dirty="0">
                <a:solidFill>
                  <a:schemeClr val="bg1"/>
                </a:solidFill>
                <a:latin typeface="微软雅黑" pitchFamily="34" charset="-122"/>
                <a:ea typeface="微软雅黑" pitchFamily="34" charset="-122"/>
              </a:endParaRPr>
            </a:p>
          </p:txBody>
        </p:sp>
      </p:grpSp>
      <p:grpSp>
        <p:nvGrpSpPr>
          <p:cNvPr id="165" name="组合 164"/>
          <p:cNvGrpSpPr/>
          <p:nvPr/>
        </p:nvGrpSpPr>
        <p:grpSpPr>
          <a:xfrm>
            <a:off x="4815728" y="3179909"/>
            <a:ext cx="1487487" cy="363538"/>
            <a:chOff x="852265" y="3147814"/>
            <a:chExt cx="1487487" cy="363538"/>
          </a:xfrm>
        </p:grpSpPr>
        <p:sp>
          <p:nvSpPr>
            <p:cNvPr id="166" name="Freeform 6"/>
            <p:cNvSpPr>
              <a:spLocks/>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b="1">
                <a:solidFill>
                  <a:srgbClr val="0070C0"/>
                </a:solidFill>
                <a:latin typeface="微软雅黑" pitchFamily="34" charset="-122"/>
                <a:ea typeface="微软雅黑" pitchFamily="34" charset="-122"/>
              </a:endParaRPr>
            </a:p>
          </p:txBody>
        </p:sp>
        <p:sp>
          <p:nvSpPr>
            <p:cNvPr id="167" name="Freeform 7"/>
            <p:cNvSpPr>
              <a:spLocks/>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rgbClr val="C00000"/>
            </a:solidFill>
            <a:ln w="0">
              <a:no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zh-CN" altLang="en-US" b="1">
                <a:solidFill>
                  <a:srgbClr val="0070C0"/>
                </a:solidFill>
                <a:latin typeface="微软雅黑" pitchFamily="34" charset="-122"/>
                <a:ea typeface="微软雅黑" pitchFamily="34" charset="-122"/>
              </a:endParaRPr>
            </a:p>
          </p:txBody>
        </p:sp>
        <p:sp>
          <p:nvSpPr>
            <p:cNvPr id="168" name="TextBox 167"/>
            <p:cNvSpPr txBox="1"/>
            <p:nvPr/>
          </p:nvSpPr>
          <p:spPr>
            <a:xfrm>
              <a:off x="1112992" y="3152182"/>
              <a:ext cx="1005403" cy="338554"/>
            </a:xfrm>
            <a:prstGeom prst="rect">
              <a:avLst/>
            </a:prstGeom>
            <a:noFill/>
          </p:spPr>
          <p:txBody>
            <a:bodyPr wrap="none" rtlCol="0">
              <a:spAutoFit/>
            </a:bodyPr>
            <a:lstStyle/>
            <a:p>
              <a:r>
                <a:rPr lang="zh-CN" altLang="en-US" sz="1600" b="1" dirty="0" smtClean="0">
                  <a:solidFill>
                    <a:schemeClr val="bg1"/>
                  </a:solidFill>
                  <a:latin typeface="微软雅黑" pitchFamily="34" charset="-122"/>
                  <a:ea typeface="微软雅黑" pitchFamily="34" charset="-122"/>
                </a:rPr>
                <a:t>职位名称</a:t>
              </a:r>
              <a:endParaRPr lang="zh-CN" altLang="en-US" sz="1600" b="1" dirty="0">
                <a:solidFill>
                  <a:schemeClr val="bg1"/>
                </a:solidFill>
                <a:latin typeface="微软雅黑" pitchFamily="34" charset="-122"/>
                <a:ea typeface="微软雅黑" pitchFamily="34" charset="-122"/>
              </a:endParaRPr>
            </a:p>
          </p:txBody>
        </p:sp>
      </p:grpSp>
      <p:grpSp>
        <p:nvGrpSpPr>
          <p:cNvPr id="169" name="组合 168"/>
          <p:cNvGrpSpPr/>
          <p:nvPr/>
        </p:nvGrpSpPr>
        <p:grpSpPr>
          <a:xfrm>
            <a:off x="6804248" y="3179909"/>
            <a:ext cx="1487487" cy="363538"/>
            <a:chOff x="852265" y="3147814"/>
            <a:chExt cx="1487487" cy="363538"/>
          </a:xfrm>
          <a:solidFill>
            <a:srgbClr val="C00000"/>
          </a:solidFill>
          <a:scene3d>
            <a:camera prst="orthographicFront">
              <a:rot lat="0" lon="0" rev="0"/>
            </a:camera>
            <a:lightRig rig="balanced" dir="t">
              <a:rot lat="0" lon="0" rev="8700000"/>
            </a:lightRig>
          </a:scene3d>
        </p:grpSpPr>
        <p:sp>
          <p:nvSpPr>
            <p:cNvPr id="170" name="Freeform 6"/>
            <p:cNvSpPr>
              <a:spLocks/>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grp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zh-CN" altLang="en-US" b="1">
                <a:solidFill>
                  <a:srgbClr val="0070C0"/>
                </a:solidFill>
                <a:latin typeface="微软雅黑" pitchFamily="34" charset="-122"/>
                <a:ea typeface="微软雅黑" pitchFamily="34" charset="-122"/>
              </a:endParaRPr>
            </a:p>
          </p:txBody>
        </p:sp>
        <p:sp>
          <p:nvSpPr>
            <p:cNvPr id="171" name="Freeform 7"/>
            <p:cNvSpPr>
              <a:spLocks/>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grp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zh-CN" altLang="en-US" b="1">
                <a:solidFill>
                  <a:srgbClr val="0070C0"/>
                </a:solidFill>
                <a:latin typeface="微软雅黑" pitchFamily="34" charset="-122"/>
                <a:ea typeface="微软雅黑" pitchFamily="34" charset="-122"/>
              </a:endParaRPr>
            </a:p>
          </p:txBody>
        </p:sp>
        <p:sp>
          <p:nvSpPr>
            <p:cNvPr id="172" name="TextBox 171"/>
            <p:cNvSpPr txBox="1"/>
            <p:nvPr/>
          </p:nvSpPr>
          <p:spPr>
            <a:xfrm>
              <a:off x="1112992" y="3152182"/>
              <a:ext cx="1005403" cy="338554"/>
            </a:xfrm>
            <a:prstGeom prst="rect">
              <a:avLst/>
            </a:prstGeom>
            <a:grpFill/>
            <a:ln>
              <a:noFill/>
            </a:ln>
            <a:effectLst>
              <a:outerShdw blurRad="44450" dist="27940" dir="5400000" algn="ctr">
                <a:srgbClr val="000000">
                  <a:alpha val="32000"/>
                </a:srgbClr>
              </a:outerShdw>
            </a:effectLst>
            <a:sp3d>
              <a:bevelT w="190500" h="38100"/>
            </a:sp3d>
          </p:spPr>
          <p:txBody>
            <a:bodyPr wrap="none" rtlCol="0">
              <a:spAutoFit/>
            </a:bodyPr>
            <a:lstStyle/>
            <a:p>
              <a:r>
                <a:rPr lang="zh-CN" altLang="en-US" sz="1600" b="1" dirty="0" smtClean="0">
                  <a:solidFill>
                    <a:schemeClr val="bg1"/>
                  </a:solidFill>
                  <a:latin typeface="微软雅黑" pitchFamily="34" charset="-122"/>
                  <a:ea typeface="微软雅黑" pitchFamily="34" charset="-122"/>
                </a:rPr>
                <a:t>职位名称</a:t>
              </a:r>
              <a:endParaRPr lang="zh-CN" altLang="en-US" sz="1600" b="1" dirty="0">
                <a:solidFill>
                  <a:schemeClr val="bg1"/>
                </a:solidFill>
                <a:latin typeface="微软雅黑" pitchFamily="34" charset="-122"/>
                <a:ea typeface="微软雅黑" pitchFamily="34" charset="-122"/>
              </a:endParaRPr>
            </a:p>
          </p:txBody>
        </p:sp>
      </p:grpSp>
      <p:pic>
        <p:nvPicPr>
          <p:cNvPr id="4" name="图片 3"/>
          <p:cNvPicPr>
            <a:picLocks noChangeAspect="1"/>
          </p:cNvPicPr>
          <p:nvPr/>
        </p:nvPicPr>
        <p:blipFill>
          <a:blip r:embed="rId4">
            <a:extLst>
              <a:ext uri="{BEBA8EAE-BF5A-486C-A8C5-ECC9F3942E4B}">
                <a14:imgProps xmlns="" xmlns:a14="http://schemas.microsoft.com/office/drawing/2010/main">
                  <a14:imgLayer r:embed="rId5">
                    <a14:imgEffect>
                      <a14:sharpenSoften amount="-100000"/>
                    </a14:imgEffect>
                    <a14:imgEffect>
                      <a14:saturation sat="70000"/>
                    </a14:imgEffect>
                  </a14:imgLayer>
                </a14:imgProps>
              </a:ext>
              <a:ext uri="{28A0092B-C50C-407E-A947-70E740481C1C}">
                <a14:useLocalDpi xmlns="" xmlns:a14="http://schemas.microsoft.com/office/drawing/2010/main" val="0"/>
              </a:ext>
            </a:extLst>
          </a:blip>
          <a:stretch>
            <a:fillRect/>
          </a:stretch>
        </p:blipFill>
        <p:spPr>
          <a:xfrm>
            <a:off x="958427" y="1232341"/>
            <a:ext cx="1472750" cy="1496127"/>
          </a:xfrm>
          <a:prstGeom prst="rect">
            <a:avLst/>
          </a:prstGeom>
        </p:spPr>
      </p:pic>
      <p:pic>
        <p:nvPicPr>
          <p:cNvPr id="5" name="图片 4"/>
          <p:cNvPicPr>
            <a:picLocks noChangeAspect="1"/>
          </p:cNvPicPr>
          <p:nvPr/>
        </p:nvPicPr>
        <p:blipFill>
          <a:blip r:embed="rId6">
            <a:extLst>
              <a:ext uri="{BEBA8EAE-BF5A-486C-A8C5-ECC9F3942E4B}">
                <a14:imgProps xmlns="" xmlns:a14="http://schemas.microsoft.com/office/drawing/2010/main">
                  <a14:imgLayer r:embed="rId7">
                    <a14:imgEffect>
                      <a14:sharpenSoften amount="-100000"/>
                    </a14:imgEffect>
                  </a14:imgLayer>
                </a14:imgProps>
              </a:ext>
              <a:ext uri="{28A0092B-C50C-407E-A947-70E740481C1C}">
                <a14:useLocalDpi xmlns="" xmlns:a14="http://schemas.microsoft.com/office/drawing/2010/main" val="0"/>
              </a:ext>
            </a:extLst>
          </a:blip>
          <a:stretch>
            <a:fillRect/>
          </a:stretch>
        </p:blipFill>
        <p:spPr>
          <a:xfrm>
            <a:off x="2861342" y="1219581"/>
            <a:ext cx="1497872" cy="1521648"/>
          </a:xfrm>
          <a:prstGeom prst="rect">
            <a:avLst/>
          </a:prstGeom>
        </p:spPr>
      </p:pic>
      <p:pic>
        <p:nvPicPr>
          <p:cNvPr id="7" name="图片 6"/>
          <p:cNvPicPr>
            <a:picLocks noChangeAspect="1"/>
          </p:cNvPicPr>
          <p:nvPr/>
        </p:nvPicPr>
        <p:blipFill>
          <a:blip r:embed="rId8">
            <a:extLst>
              <a:ext uri="{BEBA8EAE-BF5A-486C-A8C5-ECC9F3942E4B}">
                <a14:imgProps xmlns="" xmlns:a14="http://schemas.microsoft.com/office/drawing/2010/main">
                  <a14:imgLayer r:embed="rId9">
                    <a14:imgEffect>
                      <a14:sharpenSoften amount="-100000"/>
                    </a14:imgEffect>
                  </a14:imgLayer>
                </a14:imgProps>
              </a:ext>
              <a:ext uri="{28A0092B-C50C-407E-A947-70E740481C1C}">
                <a14:useLocalDpi xmlns="" xmlns:a14="http://schemas.microsoft.com/office/drawing/2010/main" val="0"/>
              </a:ext>
            </a:extLst>
          </a:blip>
          <a:stretch>
            <a:fillRect/>
          </a:stretch>
        </p:blipFill>
        <p:spPr>
          <a:xfrm>
            <a:off x="4822700" y="1258791"/>
            <a:ext cx="1538799" cy="1563224"/>
          </a:xfrm>
          <a:prstGeom prst="rect">
            <a:avLst/>
          </a:prstGeom>
        </p:spPr>
      </p:pic>
      <p:pic>
        <p:nvPicPr>
          <p:cNvPr id="8" name="图片 7"/>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6732240" y="1274925"/>
            <a:ext cx="1489210" cy="1512849"/>
          </a:xfrm>
          <a:prstGeom prst="rect">
            <a:avLst/>
          </a:prstGeom>
        </p:spPr>
      </p:pic>
    </p:spTree>
    <p:custDataLst>
      <p:tags r:id="rId1"/>
    </p:custDataLst>
    <p:extLst>
      <p:ext uri="{BB962C8B-B14F-4D97-AF65-F5344CB8AC3E}">
        <p14:creationId xmlns="" xmlns:p14="http://schemas.microsoft.com/office/powerpoint/2010/main" val="3687757214"/>
      </p:ext>
    </p:extLst>
  </p:cSld>
  <p:clrMapOvr>
    <a:masterClrMapping/>
  </p:clrMapOvr>
  <p:transition spd="slow" advTm="4505">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1500"/>
                            </p:stCondLst>
                            <p:childTnLst>
                              <p:par>
                                <p:cTn id="19" presetID="52" presetClass="entr" presetSubtype="0" fill="hold" grpId="0" nodeType="afterEffect">
                                  <p:stCondLst>
                                    <p:cond delay="0"/>
                                  </p:stCondLst>
                                  <p:childTnLst>
                                    <p:set>
                                      <p:cBhvr>
                                        <p:cTn id="20" dur="1" fill="hold">
                                          <p:stCondLst>
                                            <p:cond delay="0"/>
                                          </p:stCondLst>
                                        </p:cTn>
                                        <p:tgtEl>
                                          <p:spTgt spid="149"/>
                                        </p:tgtEl>
                                        <p:attrNameLst>
                                          <p:attrName>style.visibility</p:attrName>
                                        </p:attrNameLst>
                                      </p:cBhvr>
                                      <p:to>
                                        <p:strVal val="visible"/>
                                      </p:to>
                                    </p:set>
                                    <p:animScale>
                                      <p:cBhvr>
                                        <p:cTn id="21" dur="1000" decel="50000" fill="hold">
                                          <p:stCondLst>
                                            <p:cond delay="0"/>
                                          </p:stCondLst>
                                        </p:cTn>
                                        <p:tgtEl>
                                          <p:spTgt spid="1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49"/>
                                        </p:tgtEl>
                                        <p:attrNameLst>
                                          <p:attrName>ppt_x</p:attrName>
                                          <p:attrName>ppt_y</p:attrName>
                                        </p:attrNameLst>
                                      </p:cBhvr>
                                    </p:animMotion>
                                    <p:animEffect transition="in" filter="fade">
                                      <p:cBhvr>
                                        <p:cTn id="23" dur="1000"/>
                                        <p:tgtEl>
                                          <p:spTgt spid="149"/>
                                        </p:tgtEl>
                                      </p:cBhvr>
                                    </p:animEffect>
                                  </p:childTnLst>
                                </p:cTn>
                              </p:par>
                              <p:par>
                                <p:cTn id="24" presetID="52"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Scale>
                                      <p:cBhvr>
                                        <p:cTn id="26"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4"/>
                                        </p:tgtEl>
                                        <p:attrNameLst>
                                          <p:attrName>ppt_x</p:attrName>
                                          <p:attrName>ppt_y</p:attrName>
                                        </p:attrNameLst>
                                      </p:cBhvr>
                                    </p:animMotion>
                                    <p:animEffect transition="in" filter="fade">
                                      <p:cBhvr>
                                        <p:cTn id="28" dur="1000"/>
                                        <p:tgtEl>
                                          <p:spTgt spid="4"/>
                                        </p:tgtEl>
                                      </p:cBhvr>
                                    </p:animEffect>
                                  </p:childTnLst>
                                </p:cTn>
                              </p:par>
                              <p:par>
                                <p:cTn id="29" presetID="52" presetClass="entr" presetSubtype="0" fill="hold" grpId="0" nodeType="withEffect">
                                  <p:stCondLst>
                                    <p:cond delay="200"/>
                                  </p:stCondLst>
                                  <p:childTnLst>
                                    <p:set>
                                      <p:cBhvr>
                                        <p:cTn id="30" dur="1" fill="hold">
                                          <p:stCondLst>
                                            <p:cond delay="0"/>
                                          </p:stCondLst>
                                        </p:cTn>
                                        <p:tgtEl>
                                          <p:spTgt spid="151"/>
                                        </p:tgtEl>
                                        <p:attrNameLst>
                                          <p:attrName>style.visibility</p:attrName>
                                        </p:attrNameLst>
                                      </p:cBhvr>
                                      <p:to>
                                        <p:strVal val="visible"/>
                                      </p:to>
                                    </p:set>
                                    <p:animScale>
                                      <p:cBhvr>
                                        <p:cTn id="31" dur="1000" decel="50000" fill="hold">
                                          <p:stCondLst>
                                            <p:cond delay="0"/>
                                          </p:stCondLst>
                                        </p:cTn>
                                        <p:tgtEl>
                                          <p:spTgt spid="1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51"/>
                                        </p:tgtEl>
                                        <p:attrNameLst>
                                          <p:attrName>ppt_x</p:attrName>
                                          <p:attrName>ppt_y</p:attrName>
                                        </p:attrNameLst>
                                      </p:cBhvr>
                                    </p:animMotion>
                                    <p:animEffect transition="in" filter="fade">
                                      <p:cBhvr>
                                        <p:cTn id="33" dur="1000"/>
                                        <p:tgtEl>
                                          <p:spTgt spid="151"/>
                                        </p:tgtEl>
                                      </p:cBhvr>
                                    </p:animEffect>
                                  </p:childTnLst>
                                </p:cTn>
                              </p:par>
                              <p:par>
                                <p:cTn id="34" presetID="52" presetClass="entr" presetSubtype="0" fill="hold" nodeType="withEffect">
                                  <p:stCondLst>
                                    <p:cond delay="200"/>
                                  </p:stCondLst>
                                  <p:childTnLst>
                                    <p:set>
                                      <p:cBhvr>
                                        <p:cTn id="35" dur="1" fill="hold">
                                          <p:stCondLst>
                                            <p:cond delay="0"/>
                                          </p:stCondLst>
                                        </p:cTn>
                                        <p:tgtEl>
                                          <p:spTgt spid="5"/>
                                        </p:tgtEl>
                                        <p:attrNameLst>
                                          <p:attrName>style.visibility</p:attrName>
                                        </p:attrNameLst>
                                      </p:cBhvr>
                                      <p:to>
                                        <p:strVal val="visible"/>
                                      </p:to>
                                    </p:set>
                                    <p:animScale>
                                      <p:cBhvr>
                                        <p:cTn id="3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5"/>
                                        </p:tgtEl>
                                        <p:attrNameLst>
                                          <p:attrName>ppt_x</p:attrName>
                                          <p:attrName>ppt_y</p:attrName>
                                        </p:attrNameLst>
                                      </p:cBhvr>
                                    </p:animMotion>
                                    <p:animEffect transition="in" filter="fade">
                                      <p:cBhvr>
                                        <p:cTn id="38" dur="1000"/>
                                        <p:tgtEl>
                                          <p:spTgt spid="5"/>
                                        </p:tgtEl>
                                      </p:cBhvr>
                                    </p:animEffect>
                                  </p:childTnLst>
                                </p:cTn>
                              </p:par>
                              <p:par>
                                <p:cTn id="39" presetID="52" presetClass="entr" presetSubtype="0" fill="hold" grpId="0" nodeType="withEffect">
                                  <p:stCondLst>
                                    <p:cond delay="400"/>
                                  </p:stCondLst>
                                  <p:childTnLst>
                                    <p:set>
                                      <p:cBhvr>
                                        <p:cTn id="40" dur="1" fill="hold">
                                          <p:stCondLst>
                                            <p:cond delay="0"/>
                                          </p:stCondLst>
                                        </p:cTn>
                                        <p:tgtEl>
                                          <p:spTgt spid="153"/>
                                        </p:tgtEl>
                                        <p:attrNameLst>
                                          <p:attrName>style.visibility</p:attrName>
                                        </p:attrNameLst>
                                      </p:cBhvr>
                                      <p:to>
                                        <p:strVal val="visible"/>
                                      </p:to>
                                    </p:set>
                                    <p:animScale>
                                      <p:cBhvr>
                                        <p:cTn id="41" dur="1000" decel="50000" fill="hold">
                                          <p:stCondLst>
                                            <p:cond delay="0"/>
                                          </p:stCondLst>
                                        </p:cTn>
                                        <p:tgtEl>
                                          <p:spTgt spid="1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53"/>
                                        </p:tgtEl>
                                        <p:attrNameLst>
                                          <p:attrName>ppt_x</p:attrName>
                                          <p:attrName>ppt_y</p:attrName>
                                        </p:attrNameLst>
                                      </p:cBhvr>
                                    </p:animMotion>
                                    <p:animEffect transition="in" filter="fade">
                                      <p:cBhvr>
                                        <p:cTn id="43" dur="1000"/>
                                        <p:tgtEl>
                                          <p:spTgt spid="153"/>
                                        </p:tgtEl>
                                      </p:cBhvr>
                                    </p:animEffect>
                                  </p:childTnLst>
                                </p:cTn>
                              </p:par>
                              <p:par>
                                <p:cTn id="44" presetID="52" presetClass="entr" presetSubtype="0" fill="hold" nodeType="withEffect">
                                  <p:stCondLst>
                                    <p:cond delay="400"/>
                                  </p:stCondLst>
                                  <p:childTnLst>
                                    <p:set>
                                      <p:cBhvr>
                                        <p:cTn id="45" dur="1" fill="hold">
                                          <p:stCondLst>
                                            <p:cond delay="0"/>
                                          </p:stCondLst>
                                        </p:cTn>
                                        <p:tgtEl>
                                          <p:spTgt spid="7"/>
                                        </p:tgtEl>
                                        <p:attrNameLst>
                                          <p:attrName>style.visibility</p:attrName>
                                        </p:attrNameLst>
                                      </p:cBhvr>
                                      <p:to>
                                        <p:strVal val="visible"/>
                                      </p:to>
                                    </p:set>
                                    <p:animScale>
                                      <p:cBhvr>
                                        <p:cTn id="4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7"/>
                                        </p:tgtEl>
                                        <p:attrNameLst>
                                          <p:attrName>ppt_x</p:attrName>
                                          <p:attrName>ppt_y</p:attrName>
                                        </p:attrNameLst>
                                      </p:cBhvr>
                                    </p:animMotion>
                                    <p:animEffect transition="in" filter="fade">
                                      <p:cBhvr>
                                        <p:cTn id="48" dur="1000"/>
                                        <p:tgtEl>
                                          <p:spTgt spid="7"/>
                                        </p:tgtEl>
                                      </p:cBhvr>
                                    </p:animEffect>
                                  </p:childTnLst>
                                </p:cTn>
                              </p:par>
                              <p:par>
                                <p:cTn id="49" presetID="52" presetClass="entr" presetSubtype="0" fill="hold" grpId="0" nodeType="withEffect">
                                  <p:stCondLst>
                                    <p:cond delay="400"/>
                                  </p:stCondLst>
                                  <p:childTnLst>
                                    <p:set>
                                      <p:cBhvr>
                                        <p:cTn id="50" dur="1" fill="hold">
                                          <p:stCondLst>
                                            <p:cond delay="0"/>
                                          </p:stCondLst>
                                        </p:cTn>
                                        <p:tgtEl>
                                          <p:spTgt spid="155"/>
                                        </p:tgtEl>
                                        <p:attrNameLst>
                                          <p:attrName>style.visibility</p:attrName>
                                        </p:attrNameLst>
                                      </p:cBhvr>
                                      <p:to>
                                        <p:strVal val="visible"/>
                                      </p:to>
                                    </p:set>
                                    <p:animScale>
                                      <p:cBhvr>
                                        <p:cTn id="51" dur="1000" decel="50000" fill="hold">
                                          <p:stCondLst>
                                            <p:cond delay="0"/>
                                          </p:stCondLst>
                                        </p:cTn>
                                        <p:tgtEl>
                                          <p:spTgt spid="1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55"/>
                                        </p:tgtEl>
                                        <p:attrNameLst>
                                          <p:attrName>ppt_x</p:attrName>
                                          <p:attrName>ppt_y</p:attrName>
                                        </p:attrNameLst>
                                      </p:cBhvr>
                                    </p:animMotion>
                                    <p:animEffect transition="in" filter="fade">
                                      <p:cBhvr>
                                        <p:cTn id="53" dur="1000"/>
                                        <p:tgtEl>
                                          <p:spTgt spid="155"/>
                                        </p:tgtEl>
                                      </p:cBhvr>
                                    </p:animEffect>
                                  </p:childTnLst>
                                </p:cTn>
                              </p:par>
                              <p:par>
                                <p:cTn id="54" presetID="52" presetClass="entr" presetSubtype="0" fill="hold" nodeType="withEffect">
                                  <p:stCondLst>
                                    <p:cond delay="400"/>
                                  </p:stCondLst>
                                  <p:childTnLst>
                                    <p:set>
                                      <p:cBhvr>
                                        <p:cTn id="55" dur="1" fill="hold">
                                          <p:stCondLst>
                                            <p:cond delay="0"/>
                                          </p:stCondLst>
                                        </p:cTn>
                                        <p:tgtEl>
                                          <p:spTgt spid="8"/>
                                        </p:tgtEl>
                                        <p:attrNameLst>
                                          <p:attrName>style.visibility</p:attrName>
                                        </p:attrNameLst>
                                      </p:cBhvr>
                                      <p:to>
                                        <p:strVal val="visible"/>
                                      </p:to>
                                    </p:set>
                                    <p:animScale>
                                      <p:cBhvr>
                                        <p:cTn id="5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8"/>
                                        </p:tgtEl>
                                        <p:attrNameLst>
                                          <p:attrName>ppt_x</p:attrName>
                                          <p:attrName>ppt_y</p:attrName>
                                        </p:attrNameLst>
                                      </p:cBhvr>
                                    </p:animMotion>
                                    <p:animEffect transition="in" filter="fade">
                                      <p:cBhvr>
                                        <p:cTn id="58" dur="1000"/>
                                        <p:tgtEl>
                                          <p:spTgt spid="8"/>
                                        </p:tgtEl>
                                      </p:cBhvr>
                                    </p:animEffect>
                                  </p:childTnLst>
                                </p:cTn>
                              </p:par>
                            </p:childTnLst>
                          </p:cTn>
                        </p:par>
                        <p:par>
                          <p:cTn id="59" fill="hold">
                            <p:stCondLst>
                              <p:cond delay="2900"/>
                            </p:stCondLst>
                            <p:childTnLst>
                              <p:par>
                                <p:cTn id="60" presetID="10" presetClass="entr" presetSubtype="0" fill="hold" nodeType="afterEffect">
                                  <p:stCondLst>
                                    <p:cond delay="0"/>
                                  </p:stCondLst>
                                  <p:childTnLst>
                                    <p:set>
                                      <p:cBhvr>
                                        <p:cTn id="61" dur="1" fill="hold">
                                          <p:stCondLst>
                                            <p:cond delay="0"/>
                                          </p:stCondLst>
                                        </p:cTn>
                                        <p:tgtEl>
                                          <p:spTgt spid="157"/>
                                        </p:tgtEl>
                                        <p:attrNameLst>
                                          <p:attrName>style.visibility</p:attrName>
                                        </p:attrNameLst>
                                      </p:cBhvr>
                                      <p:to>
                                        <p:strVal val="visible"/>
                                      </p:to>
                                    </p:set>
                                    <p:animEffect transition="in" filter="fade">
                                      <p:cBhvr>
                                        <p:cTn id="62" dur="500"/>
                                        <p:tgtEl>
                                          <p:spTgt spid="157"/>
                                        </p:tgtEl>
                                      </p:cBhvr>
                                    </p:animEffect>
                                  </p:childTnLst>
                                </p:cTn>
                              </p:par>
                              <p:par>
                                <p:cTn id="63" presetID="10" presetClass="entr" presetSubtype="0" fill="hold" nodeType="withEffect">
                                  <p:stCondLst>
                                    <p:cond delay="0"/>
                                  </p:stCondLst>
                                  <p:childTnLst>
                                    <p:set>
                                      <p:cBhvr>
                                        <p:cTn id="64" dur="1" fill="hold">
                                          <p:stCondLst>
                                            <p:cond delay="0"/>
                                          </p:stCondLst>
                                        </p:cTn>
                                        <p:tgtEl>
                                          <p:spTgt spid="161"/>
                                        </p:tgtEl>
                                        <p:attrNameLst>
                                          <p:attrName>style.visibility</p:attrName>
                                        </p:attrNameLst>
                                      </p:cBhvr>
                                      <p:to>
                                        <p:strVal val="visible"/>
                                      </p:to>
                                    </p:set>
                                    <p:animEffect transition="in" filter="fade">
                                      <p:cBhvr>
                                        <p:cTn id="65" dur="500"/>
                                        <p:tgtEl>
                                          <p:spTgt spid="161"/>
                                        </p:tgtEl>
                                      </p:cBhvr>
                                    </p:animEffect>
                                  </p:childTnLst>
                                </p:cTn>
                              </p:par>
                              <p:par>
                                <p:cTn id="66" presetID="10" presetClass="entr" presetSubtype="0" fill="hold" nodeType="withEffect">
                                  <p:stCondLst>
                                    <p:cond delay="0"/>
                                  </p:stCondLst>
                                  <p:childTnLst>
                                    <p:set>
                                      <p:cBhvr>
                                        <p:cTn id="67" dur="1" fill="hold">
                                          <p:stCondLst>
                                            <p:cond delay="0"/>
                                          </p:stCondLst>
                                        </p:cTn>
                                        <p:tgtEl>
                                          <p:spTgt spid="165"/>
                                        </p:tgtEl>
                                        <p:attrNameLst>
                                          <p:attrName>style.visibility</p:attrName>
                                        </p:attrNameLst>
                                      </p:cBhvr>
                                      <p:to>
                                        <p:strVal val="visible"/>
                                      </p:to>
                                    </p:set>
                                    <p:animEffect transition="in" filter="fade">
                                      <p:cBhvr>
                                        <p:cTn id="68" dur="500"/>
                                        <p:tgtEl>
                                          <p:spTgt spid="165"/>
                                        </p:tgtEl>
                                      </p:cBhvr>
                                    </p:animEffect>
                                  </p:childTnLst>
                                </p:cTn>
                              </p:par>
                              <p:par>
                                <p:cTn id="69" presetID="10" presetClass="entr" presetSubtype="0" fill="hold" nodeType="withEffect">
                                  <p:stCondLst>
                                    <p:cond delay="0"/>
                                  </p:stCondLst>
                                  <p:childTnLst>
                                    <p:set>
                                      <p:cBhvr>
                                        <p:cTn id="70" dur="1" fill="hold">
                                          <p:stCondLst>
                                            <p:cond delay="0"/>
                                          </p:stCondLst>
                                        </p:cTn>
                                        <p:tgtEl>
                                          <p:spTgt spid="169"/>
                                        </p:tgtEl>
                                        <p:attrNameLst>
                                          <p:attrName>style.visibility</p:attrName>
                                        </p:attrNameLst>
                                      </p:cBhvr>
                                      <p:to>
                                        <p:strVal val="visible"/>
                                      </p:to>
                                    </p:set>
                                    <p:animEffect transition="in" filter="fade">
                                      <p:cBhvr>
                                        <p:cTn id="71" dur="500"/>
                                        <p:tgtEl>
                                          <p:spTgt spid="169"/>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145"/>
                                        </p:tgtEl>
                                        <p:attrNameLst>
                                          <p:attrName>style.visibility</p:attrName>
                                        </p:attrNameLst>
                                      </p:cBhvr>
                                      <p:to>
                                        <p:strVal val="visible"/>
                                      </p:to>
                                    </p:set>
                                    <p:anim calcmode="lin" valueType="num">
                                      <p:cBhvr additive="base">
                                        <p:cTn id="74" dur="500"/>
                                        <p:tgtEl>
                                          <p:spTgt spid="145"/>
                                        </p:tgtEl>
                                        <p:attrNameLst>
                                          <p:attrName>ppt_y</p:attrName>
                                        </p:attrNameLst>
                                      </p:cBhvr>
                                      <p:tavLst>
                                        <p:tav tm="0">
                                          <p:val>
                                            <p:strVal val="#ppt_y+#ppt_h*1.125000"/>
                                          </p:val>
                                        </p:tav>
                                        <p:tav tm="100000">
                                          <p:val>
                                            <p:strVal val="#ppt_y"/>
                                          </p:val>
                                        </p:tav>
                                      </p:tavLst>
                                    </p:anim>
                                    <p:animEffect transition="in" filter="wipe(up)">
                                      <p:cBhvr>
                                        <p:cTn id="75" dur="500"/>
                                        <p:tgtEl>
                                          <p:spTgt spid="145"/>
                                        </p:tgtEl>
                                      </p:cBhvr>
                                    </p:animEffect>
                                  </p:childTnLst>
                                </p:cTn>
                              </p:par>
                              <p:par>
                                <p:cTn id="76" presetID="12" presetClass="entr" presetSubtype="4" fill="hold" grpId="0" nodeType="withEffect">
                                  <p:stCondLst>
                                    <p:cond delay="100"/>
                                  </p:stCondLst>
                                  <p:childTnLst>
                                    <p:set>
                                      <p:cBhvr>
                                        <p:cTn id="77" dur="1" fill="hold">
                                          <p:stCondLst>
                                            <p:cond delay="0"/>
                                          </p:stCondLst>
                                        </p:cTn>
                                        <p:tgtEl>
                                          <p:spTgt spid="146"/>
                                        </p:tgtEl>
                                        <p:attrNameLst>
                                          <p:attrName>style.visibility</p:attrName>
                                        </p:attrNameLst>
                                      </p:cBhvr>
                                      <p:to>
                                        <p:strVal val="visible"/>
                                      </p:to>
                                    </p:set>
                                    <p:anim calcmode="lin" valueType="num">
                                      <p:cBhvr additive="base">
                                        <p:cTn id="78" dur="500"/>
                                        <p:tgtEl>
                                          <p:spTgt spid="146"/>
                                        </p:tgtEl>
                                        <p:attrNameLst>
                                          <p:attrName>ppt_y</p:attrName>
                                        </p:attrNameLst>
                                      </p:cBhvr>
                                      <p:tavLst>
                                        <p:tav tm="0">
                                          <p:val>
                                            <p:strVal val="#ppt_y+#ppt_h*1.125000"/>
                                          </p:val>
                                        </p:tav>
                                        <p:tav tm="100000">
                                          <p:val>
                                            <p:strVal val="#ppt_y"/>
                                          </p:val>
                                        </p:tav>
                                      </p:tavLst>
                                    </p:anim>
                                    <p:animEffect transition="in" filter="wipe(up)">
                                      <p:cBhvr>
                                        <p:cTn id="79" dur="500"/>
                                        <p:tgtEl>
                                          <p:spTgt spid="146"/>
                                        </p:tgtEl>
                                      </p:cBhvr>
                                    </p:animEffect>
                                  </p:childTnLst>
                                </p:cTn>
                              </p:par>
                              <p:par>
                                <p:cTn id="80" presetID="12" presetClass="entr" presetSubtype="4" fill="hold" grpId="0" nodeType="withEffect">
                                  <p:stCondLst>
                                    <p:cond delay="200"/>
                                  </p:stCondLst>
                                  <p:childTnLst>
                                    <p:set>
                                      <p:cBhvr>
                                        <p:cTn id="81" dur="1" fill="hold">
                                          <p:stCondLst>
                                            <p:cond delay="0"/>
                                          </p:stCondLst>
                                        </p:cTn>
                                        <p:tgtEl>
                                          <p:spTgt spid="147"/>
                                        </p:tgtEl>
                                        <p:attrNameLst>
                                          <p:attrName>style.visibility</p:attrName>
                                        </p:attrNameLst>
                                      </p:cBhvr>
                                      <p:to>
                                        <p:strVal val="visible"/>
                                      </p:to>
                                    </p:set>
                                    <p:anim calcmode="lin" valueType="num">
                                      <p:cBhvr additive="base">
                                        <p:cTn id="82" dur="500"/>
                                        <p:tgtEl>
                                          <p:spTgt spid="147"/>
                                        </p:tgtEl>
                                        <p:attrNameLst>
                                          <p:attrName>ppt_y</p:attrName>
                                        </p:attrNameLst>
                                      </p:cBhvr>
                                      <p:tavLst>
                                        <p:tav tm="0">
                                          <p:val>
                                            <p:strVal val="#ppt_y+#ppt_h*1.125000"/>
                                          </p:val>
                                        </p:tav>
                                        <p:tav tm="100000">
                                          <p:val>
                                            <p:strVal val="#ppt_y"/>
                                          </p:val>
                                        </p:tav>
                                      </p:tavLst>
                                    </p:anim>
                                    <p:animEffect transition="in" filter="wipe(up)">
                                      <p:cBhvr>
                                        <p:cTn id="83" dur="500"/>
                                        <p:tgtEl>
                                          <p:spTgt spid="147"/>
                                        </p:tgtEl>
                                      </p:cBhvr>
                                    </p:animEffect>
                                  </p:childTnLst>
                                </p:cTn>
                              </p:par>
                              <p:par>
                                <p:cTn id="84" presetID="12" presetClass="entr" presetSubtype="4" fill="hold" grpId="0" nodeType="withEffect">
                                  <p:stCondLst>
                                    <p:cond delay="300"/>
                                  </p:stCondLst>
                                  <p:childTnLst>
                                    <p:set>
                                      <p:cBhvr>
                                        <p:cTn id="85" dur="1" fill="hold">
                                          <p:stCondLst>
                                            <p:cond delay="0"/>
                                          </p:stCondLst>
                                        </p:cTn>
                                        <p:tgtEl>
                                          <p:spTgt spid="148"/>
                                        </p:tgtEl>
                                        <p:attrNameLst>
                                          <p:attrName>style.visibility</p:attrName>
                                        </p:attrNameLst>
                                      </p:cBhvr>
                                      <p:to>
                                        <p:strVal val="visible"/>
                                      </p:to>
                                    </p:set>
                                    <p:anim calcmode="lin" valueType="num">
                                      <p:cBhvr additive="base">
                                        <p:cTn id="86" dur="500"/>
                                        <p:tgtEl>
                                          <p:spTgt spid="148"/>
                                        </p:tgtEl>
                                        <p:attrNameLst>
                                          <p:attrName>ppt_y</p:attrName>
                                        </p:attrNameLst>
                                      </p:cBhvr>
                                      <p:tavLst>
                                        <p:tav tm="0">
                                          <p:val>
                                            <p:strVal val="#ppt_y+#ppt_h*1.125000"/>
                                          </p:val>
                                        </p:tav>
                                        <p:tav tm="100000">
                                          <p:val>
                                            <p:strVal val="#ppt_y"/>
                                          </p:val>
                                        </p:tav>
                                      </p:tavLst>
                                    </p:anim>
                                    <p:animEffect transition="in" filter="wipe(up)">
                                      <p:cBhvr>
                                        <p:cTn id="87" dur="500"/>
                                        <p:tgtEl>
                                          <p:spTgt spid="148"/>
                                        </p:tgtEl>
                                      </p:cBhvr>
                                    </p:animEffect>
                                  </p:childTnLst>
                                </p:cTn>
                              </p:par>
                              <p:par>
                                <p:cTn id="88" presetID="12" presetClass="entr" presetSubtype="1" fill="hold" grpId="0" nodeType="withEffect">
                                  <p:stCondLst>
                                    <p:cond delay="100"/>
                                  </p:stCondLst>
                                  <p:childTnLst>
                                    <p:set>
                                      <p:cBhvr>
                                        <p:cTn id="89" dur="1" fill="hold">
                                          <p:stCondLst>
                                            <p:cond delay="0"/>
                                          </p:stCondLst>
                                        </p:cTn>
                                        <p:tgtEl>
                                          <p:spTgt spid="141"/>
                                        </p:tgtEl>
                                        <p:attrNameLst>
                                          <p:attrName>style.visibility</p:attrName>
                                        </p:attrNameLst>
                                      </p:cBhvr>
                                      <p:to>
                                        <p:strVal val="visible"/>
                                      </p:to>
                                    </p:set>
                                    <p:anim calcmode="lin" valueType="num">
                                      <p:cBhvr additive="base">
                                        <p:cTn id="90" dur="500"/>
                                        <p:tgtEl>
                                          <p:spTgt spid="141"/>
                                        </p:tgtEl>
                                        <p:attrNameLst>
                                          <p:attrName>ppt_y</p:attrName>
                                        </p:attrNameLst>
                                      </p:cBhvr>
                                      <p:tavLst>
                                        <p:tav tm="0">
                                          <p:val>
                                            <p:strVal val="#ppt_y-#ppt_h*1.125000"/>
                                          </p:val>
                                        </p:tav>
                                        <p:tav tm="100000">
                                          <p:val>
                                            <p:strVal val="#ppt_y"/>
                                          </p:val>
                                        </p:tav>
                                      </p:tavLst>
                                    </p:anim>
                                    <p:animEffect transition="in" filter="wipe(down)">
                                      <p:cBhvr>
                                        <p:cTn id="91" dur="500"/>
                                        <p:tgtEl>
                                          <p:spTgt spid="141"/>
                                        </p:tgtEl>
                                      </p:cBhvr>
                                    </p:animEffect>
                                  </p:childTnLst>
                                </p:cTn>
                              </p:par>
                              <p:par>
                                <p:cTn id="92" presetID="12" presetClass="entr" presetSubtype="1" fill="hold" grpId="0" nodeType="withEffect">
                                  <p:stCondLst>
                                    <p:cond delay="30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500"/>
                                        <p:tgtEl>
                                          <p:spTgt spid="142"/>
                                        </p:tgtEl>
                                        <p:attrNameLst>
                                          <p:attrName>ppt_y</p:attrName>
                                        </p:attrNameLst>
                                      </p:cBhvr>
                                      <p:tavLst>
                                        <p:tav tm="0">
                                          <p:val>
                                            <p:strVal val="#ppt_y-#ppt_h*1.125000"/>
                                          </p:val>
                                        </p:tav>
                                        <p:tav tm="100000">
                                          <p:val>
                                            <p:strVal val="#ppt_y"/>
                                          </p:val>
                                        </p:tav>
                                      </p:tavLst>
                                    </p:anim>
                                    <p:animEffect transition="in" filter="wipe(down)">
                                      <p:cBhvr>
                                        <p:cTn id="95" dur="500"/>
                                        <p:tgtEl>
                                          <p:spTgt spid="142"/>
                                        </p:tgtEl>
                                      </p:cBhvr>
                                    </p:animEffect>
                                  </p:childTnLst>
                                </p:cTn>
                              </p:par>
                              <p:par>
                                <p:cTn id="96" presetID="12" presetClass="entr" presetSubtype="1" fill="hold" grpId="0" nodeType="withEffect">
                                  <p:stCondLst>
                                    <p:cond delay="500"/>
                                  </p:stCondLst>
                                  <p:childTnLst>
                                    <p:set>
                                      <p:cBhvr>
                                        <p:cTn id="97" dur="1" fill="hold">
                                          <p:stCondLst>
                                            <p:cond delay="0"/>
                                          </p:stCondLst>
                                        </p:cTn>
                                        <p:tgtEl>
                                          <p:spTgt spid="143"/>
                                        </p:tgtEl>
                                        <p:attrNameLst>
                                          <p:attrName>style.visibility</p:attrName>
                                        </p:attrNameLst>
                                      </p:cBhvr>
                                      <p:to>
                                        <p:strVal val="visible"/>
                                      </p:to>
                                    </p:set>
                                    <p:anim calcmode="lin" valueType="num">
                                      <p:cBhvr additive="base">
                                        <p:cTn id="98" dur="500"/>
                                        <p:tgtEl>
                                          <p:spTgt spid="143"/>
                                        </p:tgtEl>
                                        <p:attrNameLst>
                                          <p:attrName>ppt_y</p:attrName>
                                        </p:attrNameLst>
                                      </p:cBhvr>
                                      <p:tavLst>
                                        <p:tav tm="0">
                                          <p:val>
                                            <p:strVal val="#ppt_y-#ppt_h*1.125000"/>
                                          </p:val>
                                        </p:tav>
                                        <p:tav tm="100000">
                                          <p:val>
                                            <p:strVal val="#ppt_y"/>
                                          </p:val>
                                        </p:tav>
                                      </p:tavLst>
                                    </p:anim>
                                    <p:animEffect transition="in" filter="wipe(down)">
                                      <p:cBhvr>
                                        <p:cTn id="99" dur="500"/>
                                        <p:tgtEl>
                                          <p:spTgt spid="143"/>
                                        </p:tgtEl>
                                      </p:cBhvr>
                                    </p:animEffect>
                                  </p:childTnLst>
                                </p:cTn>
                              </p:par>
                              <p:par>
                                <p:cTn id="100" presetID="12" presetClass="entr" presetSubtype="1" fill="hold" grpId="0" nodeType="withEffect">
                                  <p:stCondLst>
                                    <p:cond delay="700"/>
                                  </p:stCondLst>
                                  <p:childTnLst>
                                    <p:set>
                                      <p:cBhvr>
                                        <p:cTn id="101" dur="1" fill="hold">
                                          <p:stCondLst>
                                            <p:cond delay="0"/>
                                          </p:stCondLst>
                                        </p:cTn>
                                        <p:tgtEl>
                                          <p:spTgt spid="144"/>
                                        </p:tgtEl>
                                        <p:attrNameLst>
                                          <p:attrName>style.visibility</p:attrName>
                                        </p:attrNameLst>
                                      </p:cBhvr>
                                      <p:to>
                                        <p:strVal val="visible"/>
                                      </p:to>
                                    </p:set>
                                    <p:anim calcmode="lin" valueType="num">
                                      <p:cBhvr additive="base">
                                        <p:cTn id="102" dur="500"/>
                                        <p:tgtEl>
                                          <p:spTgt spid="144"/>
                                        </p:tgtEl>
                                        <p:attrNameLst>
                                          <p:attrName>ppt_y</p:attrName>
                                        </p:attrNameLst>
                                      </p:cBhvr>
                                      <p:tavLst>
                                        <p:tav tm="0">
                                          <p:val>
                                            <p:strVal val="#ppt_y-#ppt_h*1.125000"/>
                                          </p:val>
                                        </p:tav>
                                        <p:tav tm="100000">
                                          <p:val>
                                            <p:strVal val="#ppt_y"/>
                                          </p:val>
                                        </p:tav>
                                      </p:tavLst>
                                    </p:anim>
                                    <p:animEffect transition="in" filter="wipe(down)">
                                      <p:cBhvr>
                                        <p:cTn id="103"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141" grpId="0"/>
      <p:bldP spid="142" grpId="0"/>
      <p:bldP spid="143" grpId="0"/>
      <p:bldP spid="144" grpId="0"/>
      <p:bldP spid="145" grpId="0"/>
      <p:bldP spid="146" grpId="0"/>
      <p:bldP spid="147" grpId="0"/>
      <p:bldP spid="148" grpId="0"/>
      <p:bldP spid="149" grpId="0" animBg="1"/>
      <p:bldP spid="151" grpId="0" animBg="1"/>
      <p:bldP spid="153" grpId="0" animBg="1"/>
      <p:bldP spid="15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直接连接符 1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年度工作概</a:t>
            </a:r>
            <a:r>
              <a:rPr lang="zh-CN" altLang="en-US" b="1" dirty="0">
                <a:solidFill>
                  <a:schemeClr val="tx1">
                    <a:lumMod val="50000"/>
                    <a:lumOff val="50000"/>
                  </a:schemeClr>
                </a:solidFill>
                <a:latin typeface="微软雅黑" pitchFamily="34" charset="-122"/>
                <a:ea typeface="微软雅黑" pitchFamily="34" charset="-122"/>
              </a:rPr>
              <a:t>述</a:t>
            </a:r>
          </a:p>
        </p:txBody>
      </p:sp>
      <p:sp>
        <p:nvSpPr>
          <p:cNvPr id="2" name="六边形 1"/>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7"/>
          <p:cNvSpPr>
            <a:spLocks/>
          </p:cNvSpPr>
          <p:nvPr/>
        </p:nvSpPr>
        <p:spPr bwMode="auto">
          <a:xfrm>
            <a:off x="3136775" y="1205985"/>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40" name="组合 39"/>
          <p:cNvGrpSpPr/>
          <p:nvPr/>
        </p:nvGrpSpPr>
        <p:grpSpPr>
          <a:xfrm>
            <a:off x="3136616" y="967751"/>
            <a:ext cx="1149740" cy="1149740"/>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6" name="椭圆 5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2630172" y="2286104"/>
            <a:ext cx="1149740" cy="1149740"/>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1" name="椭圆 6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62" name="组合 61"/>
          <p:cNvGrpSpPr/>
          <p:nvPr/>
        </p:nvGrpSpPr>
        <p:grpSpPr>
          <a:xfrm>
            <a:off x="3278244" y="3510242"/>
            <a:ext cx="1149740" cy="1149740"/>
            <a:chOff x="2483768" y="3435846"/>
            <a:chExt cx="1149740" cy="1149740"/>
          </a:xfrm>
        </p:grpSpPr>
        <p:grpSp>
          <p:nvGrpSpPr>
            <p:cNvPr id="63" name="组合 62"/>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椭圆 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KSO_Shape"/>
            <p:cNvSpPr>
              <a:spLocks/>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2"/>
            </a:solidFill>
            <a:ln>
              <a:noFill/>
            </a:ln>
            <a:extLst/>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itchFamily="34" charset="-122"/>
              </a:endParaRPr>
            </a:p>
          </p:txBody>
        </p:sp>
      </p:grpSp>
      <p:sp>
        <p:nvSpPr>
          <p:cNvPr id="67" name="TextBox 66"/>
          <p:cNvSpPr txBox="1"/>
          <p:nvPr/>
        </p:nvSpPr>
        <p:spPr>
          <a:xfrm>
            <a:off x="1455919" y="1327789"/>
            <a:ext cx="1036867" cy="215444"/>
          </a:xfrm>
          <a:prstGeom prst="rect">
            <a:avLst/>
          </a:prstGeom>
          <a:noFill/>
        </p:spPr>
        <p:txBody>
          <a:bodyPr wrap="square" lIns="0" tIns="0" rIns="0" bIns="0" rtlCol="0">
            <a:spAutoFit/>
          </a:bodyPr>
          <a:lstStyle/>
          <a:p>
            <a:pPr algn="ctr"/>
            <a:r>
              <a:rPr lang="zh-CN" altLang="en-US" sz="1400" b="1" dirty="0" smtClean="0">
                <a:solidFill>
                  <a:schemeClr val="tx1">
                    <a:lumMod val="75000"/>
                    <a:lumOff val="25000"/>
                  </a:schemeClr>
                </a:solidFill>
                <a:latin typeface="微软雅黑" pitchFamily="34" charset="-122"/>
                <a:ea typeface="微软雅黑" pitchFamily="34" charset="-122"/>
              </a:rPr>
              <a:t>填加标题</a:t>
            </a:r>
            <a:endParaRPr lang="zh-CN" altLang="en-US" sz="1400" b="1" dirty="0">
              <a:solidFill>
                <a:schemeClr val="tx1">
                  <a:lumMod val="75000"/>
                  <a:lumOff val="25000"/>
                </a:schemeClr>
              </a:solidFill>
              <a:latin typeface="微软雅黑" pitchFamily="34" charset="-122"/>
              <a:ea typeface="微软雅黑" pitchFamily="34" charset="-122"/>
            </a:endParaRPr>
          </a:p>
        </p:txBody>
      </p:sp>
      <p:sp>
        <p:nvSpPr>
          <p:cNvPr id="68" name="TextBox 67"/>
          <p:cNvSpPr txBox="1"/>
          <p:nvPr/>
        </p:nvSpPr>
        <p:spPr>
          <a:xfrm>
            <a:off x="1455915" y="1640560"/>
            <a:ext cx="1203316" cy="169277"/>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点击输入说明文字</a:t>
            </a:r>
          </a:p>
        </p:txBody>
      </p:sp>
      <p:sp>
        <p:nvSpPr>
          <p:cNvPr id="69" name="TextBox 68"/>
          <p:cNvSpPr txBox="1"/>
          <p:nvPr/>
        </p:nvSpPr>
        <p:spPr>
          <a:xfrm>
            <a:off x="1082930" y="2658381"/>
            <a:ext cx="1331318"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latin typeface="微软雅黑" pitchFamily="34" charset="-122"/>
                <a:ea typeface="微软雅黑" pitchFamily="34" charset="-122"/>
              </a:rPr>
              <a:t>填加标题</a:t>
            </a:r>
          </a:p>
        </p:txBody>
      </p:sp>
      <p:sp>
        <p:nvSpPr>
          <p:cNvPr id="70" name="TextBox 69"/>
          <p:cNvSpPr txBox="1"/>
          <p:nvPr/>
        </p:nvSpPr>
        <p:spPr>
          <a:xfrm>
            <a:off x="1182823" y="2980826"/>
            <a:ext cx="1166506" cy="169277"/>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点击输入说明文字</a:t>
            </a:r>
          </a:p>
        </p:txBody>
      </p:sp>
      <p:sp>
        <p:nvSpPr>
          <p:cNvPr id="71" name="TextBox 70"/>
          <p:cNvSpPr txBox="1"/>
          <p:nvPr/>
        </p:nvSpPr>
        <p:spPr>
          <a:xfrm>
            <a:off x="1763688" y="4064093"/>
            <a:ext cx="1166506"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latin typeface="微软雅黑" pitchFamily="34" charset="-122"/>
                <a:ea typeface="微软雅黑" pitchFamily="34" charset="-122"/>
              </a:rPr>
              <a:t>填加标题</a:t>
            </a:r>
          </a:p>
        </p:txBody>
      </p:sp>
      <p:sp>
        <p:nvSpPr>
          <p:cNvPr id="72" name="TextBox 71"/>
          <p:cNvSpPr txBox="1"/>
          <p:nvPr/>
        </p:nvSpPr>
        <p:spPr>
          <a:xfrm>
            <a:off x="1777275" y="4380817"/>
            <a:ext cx="1166506" cy="169277"/>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点击输入说明文字</a:t>
            </a:r>
          </a:p>
        </p:txBody>
      </p:sp>
      <p:sp>
        <p:nvSpPr>
          <p:cNvPr id="73" name="Line 39"/>
          <p:cNvSpPr>
            <a:spLocks noChangeShapeType="1"/>
          </p:cNvSpPr>
          <p:nvPr/>
        </p:nvSpPr>
        <p:spPr bwMode="auto">
          <a:xfrm>
            <a:off x="4591540" y="1820702"/>
            <a:ext cx="915275" cy="450074"/>
          </a:xfrm>
          <a:prstGeom prst="line">
            <a:avLst/>
          </a:prstGeom>
          <a:noFill/>
          <a:ln w="57150" cap="rnd">
            <a:solidFill>
              <a:schemeClr val="tx1">
                <a:lumMod val="50000"/>
                <a:lumOff val="50000"/>
              </a:schemeClr>
            </a:solidFill>
            <a:prstDash val="sysDot"/>
            <a:round/>
            <a:headEnd/>
            <a:tailEnd type="triangle" w="med" len="med"/>
          </a:ln>
          <a:scene3d>
            <a:camera prst="orthographicFront">
              <a:rot lat="0" lon="0" rev="300000"/>
            </a:camera>
            <a:lightRig rig="threePt" dir="t"/>
          </a:scene3d>
          <a:extLst>
            <a:ext uri="{909E8E84-426E-40DD-AFC4-6F175D3DCCD1}">
              <a14:hiddenFill xmlns="" xmlns:a14="http://schemas.microsoft.com/office/drawing/2010/main">
                <a:noFill/>
              </a14:hiddenFill>
            </a:ext>
          </a:extLst>
        </p:spPr>
        <p:txBody>
          <a:bodyPr wrap="none" anchor="ctr"/>
          <a:lstStyle/>
          <a:p>
            <a:endParaRPr lang="zh-CN" altLang="en-US"/>
          </a:p>
        </p:txBody>
      </p:sp>
      <p:sp>
        <p:nvSpPr>
          <p:cNvPr id="74" name="Line 40"/>
          <p:cNvSpPr>
            <a:spLocks noChangeShapeType="1"/>
          </p:cNvSpPr>
          <p:nvPr/>
        </p:nvSpPr>
        <p:spPr bwMode="auto">
          <a:xfrm>
            <a:off x="4118193" y="2813883"/>
            <a:ext cx="1241799" cy="1261"/>
          </a:xfrm>
          <a:prstGeom prst="line">
            <a:avLst/>
          </a:prstGeom>
          <a:noFill/>
          <a:ln w="57150" cap="rnd">
            <a:solidFill>
              <a:schemeClr val="tx1">
                <a:lumMod val="50000"/>
                <a:lumOff val="50000"/>
              </a:schemeClr>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zh-CN" altLang="en-US"/>
          </a:p>
        </p:txBody>
      </p:sp>
      <p:sp>
        <p:nvSpPr>
          <p:cNvPr id="75" name="Line 41"/>
          <p:cNvSpPr>
            <a:spLocks noChangeShapeType="1"/>
          </p:cNvSpPr>
          <p:nvPr/>
        </p:nvSpPr>
        <p:spPr bwMode="auto">
          <a:xfrm flipV="1">
            <a:off x="4548270" y="3359378"/>
            <a:ext cx="954357" cy="383256"/>
          </a:xfrm>
          <a:prstGeom prst="line">
            <a:avLst/>
          </a:prstGeom>
          <a:noFill/>
          <a:ln w="57150" cap="rnd">
            <a:solidFill>
              <a:schemeClr val="tx1">
                <a:lumMod val="50000"/>
                <a:lumOff val="50000"/>
              </a:schemeClr>
            </a:solidFill>
            <a:prstDash val="sysDot"/>
            <a:round/>
            <a:headEnd/>
            <a:tailEnd type="triangle" w="med" len="med"/>
          </a:ln>
          <a:scene3d>
            <a:camera prst="orthographicFront">
              <a:rot lat="0" lon="0" rev="21299999"/>
            </a:camera>
            <a:lightRig rig="threePt" dir="t"/>
          </a:scene3d>
          <a:extLst>
            <a:ext uri="{909E8E84-426E-40DD-AFC4-6F175D3DCCD1}">
              <a14:hiddenFill xmlns="" xmlns:a14="http://schemas.microsoft.com/office/drawing/2010/main">
                <a:noFill/>
              </a14:hiddenFill>
            </a:ext>
          </a:extLst>
        </p:spPr>
        <p:txBody>
          <a:bodyPr wrap="none" anchor="ctr"/>
          <a:lstStyle/>
          <a:p>
            <a:endParaRPr lang="zh-CN" altLang="en-US"/>
          </a:p>
        </p:txBody>
      </p:sp>
      <p:grpSp>
        <p:nvGrpSpPr>
          <p:cNvPr id="76" name="组合 75"/>
          <p:cNvGrpSpPr/>
          <p:nvPr/>
        </p:nvGrpSpPr>
        <p:grpSpPr>
          <a:xfrm>
            <a:off x="5674990" y="1658514"/>
            <a:ext cx="2281386" cy="2281386"/>
            <a:chOff x="1403648" y="1115468"/>
            <a:chExt cx="1294414" cy="1294414"/>
          </a:xfrm>
        </p:grpSpPr>
        <p:sp>
          <p:nvSpPr>
            <p:cNvPr id="77" name="椭圆 76"/>
            <p:cNvSpPr/>
            <p:nvPr/>
          </p:nvSpPr>
          <p:spPr>
            <a:xfrm>
              <a:off x="1539485" y="1259632"/>
              <a:ext cx="1022740" cy="10227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pitchFamily="34" charset="-122"/>
                <a:ea typeface="微软雅黑" panose="020B0503020204020204" pitchFamily="34" charset="-122"/>
              </a:endParaRPr>
            </a:p>
          </p:txBody>
        </p:sp>
        <p:grpSp>
          <p:nvGrpSpPr>
            <p:cNvPr id="78" name="组合 77"/>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80" name="同心圆 79"/>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81" name="同心圆 80"/>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grpSp>
        <p:sp>
          <p:nvSpPr>
            <p:cNvPr id="79" name="TextBox 78"/>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800" dirty="0">
                  <a:solidFill>
                    <a:schemeClr val="bg1"/>
                  </a:solidFill>
                  <a:effectLst/>
                  <a:latin typeface="微软雅黑" panose="020B0503020204020204" pitchFamily="34" charset="-122"/>
                  <a:ea typeface="微软雅黑" panose="020B0503020204020204" pitchFamily="34" charset="-122"/>
                </a:rPr>
                <a:t>添加</a:t>
              </a:r>
              <a:endParaRPr lang="en-US" altLang="zh-CN" sz="2800" dirty="0">
                <a:solidFill>
                  <a:schemeClr val="bg1"/>
                </a:solidFill>
                <a:effectLst/>
                <a:latin typeface="微软雅黑" panose="020B0503020204020204" pitchFamily="34" charset="-122"/>
                <a:ea typeface="微软雅黑" panose="020B0503020204020204" pitchFamily="34" charset="-122"/>
              </a:endParaRPr>
            </a:p>
            <a:p>
              <a:r>
                <a:rPr lang="zh-CN" altLang="en-US" sz="2800" dirty="0">
                  <a:solidFill>
                    <a:schemeClr val="bg1"/>
                  </a:solidFill>
                  <a:effectLst/>
                  <a:latin typeface="微软雅黑" panose="020B0503020204020204" pitchFamily="34" charset="-122"/>
                  <a:ea typeface="微软雅黑" panose="020B0503020204020204" pitchFamily="34" charset="-122"/>
                </a:rPr>
                <a:t>文本</a:t>
              </a:r>
            </a:p>
          </p:txBody>
        </p:sp>
      </p:grpSp>
      <p:sp>
        <p:nvSpPr>
          <p:cNvPr id="36" name="Freeform 19"/>
          <p:cNvSpPr>
            <a:spLocks noEditPoints="1"/>
          </p:cNvSpPr>
          <p:nvPr/>
        </p:nvSpPr>
        <p:spPr bwMode="auto">
          <a:xfrm>
            <a:off x="3450449" y="1230620"/>
            <a:ext cx="522071" cy="494578"/>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rgbClr val="C00000"/>
          </a:solidFill>
          <a:ln>
            <a:noFill/>
          </a:ln>
          <a:extLst/>
        </p:spPr>
        <p:txBody>
          <a:bodyPr vert="horz" wrap="square" lIns="68562" tIns="34281" rIns="68562" bIns="34281" numCol="1" anchor="t" anchorCtr="0" compatLnSpc="1">
            <a:prstTxWarp prst="textNoShape">
              <a:avLst/>
            </a:prstTxWarp>
          </a:bodyPr>
          <a:lstStyle/>
          <a:p>
            <a:endParaRPr lang="zh-CN" altLang="en-US"/>
          </a:p>
        </p:txBody>
      </p:sp>
      <p:sp>
        <p:nvSpPr>
          <p:cNvPr id="39" name="Freeform 26"/>
          <p:cNvSpPr>
            <a:spLocks noEditPoints="1"/>
          </p:cNvSpPr>
          <p:nvPr/>
        </p:nvSpPr>
        <p:spPr bwMode="auto">
          <a:xfrm>
            <a:off x="2928185" y="2508922"/>
            <a:ext cx="553711" cy="514361"/>
          </a:xfrm>
          <a:custGeom>
            <a:avLst/>
            <a:gdLst>
              <a:gd name="T0" fmla="*/ 373 w 678"/>
              <a:gd name="T1" fmla="*/ 551 h 630"/>
              <a:gd name="T2" fmla="*/ 280 w 678"/>
              <a:gd name="T3" fmla="*/ 593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2 h 630"/>
              <a:gd name="T30" fmla="*/ 270 w 678"/>
              <a:gd name="T31" fmla="*/ 410 h 630"/>
              <a:gd name="T32" fmla="*/ 263 w 678"/>
              <a:gd name="T33" fmla="*/ 122 h 630"/>
              <a:gd name="T34" fmla="*/ 322 w 678"/>
              <a:gd name="T35" fmla="*/ 145 h 630"/>
              <a:gd name="T36" fmla="*/ 511 w 678"/>
              <a:gd name="T37" fmla="*/ 145 h 630"/>
              <a:gd name="T38" fmla="*/ 486 w 678"/>
              <a:gd name="T39" fmla="*/ 406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rgbClr val="C00000"/>
          </a:solidFill>
          <a:ln>
            <a:noFill/>
          </a:ln>
          <a:extLst/>
        </p:spPr>
        <p:txBody>
          <a:bodyPr vert="horz" wrap="square" lIns="68562" tIns="34281" rIns="68562" bIns="34281" numCol="1" anchor="t" anchorCtr="0" compatLnSpc="1">
            <a:prstTxWarp prst="textNoShape">
              <a:avLst/>
            </a:prstTxWarp>
          </a:bodyPr>
          <a:lstStyle/>
          <a:p>
            <a:endParaRPr lang="zh-CN" altLang="en-US"/>
          </a:p>
        </p:txBody>
      </p:sp>
    </p:spTree>
    <p:custDataLst>
      <p:tags r:id="rId1"/>
    </p:custDataLst>
    <p:extLst>
      <p:ext uri="{BB962C8B-B14F-4D97-AF65-F5344CB8AC3E}">
        <p14:creationId xmlns="" xmlns:p14="http://schemas.microsoft.com/office/powerpoint/2010/main" val="3209820243"/>
      </p:ext>
    </p:extLst>
  </p:cSld>
  <p:clrMapOvr>
    <a:masterClrMapping/>
  </p:clrMapOvr>
  <p:transition spd="slow" advTm="8106">
    <p:cover/>
  </p:transition>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accel="61000" fill="hold" grpId="0" nodeType="clickEffect" p14:presetBounceEnd="65000">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14:bounceEnd="65000">
                                          <p:cBhvr additive="base">
                                            <p:cTn id="22" dur="1500" fill="hold"/>
                                            <p:tgtEl>
                                              <p:spTgt spid="39"/>
                                            </p:tgtEl>
                                            <p:attrNameLst>
                                              <p:attrName>ppt_x</p:attrName>
                                            </p:attrNameLst>
                                          </p:cBhvr>
                                          <p:tavLst>
                                            <p:tav tm="0">
                                              <p:val>
                                                <p:strVal val="0-#ppt_w/2"/>
                                              </p:val>
                                            </p:tav>
                                            <p:tav tm="100000">
                                              <p:val>
                                                <p:strVal val="#ppt_x"/>
                                              </p:val>
                                            </p:tav>
                                          </p:tavLst>
                                        </p:anim>
                                        <p:anim calcmode="lin" valueType="num" p14:bounceEnd="65000">
                                          <p:cBhvr additive="base">
                                            <p:cTn id="23" dur="1500" fill="hold"/>
                                            <p:tgtEl>
                                              <p:spTgt spid="39"/>
                                            </p:tgtEl>
                                            <p:attrNameLst>
                                              <p:attrName>ppt_y</p:attrName>
                                            </p:attrNameLst>
                                          </p:cBhvr>
                                          <p:tavLst>
                                            <p:tav tm="0">
                                              <p:val>
                                                <p:strVal val="#ppt_y"/>
                                              </p:val>
                                            </p:tav>
                                            <p:tav tm="100000">
                                              <p:val>
                                                <p:strVal val="#ppt_y"/>
                                              </p:val>
                                            </p:tav>
                                          </p:tavLst>
                                        </p:anim>
                                      </p:childTnLst>
                                    </p:cTn>
                                  </p:par>
                                  <p:par>
                                    <p:cTn id="24" presetID="2" presetClass="entr" presetSubtype="8" accel="61000" fill="hold" nodeType="withEffect" p14:presetBounceEnd="65000">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14:bounceEnd="65000">
                                          <p:cBhvr additive="base">
                                            <p:cTn id="26" dur="1500" fill="hold"/>
                                            <p:tgtEl>
                                              <p:spTgt spid="58"/>
                                            </p:tgtEl>
                                            <p:attrNameLst>
                                              <p:attrName>ppt_x</p:attrName>
                                            </p:attrNameLst>
                                          </p:cBhvr>
                                          <p:tavLst>
                                            <p:tav tm="0">
                                              <p:val>
                                                <p:strVal val="0-#ppt_w/2"/>
                                              </p:val>
                                            </p:tav>
                                            <p:tav tm="100000">
                                              <p:val>
                                                <p:strVal val="#ppt_x"/>
                                              </p:val>
                                            </p:tav>
                                          </p:tavLst>
                                        </p:anim>
                                        <p:anim calcmode="lin" valueType="num" p14:bounceEnd="65000">
                                          <p:cBhvr additive="base">
                                            <p:cTn id="27" dur="1500" fill="hold"/>
                                            <p:tgtEl>
                                              <p:spTgt spid="58"/>
                                            </p:tgtEl>
                                            <p:attrNameLst>
                                              <p:attrName>ppt_y</p:attrName>
                                            </p:attrNameLst>
                                          </p:cBhvr>
                                          <p:tavLst>
                                            <p:tav tm="0">
                                              <p:val>
                                                <p:strVal val="#ppt_y"/>
                                              </p:val>
                                            </p:tav>
                                            <p:tav tm="100000">
                                              <p:val>
                                                <p:strVal val="#ppt_y"/>
                                              </p:val>
                                            </p:tav>
                                          </p:tavLst>
                                        </p:anim>
                                      </p:childTnLst>
                                    </p:cTn>
                                  </p:par>
                                  <p:par>
                                    <p:cTn id="28" presetID="2" presetClass="entr" presetSubtype="3" accel="61000" fill="hold" grpId="0" nodeType="withEffect" p14:presetBounceEnd="65000">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14:bounceEnd="65000">
                                          <p:cBhvr additive="base">
                                            <p:cTn id="30" dur="1500" fill="hold"/>
                                            <p:tgtEl>
                                              <p:spTgt spid="36"/>
                                            </p:tgtEl>
                                            <p:attrNameLst>
                                              <p:attrName>ppt_x</p:attrName>
                                            </p:attrNameLst>
                                          </p:cBhvr>
                                          <p:tavLst>
                                            <p:tav tm="0">
                                              <p:val>
                                                <p:strVal val="1+#ppt_w/2"/>
                                              </p:val>
                                            </p:tav>
                                            <p:tav tm="100000">
                                              <p:val>
                                                <p:strVal val="#ppt_x"/>
                                              </p:val>
                                            </p:tav>
                                          </p:tavLst>
                                        </p:anim>
                                        <p:anim calcmode="lin" valueType="num" p14:bounceEnd="65000">
                                          <p:cBhvr additive="base">
                                            <p:cTn id="31" dur="1500" fill="hold"/>
                                            <p:tgtEl>
                                              <p:spTgt spid="36"/>
                                            </p:tgtEl>
                                            <p:attrNameLst>
                                              <p:attrName>ppt_y</p:attrName>
                                            </p:attrNameLst>
                                          </p:cBhvr>
                                          <p:tavLst>
                                            <p:tav tm="0">
                                              <p:val>
                                                <p:strVal val="0-#ppt_h/2"/>
                                              </p:val>
                                            </p:tav>
                                            <p:tav tm="100000">
                                              <p:val>
                                                <p:strVal val="#ppt_y"/>
                                              </p:val>
                                            </p:tav>
                                          </p:tavLst>
                                        </p:anim>
                                      </p:childTnLst>
                                    </p:cTn>
                                  </p:par>
                                  <p:par>
                                    <p:cTn id="32" presetID="2" presetClass="entr" presetSubtype="3" accel="61000" fill="hold" nodeType="withEffect" p14:presetBounceEnd="65000">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14:bounceEnd="65000">
                                          <p:cBhvr additive="base">
                                            <p:cTn id="34" dur="1500" fill="hold"/>
                                            <p:tgtEl>
                                              <p:spTgt spid="40"/>
                                            </p:tgtEl>
                                            <p:attrNameLst>
                                              <p:attrName>ppt_x</p:attrName>
                                            </p:attrNameLst>
                                          </p:cBhvr>
                                          <p:tavLst>
                                            <p:tav tm="0">
                                              <p:val>
                                                <p:strVal val="1+#ppt_w/2"/>
                                              </p:val>
                                            </p:tav>
                                            <p:tav tm="100000">
                                              <p:val>
                                                <p:strVal val="#ppt_x"/>
                                              </p:val>
                                            </p:tav>
                                          </p:tavLst>
                                        </p:anim>
                                        <p:anim calcmode="lin" valueType="num" p14:bounceEnd="65000">
                                          <p:cBhvr additive="base">
                                            <p:cTn id="35" dur="1500" fill="hold"/>
                                            <p:tgtEl>
                                              <p:spTgt spid="40"/>
                                            </p:tgtEl>
                                            <p:attrNameLst>
                                              <p:attrName>ppt_y</p:attrName>
                                            </p:attrNameLst>
                                          </p:cBhvr>
                                          <p:tavLst>
                                            <p:tav tm="0">
                                              <p:val>
                                                <p:strVal val="0-#ppt_h/2"/>
                                              </p:val>
                                            </p:tav>
                                            <p:tav tm="100000">
                                              <p:val>
                                                <p:strVal val="#ppt_y"/>
                                              </p:val>
                                            </p:tav>
                                          </p:tavLst>
                                        </p:anim>
                                      </p:childTnLst>
                                    </p:cTn>
                                  </p:par>
                                  <p:par>
                                    <p:cTn id="36" presetID="2" presetClass="entr" presetSubtype="6" accel="61000" fill="hold" nodeType="withEffect" p14:presetBounceEnd="65000">
                                      <p:stCondLst>
                                        <p:cond delay="0"/>
                                      </p:stCondLst>
                                      <p:childTnLst>
                                        <p:set>
                                          <p:cBhvr>
                                            <p:cTn id="37" dur="1" fill="hold">
                                              <p:stCondLst>
                                                <p:cond delay="0"/>
                                              </p:stCondLst>
                                            </p:cTn>
                                            <p:tgtEl>
                                              <p:spTgt spid="62"/>
                                            </p:tgtEl>
                                            <p:attrNameLst>
                                              <p:attrName>style.visibility</p:attrName>
                                            </p:attrNameLst>
                                          </p:cBhvr>
                                          <p:to>
                                            <p:strVal val="visible"/>
                                          </p:to>
                                        </p:set>
                                        <p:anim calcmode="lin" valueType="num" p14:bounceEnd="65000">
                                          <p:cBhvr additive="base">
                                            <p:cTn id="38" dur="1500" fill="hold"/>
                                            <p:tgtEl>
                                              <p:spTgt spid="62"/>
                                            </p:tgtEl>
                                            <p:attrNameLst>
                                              <p:attrName>ppt_x</p:attrName>
                                            </p:attrNameLst>
                                          </p:cBhvr>
                                          <p:tavLst>
                                            <p:tav tm="0">
                                              <p:val>
                                                <p:strVal val="1+#ppt_w/2"/>
                                              </p:val>
                                            </p:tav>
                                            <p:tav tm="100000">
                                              <p:val>
                                                <p:strVal val="#ppt_x"/>
                                              </p:val>
                                            </p:tav>
                                          </p:tavLst>
                                        </p:anim>
                                        <p:anim calcmode="lin" valueType="num" p14:bounceEnd="65000">
                                          <p:cBhvr additive="base">
                                            <p:cTn id="39" dur="1500" fill="hold"/>
                                            <p:tgtEl>
                                              <p:spTgt spid="62"/>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500"/>
                                            <p:tgtEl>
                                              <p:spTgt spid="6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500"/>
                                            <p:tgtEl>
                                              <p:spTgt spid="6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500"/>
                                            <p:tgtEl>
                                              <p:spTgt spid="6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fade">
                                          <p:cBhvr>
                                            <p:cTn id="56" dur="500"/>
                                            <p:tgtEl>
                                              <p:spTgt spid="7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1"/>
                                            </p:tgtEl>
                                            <p:attrNameLst>
                                              <p:attrName>style.visibility</p:attrName>
                                            </p:attrNameLst>
                                          </p:cBhvr>
                                          <p:to>
                                            <p:strVal val="visible"/>
                                          </p:to>
                                        </p:set>
                                        <p:animEffect transition="in" filter="fade">
                                          <p:cBhvr>
                                            <p:cTn id="59" dur="500"/>
                                            <p:tgtEl>
                                              <p:spTgt spid="7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fade">
                                          <p:cBhvr>
                                            <p:cTn id="62" dur="500"/>
                                            <p:tgtEl>
                                              <p:spTgt spid="72"/>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wipe(left)">
                                          <p:cBhvr>
                                            <p:cTn id="66" dur="500"/>
                                            <p:tgtEl>
                                              <p:spTgt spid="73"/>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wipe(left)">
                                          <p:cBhvr>
                                            <p:cTn id="69" dur="500"/>
                                            <p:tgtEl>
                                              <p:spTgt spid="7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wipe(left)">
                                          <p:cBhvr>
                                            <p:cTn id="72" dur="500"/>
                                            <p:tgtEl>
                                              <p:spTgt spid="75"/>
                                            </p:tgtEl>
                                          </p:cBhvr>
                                        </p:animEffect>
                                      </p:childTnLst>
                                    </p:cTn>
                                  </p:par>
                                </p:childTnLst>
                              </p:cTn>
                            </p:par>
                            <p:par>
                              <p:cTn id="73" fill="hold">
                                <p:stCondLst>
                                  <p:cond delay="3000"/>
                                </p:stCondLst>
                                <p:childTnLst>
                                  <p:par>
                                    <p:cTn id="74" presetID="53" presetClass="entr" presetSubtype="16" fill="hold"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p:cTn id="76" dur="500" fill="hold"/>
                                            <p:tgtEl>
                                              <p:spTgt spid="76"/>
                                            </p:tgtEl>
                                            <p:attrNameLst>
                                              <p:attrName>ppt_w</p:attrName>
                                            </p:attrNameLst>
                                          </p:cBhvr>
                                          <p:tavLst>
                                            <p:tav tm="0">
                                              <p:val>
                                                <p:fltVal val="0"/>
                                              </p:val>
                                            </p:tav>
                                            <p:tav tm="100000">
                                              <p:val>
                                                <p:strVal val="#ppt_w"/>
                                              </p:val>
                                            </p:tav>
                                          </p:tavLst>
                                        </p:anim>
                                        <p:anim calcmode="lin" valueType="num">
                                          <p:cBhvr>
                                            <p:cTn id="77" dur="500" fill="hold"/>
                                            <p:tgtEl>
                                              <p:spTgt spid="76"/>
                                            </p:tgtEl>
                                            <p:attrNameLst>
                                              <p:attrName>ppt_h</p:attrName>
                                            </p:attrNameLst>
                                          </p:cBhvr>
                                          <p:tavLst>
                                            <p:tav tm="0">
                                              <p:val>
                                                <p:fltVal val="0"/>
                                              </p:val>
                                            </p:tav>
                                            <p:tav tm="100000">
                                              <p:val>
                                                <p:strVal val="#ppt_h"/>
                                              </p:val>
                                            </p:tav>
                                          </p:tavLst>
                                        </p:anim>
                                        <p:animEffect transition="in" filter="fade">
                                          <p:cBhvr>
                                            <p:cTn id="7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37" grpId="0" animBg="1"/>
          <p:bldP spid="67" grpId="0"/>
          <p:bldP spid="68" grpId="0"/>
          <p:bldP spid="69" grpId="0"/>
          <p:bldP spid="70" grpId="0"/>
          <p:bldP spid="71" grpId="0"/>
          <p:bldP spid="72" grpId="0"/>
          <p:bldP spid="73" grpId="0" animBg="1"/>
          <p:bldP spid="74" grpId="0" animBg="1"/>
          <p:bldP spid="75" grpId="0" animBg="1"/>
          <p:bldP spid="36" grpId="0" animBg="1"/>
          <p:bldP spid="39"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accel="6100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500" fill="hold"/>
                                            <p:tgtEl>
                                              <p:spTgt spid="39"/>
                                            </p:tgtEl>
                                            <p:attrNameLst>
                                              <p:attrName>ppt_x</p:attrName>
                                            </p:attrNameLst>
                                          </p:cBhvr>
                                          <p:tavLst>
                                            <p:tav tm="0">
                                              <p:val>
                                                <p:strVal val="0-#ppt_w/2"/>
                                              </p:val>
                                            </p:tav>
                                            <p:tav tm="100000">
                                              <p:val>
                                                <p:strVal val="#ppt_x"/>
                                              </p:val>
                                            </p:tav>
                                          </p:tavLst>
                                        </p:anim>
                                        <p:anim calcmode="lin" valueType="num">
                                          <p:cBhvr additive="base">
                                            <p:cTn id="23" dur="1500" fill="hold"/>
                                            <p:tgtEl>
                                              <p:spTgt spid="39"/>
                                            </p:tgtEl>
                                            <p:attrNameLst>
                                              <p:attrName>ppt_y</p:attrName>
                                            </p:attrNameLst>
                                          </p:cBhvr>
                                          <p:tavLst>
                                            <p:tav tm="0">
                                              <p:val>
                                                <p:strVal val="#ppt_y"/>
                                              </p:val>
                                            </p:tav>
                                            <p:tav tm="100000">
                                              <p:val>
                                                <p:strVal val="#ppt_y"/>
                                              </p:val>
                                            </p:tav>
                                          </p:tavLst>
                                        </p:anim>
                                      </p:childTnLst>
                                    </p:cTn>
                                  </p:par>
                                  <p:par>
                                    <p:cTn id="24" presetID="2" presetClass="entr" presetSubtype="8" accel="61000" fill="hold"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additive="base">
                                            <p:cTn id="26" dur="1500" fill="hold"/>
                                            <p:tgtEl>
                                              <p:spTgt spid="58"/>
                                            </p:tgtEl>
                                            <p:attrNameLst>
                                              <p:attrName>ppt_x</p:attrName>
                                            </p:attrNameLst>
                                          </p:cBhvr>
                                          <p:tavLst>
                                            <p:tav tm="0">
                                              <p:val>
                                                <p:strVal val="0-#ppt_w/2"/>
                                              </p:val>
                                            </p:tav>
                                            <p:tav tm="100000">
                                              <p:val>
                                                <p:strVal val="#ppt_x"/>
                                              </p:val>
                                            </p:tav>
                                          </p:tavLst>
                                        </p:anim>
                                        <p:anim calcmode="lin" valueType="num">
                                          <p:cBhvr additive="base">
                                            <p:cTn id="27" dur="1500" fill="hold"/>
                                            <p:tgtEl>
                                              <p:spTgt spid="58"/>
                                            </p:tgtEl>
                                            <p:attrNameLst>
                                              <p:attrName>ppt_y</p:attrName>
                                            </p:attrNameLst>
                                          </p:cBhvr>
                                          <p:tavLst>
                                            <p:tav tm="0">
                                              <p:val>
                                                <p:strVal val="#ppt_y"/>
                                              </p:val>
                                            </p:tav>
                                            <p:tav tm="100000">
                                              <p:val>
                                                <p:strVal val="#ppt_y"/>
                                              </p:val>
                                            </p:tav>
                                          </p:tavLst>
                                        </p:anim>
                                      </p:childTnLst>
                                    </p:cTn>
                                  </p:par>
                                  <p:par>
                                    <p:cTn id="28" presetID="2" presetClass="entr" presetSubtype="3" accel="6100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1500" fill="hold"/>
                                            <p:tgtEl>
                                              <p:spTgt spid="36"/>
                                            </p:tgtEl>
                                            <p:attrNameLst>
                                              <p:attrName>ppt_x</p:attrName>
                                            </p:attrNameLst>
                                          </p:cBhvr>
                                          <p:tavLst>
                                            <p:tav tm="0">
                                              <p:val>
                                                <p:strVal val="1+#ppt_w/2"/>
                                              </p:val>
                                            </p:tav>
                                            <p:tav tm="100000">
                                              <p:val>
                                                <p:strVal val="#ppt_x"/>
                                              </p:val>
                                            </p:tav>
                                          </p:tavLst>
                                        </p:anim>
                                        <p:anim calcmode="lin" valueType="num">
                                          <p:cBhvr additive="base">
                                            <p:cTn id="31" dur="1500" fill="hold"/>
                                            <p:tgtEl>
                                              <p:spTgt spid="36"/>
                                            </p:tgtEl>
                                            <p:attrNameLst>
                                              <p:attrName>ppt_y</p:attrName>
                                            </p:attrNameLst>
                                          </p:cBhvr>
                                          <p:tavLst>
                                            <p:tav tm="0">
                                              <p:val>
                                                <p:strVal val="0-#ppt_h/2"/>
                                              </p:val>
                                            </p:tav>
                                            <p:tav tm="100000">
                                              <p:val>
                                                <p:strVal val="#ppt_y"/>
                                              </p:val>
                                            </p:tav>
                                          </p:tavLst>
                                        </p:anim>
                                      </p:childTnLst>
                                    </p:cTn>
                                  </p:par>
                                  <p:par>
                                    <p:cTn id="32" presetID="2" presetClass="entr" presetSubtype="3" accel="6100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1500" fill="hold"/>
                                            <p:tgtEl>
                                              <p:spTgt spid="40"/>
                                            </p:tgtEl>
                                            <p:attrNameLst>
                                              <p:attrName>ppt_x</p:attrName>
                                            </p:attrNameLst>
                                          </p:cBhvr>
                                          <p:tavLst>
                                            <p:tav tm="0">
                                              <p:val>
                                                <p:strVal val="1+#ppt_w/2"/>
                                              </p:val>
                                            </p:tav>
                                            <p:tav tm="100000">
                                              <p:val>
                                                <p:strVal val="#ppt_x"/>
                                              </p:val>
                                            </p:tav>
                                          </p:tavLst>
                                        </p:anim>
                                        <p:anim calcmode="lin" valueType="num">
                                          <p:cBhvr additive="base">
                                            <p:cTn id="35" dur="1500" fill="hold"/>
                                            <p:tgtEl>
                                              <p:spTgt spid="40"/>
                                            </p:tgtEl>
                                            <p:attrNameLst>
                                              <p:attrName>ppt_y</p:attrName>
                                            </p:attrNameLst>
                                          </p:cBhvr>
                                          <p:tavLst>
                                            <p:tav tm="0">
                                              <p:val>
                                                <p:strVal val="0-#ppt_h/2"/>
                                              </p:val>
                                            </p:tav>
                                            <p:tav tm="100000">
                                              <p:val>
                                                <p:strVal val="#ppt_y"/>
                                              </p:val>
                                            </p:tav>
                                          </p:tavLst>
                                        </p:anim>
                                      </p:childTnLst>
                                    </p:cTn>
                                  </p:par>
                                  <p:par>
                                    <p:cTn id="36" presetID="2" presetClass="entr" presetSubtype="6" accel="61000" fill="hold" nodeType="withEffect">
                                      <p:stCondLst>
                                        <p:cond delay="0"/>
                                      </p:stCondLst>
                                      <p:childTnLst>
                                        <p:set>
                                          <p:cBhvr>
                                            <p:cTn id="37" dur="1" fill="hold">
                                              <p:stCondLst>
                                                <p:cond delay="0"/>
                                              </p:stCondLst>
                                            </p:cTn>
                                            <p:tgtEl>
                                              <p:spTgt spid="62"/>
                                            </p:tgtEl>
                                            <p:attrNameLst>
                                              <p:attrName>style.visibility</p:attrName>
                                            </p:attrNameLst>
                                          </p:cBhvr>
                                          <p:to>
                                            <p:strVal val="visible"/>
                                          </p:to>
                                        </p:set>
                                        <p:anim calcmode="lin" valueType="num">
                                          <p:cBhvr additive="base">
                                            <p:cTn id="38" dur="1500" fill="hold"/>
                                            <p:tgtEl>
                                              <p:spTgt spid="62"/>
                                            </p:tgtEl>
                                            <p:attrNameLst>
                                              <p:attrName>ppt_x</p:attrName>
                                            </p:attrNameLst>
                                          </p:cBhvr>
                                          <p:tavLst>
                                            <p:tav tm="0">
                                              <p:val>
                                                <p:strVal val="1+#ppt_w/2"/>
                                              </p:val>
                                            </p:tav>
                                            <p:tav tm="100000">
                                              <p:val>
                                                <p:strVal val="#ppt_x"/>
                                              </p:val>
                                            </p:tav>
                                          </p:tavLst>
                                        </p:anim>
                                        <p:anim calcmode="lin" valueType="num">
                                          <p:cBhvr additive="base">
                                            <p:cTn id="39" dur="1500" fill="hold"/>
                                            <p:tgtEl>
                                              <p:spTgt spid="62"/>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500"/>
                                            <p:tgtEl>
                                              <p:spTgt spid="6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500"/>
                                            <p:tgtEl>
                                              <p:spTgt spid="6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500"/>
                                            <p:tgtEl>
                                              <p:spTgt spid="6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fade">
                                          <p:cBhvr>
                                            <p:cTn id="56" dur="500"/>
                                            <p:tgtEl>
                                              <p:spTgt spid="7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1"/>
                                            </p:tgtEl>
                                            <p:attrNameLst>
                                              <p:attrName>style.visibility</p:attrName>
                                            </p:attrNameLst>
                                          </p:cBhvr>
                                          <p:to>
                                            <p:strVal val="visible"/>
                                          </p:to>
                                        </p:set>
                                        <p:animEffect transition="in" filter="fade">
                                          <p:cBhvr>
                                            <p:cTn id="59" dur="500"/>
                                            <p:tgtEl>
                                              <p:spTgt spid="7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fade">
                                          <p:cBhvr>
                                            <p:cTn id="62" dur="500"/>
                                            <p:tgtEl>
                                              <p:spTgt spid="72"/>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wipe(left)">
                                          <p:cBhvr>
                                            <p:cTn id="66" dur="500"/>
                                            <p:tgtEl>
                                              <p:spTgt spid="73"/>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wipe(left)">
                                          <p:cBhvr>
                                            <p:cTn id="69" dur="500"/>
                                            <p:tgtEl>
                                              <p:spTgt spid="7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wipe(left)">
                                          <p:cBhvr>
                                            <p:cTn id="72" dur="500"/>
                                            <p:tgtEl>
                                              <p:spTgt spid="75"/>
                                            </p:tgtEl>
                                          </p:cBhvr>
                                        </p:animEffect>
                                      </p:childTnLst>
                                    </p:cTn>
                                  </p:par>
                                </p:childTnLst>
                              </p:cTn>
                            </p:par>
                            <p:par>
                              <p:cTn id="73" fill="hold">
                                <p:stCondLst>
                                  <p:cond delay="3000"/>
                                </p:stCondLst>
                                <p:childTnLst>
                                  <p:par>
                                    <p:cTn id="74" presetID="53" presetClass="entr" presetSubtype="16" fill="hold"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p:cTn id="76" dur="500" fill="hold"/>
                                            <p:tgtEl>
                                              <p:spTgt spid="76"/>
                                            </p:tgtEl>
                                            <p:attrNameLst>
                                              <p:attrName>ppt_w</p:attrName>
                                            </p:attrNameLst>
                                          </p:cBhvr>
                                          <p:tavLst>
                                            <p:tav tm="0">
                                              <p:val>
                                                <p:fltVal val="0"/>
                                              </p:val>
                                            </p:tav>
                                            <p:tav tm="100000">
                                              <p:val>
                                                <p:strVal val="#ppt_w"/>
                                              </p:val>
                                            </p:tav>
                                          </p:tavLst>
                                        </p:anim>
                                        <p:anim calcmode="lin" valueType="num">
                                          <p:cBhvr>
                                            <p:cTn id="77" dur="500" fill="hold"/>
                                            <p:tgtEl>
                                              <p:spTgt spid="76"/>
                                            </p:tgtEl>
                                            <p:attrNameLst>
                                              <p:attrName>ppt_h</p:attrName>
                                            </p:attrNameLst>
                                          </p:cBhvr>
                                          <p:tavLst>
                                            <p:tav tm="0">
                                              <p:val>
                                                <p:fltVal val="0"/>
                                              </p:val>
                                            </p:tav>
                                            <p:tav tm="100000">
                                              <p:val>
                                                <p:strVal val="#ppt_h"/>
                                              </p:val>
                                            </p:tav>
                                          </p:tavLst>
                                        </p:anim>
                                        <p:animEffect transition="in" filter="fade">
                                          <p:cBhvr>
                                            <p:cTn id="7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37" grpId="0" animBg="1"/>
          <p:bldP spid="67" grpId="0"/>
          <p:bldP spid="68" grpId="0"/>
          <p:bldP spid="69" grpId="0"/>
          <p:bldP spid="70" grpId="0"/>
          <p:bldP spid="71" grpId="0"/>
          <p:bldP spid="72" grpId="0"/>
          <p:bldP spid="73" grpId="0" animBg="1"/>
          <p:bldP spid="74" grpId="0" animBg="1"/>
          <p:bldP spid="75" grpId="0" animBg="1"/>
          <p:bldP spid="36" grpId="0" animBg="1"/>
          <p:bldP spid="39"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直接连接符 1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年度工作概</a:t>
            </a:r>
            <a:r>
              <a:rPr lang="zh-CN" altLang="en-US" b="1" dirty="0">
                <a:solidFill>
                  <a:schemeClr val="tx1">
                    <a:lumMod val="50000"/>
                    <a:lumOff val="50000"/>
                  </a:schemeClr>
                </a:solidFill>
                <a:latin typeface="微软雅黑" pitchFamily="34" charset="-122"/>
                <a:ea typeface="微软雅黑" pitchFamily="34" charset="-122"/>
              </a:rPr>
              <a:t>述</a:t>
            </a:r>
          </a:p>
        </p:txBody>
      </p:sp>
      <p:sp>
        <p:nvSpPr>
          <p:cNvPr id="2" name="六边形 1"/>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1226642" y="1155836"/>
            <a:ext cx="6147427" cy="3117090"/>
            <a:chOff x="776286" y="706437"/>
            <a:chExt cx="7681258" cy="3768727"/>
          </a:xfrm>
          <a:solidFill>
            <a:srgbClr val="C00000"/>
          </a:solidFill>
          <a:scene3d>
            <a:camera prst="orthographicFront">
              <a:rot lat="0" lon="0" rev="0"/>
            </a:camera>
            <a:lightRig rig="balanced" dir="t">
              <a:rot lat="0" lon="0" rev="8700000"/>
            </a:lightRig>
          </a:scene3d>
        </p:grpSpPr>
        <p:sp>
          <p:nvSpPr>
            <p:cNvPr id="38" name="Freeform 10"/>
            <p:cNvSpPr>
              <a:spLocks/>
            </p:cNvSpPr>
            <p:nvPr/>
          </p:nvSpPr>
          <p:spPr bwMode="auto">
            <a:xfrm>
              <a:off x="5540377"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40" name="Freeform 11"/>
            <p:cNvSpPr>
              <a:spLocks/>
            </p:cNvSpPr>
            <p:nvPr/>
          </p:nvSpPr>
          <p:spPr bwMode="auto">
            <a:xfrm>
              <a:off x="6342064"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41" name="Freeform 12"/>
            <p:cNvSpPr>
              <a:spLocks/>
            </p:cNvSpPr>
            <p:nvPr/>
          </p:nvSpPr>
          <p:spPr bwMode="auto">
            <a:xfrm>
              <a:off x="5711827"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55" name="Freeform 13"/>
            <p:cNvSpPr>
              <a:spLocks/>
            </p:cNvSpPr>
            <p:nvPr/>
          </p:nvSpPr>
          <p:spPr bwMode="auto">
            <a:xfrm>
              <a:off x="5375277"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56" name="Freeform 14"/>
            <p:cNvSpPr>
              <a:spLocks/>
            </p:cNvSpPr>
            <p:nvPr/>
          </p:nvSpPr>
          <p:spPr bwMode="auto">
            <a:xfrm>
              <a:off x="5648327" y="849312"/>
              <a:ext cx="57150" cy="17464"/>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57" name="Freeform 15"/>
            <p:cNvSpPr>
              <a:spLocks/>
            </p:cNvSpPr>
            <p:nvPr/>
          </p:nvSpPr>
          <p:spPr bwMode="auto">
            <a:xfrm>
              <a:off x="5568952"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58" name="Freeform 16"/>
            <p:cNvSpPr>
              <a:spLocks/>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59" name="Freeform 17"/>
            <p:cNvSpPr>
              <a:spLocks/>
            </p:cNvSpPr>
            <p:nvPr/>
          </p:nvSpPr>
          <p:spPr bwMode="auto">
            <a:xfrm>
              <a:off x="6380164"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60" name="Freeform 18"/>
            <p:cNvSpPr>
              <a:spLocks/>
            </p:cNvSpPr>
            <p:nvPr/>
          </p:nvSpPr>
          <p:spPr bwMode="auto">
            <a:xfrm>
              <a:off x="6330952"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61" name="Freeform 19"/>
            <p:cNvSpPr>
              <a:spLocks/>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62" name="Freeform 20"/>
            <p:cNvSpPr>
              <a:spLocks/>
            </p:cNvSpPr>
            <p:nvPr/>
          </p:nvSpPr>
          <p:spPr bwMode="auto">
            <a:xfrm>
              <a:off x="6507164" y="927100"/>
              <a:ext cx="123825" cy="63499"/>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63" name="Freeform 21"/>
            <p:cNvSpPr>
              <a:spLocks/>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64" name="Freeform 22"/>
            <p:cNvSpPr>
              <a:spLocks/>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65" name="Freeform 23"/>
            <p:cNvSpPr>
              <a:spLocks/>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66" name="Freeform 24"/>
            <p:cNvSpPr>
              <a:spLocks/>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67" name="Freeform 25"/>
            <p:cNvSpPr>
              <a:spLocks/>
            </p:cNvSpPr>
            <p:nvPr/>
          </p:nvSpPr>
          <p:spPr bwMode="auto">
            <a:xfrm>
              <a:off x="2427287" y="1006476"/>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68" name="Freeform 26"/>
            <p:cNvSpPr>
              <a:spLocks/>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69" name="Freeform 27"/>
            <p:cNvSpPr>
              <a:spLocks/>
            </p:cNvSpPr>
            <p:nvPr/>
          </p:nvSpPr>
          <p:spPr bwMode="auto">
            <a:xfrm>
              <a:off x="5475289"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70" name="Freeform 28"/>
            <p:cNvSpPr>
              <a:spLocks/>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71" name="Freeform 29"/>
            <p:cNvSpPr>
              <a:spLocks/>
            </p:cNvSpPr>
            <p:nvPr/>
          </p:nvSpPr>
          <p:spPr bwMode="auto">
            <a:xfrm>
              <a:off x="7310440"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72" name="Freeform 30"/>
            <p:cNvSpPr>
              <a:spLocks/>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73" name="Freeform 31"/>
            <p:cNvSpPr>
              <a:spLocks/>
            </p:cNvSpPr>
            <p:nvPr/>
          </p:nvSpPr>
          <p:spPr bwMode="auto">
            <a:xfrm>
              <a:off x="7437440"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74" name="Freeform 32"/>
            <p:cNvSpPr>
              <a:spLocks/>
            </p:cNvSpPr>
            <p:nvPr/>
          </p:nvSpPr>
          <p:spPr bwMode="auto">
            <a:xfrm>
              <a:off x="7504115"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75" name="Freeform 33"/>
            <p:cNvSpPr>
              <a:spLocks/>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76" name="Freeform 34"/>
            <p:cNvSpPr>
              <a:spLocks/>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77" name="Freeform 35"/>
            <p:cNvSpPr>
              <a:spLocks/>
            </p:cNvSpPr>
            <p:nvPr/>
          </p:nvSpPr>
          <p:spPr bwMode="auto">
            <a:xfrm>
              <a:off x="7385053"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78" name="Freeform 36"/>
            <p:cNvSpPr>
              <a:spLocks/>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79" name="Freeform 37"/>
            <p:cNvSpPr>
              <a:spLocks/>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80" name="Freeform 38"/>
            <p:cNvSpPr>
              <a:spLocks/>
            </p:cNvSpPr>
            <p:nvPr/>
          </p:nvSpPr>
          <p:spPr bwMode="auto">
            <a:xfrm>
              <a:off x="5400677"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81" name="Freeform 39"/>
            <p:cNvSpPr>
              <a:spLocks/>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82" name="Freeform 40"/>
            <p:cNvSpPr>
              <a:spLocks/>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83" name="Freeform 41"/>
            <p:cNvSpPr>
              <a:spLocks/>
            </p:cNvSpPr>
            <p:nvPr/>
          </p:nvSpPr>
          <p:spPr bwMode="auto">
            <a:xfrm>
              <a:off x="2682875" y="1497013"/>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84" name="Freeform 42"/>
            <p:cNvSpPr>
              <a:spLocks/>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85" name="Freeform 43"/>
            <p:cNvSpPr>
              <a:spLocks/>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86" name="Freeform 44"/>
            <p:cNvSpPr>
              <a:spLocks/>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87" name="Freeform 45"/>
            <p:cNvSpPr>
              <a:spLocks/>
            </p:cNvSpPr>
            <p:nvPr/>
          </p:nvSpPr>
          <p:spPr bwMode="auto">
            <a:xfrm>
              <a:off x="4148138"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88" name="Freeform 46"/>
            <p:cNvSpPr>
              <a:spLocks/>
            </p:cNvSpPr>
            <p:nvPr/>
          </p:nvSpPr>
          <p:spPr bwMode="auto">
            <a:xfrm>
              <a:off x="833436"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89" name="Freeform 47"/>
            <p:cNvSpPr>
              <a:spLocks/>
            </p:cNvSpPr>
            <p:nvPr/>
          </p:nvSpPr>
          <p:spPr bwMode="auto">
            <a:xfrm>
              <a:off x="1519236"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90" name="Freeform 48"/>
            <p:cNvSpPr>
              <a:spLocks/>
            </p:cNvSpPr>
            <p:nvPr/>
          </p:nvSpPr>
          <p:spPr bwMode="auto">
            <a:xfrm>
              <a:off x="7407278"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91" name="Freeform 49"/>
            <p:cNvSpPr>
              <a:spLocks/>
            </p:cNvSpPr>
            <p:nvPr/>
          </p:nvSpPr>
          <p:spPr bwMode="auto">
            <a:xfrm>
              <a:off x="792161" y="1854201"/>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92" name="Freeform 50"/>
            <p:cNvSpPr>
              <a:spLocks/>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93" name="Freeform 51"/>
            <p:cNvSpPr>
              <a:spLocks/>
            </p:cNvSpPr>
            <p:nvPr/>
          </p:nvSpPr>
          <p:spPr bwMode="auto">
            <a:xfrm>
              <a:off x="3008312" y="1981201"/>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94" name="Freeform 52"/>
            <p:cNvSpPr>
              <a:spLocks/>
            </p:cNvSpPr>
            <p:nvPr/>
          </p:nvSpPr>
          <p:spPr bwMode="auto">
            <a:xfrm>
              <a:off x="7388228"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95" name="Freeform 53"/>
            <p:cNvSpPr>
              <a:spLocks/>
            </p:cNvSpPr>
            <p:nvPr/>
          </p:nvSpPr>
          <p:spPr bwMode="auto">
            <a:xfrm>
              <a:off x="7192965"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96" name="Freeform 54"/>
            <p:cNvSpPr>
              <a:spLocks/>
            </p:cNvSpPr>
            <p:nvPr/>
          </p:nvSpPr>
          <p:spPr bwMode="auto">
            <a:xfrm>
              <a:off x="4549776" y="2217738"/>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97" name="Freeform 55"/>
            <p:cNvSpPr>
              <a:spLocks/>
            </p:cNvSpPr>
            <p:nvPr/>
          </p:nvSpPr>
          <p:spPr bwMode="auto">
            <a:xfrm>
              <a:off x="4640263"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98" name="Freeform 56"/>
            <p:cNvSpPr>
              <a:spLocks/>
            </p:cNvSpPr>
            <p:nvPr/>
          </p:nvSpPr>
          <p:spPr bwMode="auto">
            <a:xfrm>
              <a:off x="5067301"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99" name="Freeform 57"/>
            <p:cNvSpPr>
              <a:spLocks/>
            </p:cNvSpPr>
            <p:nvPr/>
          </p:nvSpPr>
          <p:spPr bwMode="auto">
            <a:xfrm>
              <a:off x="7212015"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00" name="Freeform 58"/>
            <p:cNvSpPr>
              <a:spLocks/>
            </p:cNvSpPr>
            <p:nvPr/>
          </p:nvSpPr>
          <p:spPr bwMode="auto">
            <a:xfrm>
              <a:off x="7145340" y="2386012"/>
              <a:ext cx="55563" cy="60324"/>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01" name="Freeform 59"/>
            <p:cNvSpPr>
              <a:spLocks/>
            </p:cNvSpPr>
            <p:nvPr/>
          </p:nvSpPr>
          <p:spPr bwMode="auto">
            <a:xfrm>
              <a:off x="6945315"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02" name="Freeform 60"/>
            <p:cNvSpPr>
              <a:spLocks/>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03" name="Freeform 61"/>
            <p:cNvSpPr>
              <a:spLocks/>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04" name="Freeform 62"/>
            <p:cNvSpPr>
              <a:spLocks/>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05" name="Freeform 63"/>
            <p:cNvSpPr>
              <a:spLocks/>
            </p:cNvSpPr>
            <p:nvPr/>
          </p:nvSpPr>
          <p:spPr bwMode="auto">
            <a:xfrm>
              <a:off x="6699252"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06" name="Freeform 64"/>
            <p:cNvSpPr>
              <a:spLocks/>
            </p:cNvSpPr>
            <p:nvPr/>
          </p:nvSpPr>
          <p:spPr bwMode="auto">
            <a:xfrm>
              <a:off x="2776537" y="2727326"/>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07" name="Freeform 65"/>
            <p:cNvSpPr>
              <a:spLocks/>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08" name="Freeform 66"/>
            <p:cNvSpPr>
              <a:spLocks/>
            </p:cNvSpPr>
            <p:nvPr/>
          </p:nvSpPr>
          <p:spPr bwMode="auto">
            <a:xfrm>
              <a:off x="6934203"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09" name="Freeform 67"/>
            <p:cNvSpPr>
              <a:spLocks/>
            </p:cNvSpPr>
            <p:nvPr/>
          </p:nvSpPr>
          <p:spPr bwMode="auto">
            <a:xfrm>
              <a:off x="6994528" y="2836863"/>
              <a:ext cx="79375" cy="82551"/>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10" name="Rectangle 68"/>
            <p:cNvSpPr>
              <a:spLocks noChangeArrowheads="1"/>
            </p:cNvSpPr>
            <p:nvPr/>
          </p:nvSpPr>
          <p:spPr bwMode="auto">
            <a:xfrm>
              <a:off x="6961190" y="2870201"/>
              <a:ext cx="19050" cy="11112"/>
            </a:xfrm>
            <a:prstGeom prst="rect">
              <a:avLst/>
            </a:pr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11" name="Freeform 69"/>
            <p:cNvSpPr>
              <a:spLocks/>
            </p:cNvSpPr>
            <p:nvPr/>
          </p:nvSpPr>
          <p:spPr bwMode="auto">
            <a:xfrm>
              <a:off x="6986590" y="2884489"/>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12" name="Freeform 70"/>
            <p:cNvSpPr>
              <a:spLocks/>
            </p:cNvSpPr>
            <p:nvPr/>
          </p:nvSpPr>
          <p:spPr bwMode="auto">
            <a:xfrm>
              <a:off x="6080127" y="2938464"/>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13" name="Freeform 71"/>
            <p:cNvSpPr>
              <a:spLocks/>
            </p:cNvSpPr>
            <p:nvPr/>
          </p:nvSpPr>
          <p:spPr bwMode="auto">
            <a:xfrm>
              <a:off x="7027865" y="2941639"/>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14" name="Freeform 72"/>
            <p:cNvSpPr>
              <a:spLocks/>
            </p:cNvSpPr>
            <p:nvPr/>
          </p:nvSpPr>
          <p:spPr bwMode="auto">
            <a:xfrm>
              <a:off x="6986590" y="2960689"/>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15" name="Freeform 73"/>
            <p:cNvSpPr>
              <a:spLocks/>
            </p:cNvSpPr>
            <p:nvPr/>
          </p:nvSpPr>
          <p:spPr bwMode="auto">
            <a:xfrm>
              <a:off x="7104065" y="3095626"/>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16" name="Freeform 74"/>
            <p:cNvSpPr>
              <a:spLocks/>
            </p:cNvSpPr>
            <p:nvPr/>
          </p:nvSpPr>
          <p:spPr bwMode="auto">
            <a:xfrm>
              <a:off x="6942140"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17" name="Freeform 75"/>
            <p:cNvSpPr>
              <a:spLocks/>
            </p:cNvSpPr>
            <p:nvPr/>
          </p:nvSpPr>
          <p:spPr bwMode="auto">
            <a:xfrm>
              <a:off x="7175503"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18" name="Freeform 76"/>
            <p:cNvSpPr>
              <a:spLocks/>
            </p:cNvSpPr>
            <p:nvPr/>
          </p:nvSpPr>
          <p:spPr bwMode="auto">
            <a:xfrm>
              <a:off x="7208840" y="3173414"/>
              <a:ext cx="385763" cy="206374"/>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19" name="Freeform 77"/>
            <p:cNvSpPr>
              <a:spLocks/>
            </p:cNvSpPr>
            <p:nvPr/>
          </p:nvSpPr>
          <p:spPr bwMode="auto">
            <a:xfrm>
              <a:off x="7123115"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20" name="Freeform 78"/>
            <p:cNvSpPr>
              <a:spLocks/>
            </p:cNvSpPr>
            <p:nvPr/>
          </p:nvSpPr>
          <p:spPr bwMode="auto">
            <a:xfrm>
              <a:off x="7069140" y="3208339"/>
              <a:ext cx="26988" cy="14289"/>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21" name="Freeform 79"/>
            <p:cNvSpPr>
              <a:spLocks/>
            </p:cNvSpPr>
            <p:nvPr/>
          </p:nvSpPr>
          <p:spPr bwMode="auto">
            <a:xfrm>
              <a:off x="7561265" y="3238501"/>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22" name="Freeform 80"/>
            <p:cNvSpPr>
              <a:spLocks/>
            </p:cNvSpPr>
            <p:nvPr/>
          </p:nvSpPr>
          <p:spPr bwMode="auto">
            <a:xfrm>
              <a:off x="6878640"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23" name="Freeform 81"/>
            <p:cNvSpPr>
              <a:spLocks/>
            </p:cNvSpPr>
            <p:nvPr/>
          </p:nvSpPr>
          <p:spPr bwMode="auto">
            <a:xfrm>
              <a:off x="6942140" y="3321050"/>
              <a:ext cx="41275" cy="14289"/>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24" name="Freeform 82"/>
            <p:cNvSpPr>
              <a:spLocks/>
            </p:cNvSpPr>
            <p:nvPr/>
          </p:nvSpPr>
          <p:spPr bwMode="auto">
            <a:xfrm>
              <a:off x="7021515"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25" name="Freeform 83"/>
            <p:cNvSpPr>
              <a:spLocks/>
            </p:cNvSpPr>
            <p:nvPr/>
          </p:nvSpPr>
          <p:spPr bwMode="auto">
            <a:xfrm>
              <a:off x="8089903" y="3924301"/>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26" name="Freeform 84"/>
            <p:cNvSpPr>
              <a:spLocks/>
            </p:cNvSpPr>
            <p:nvPr/>
          </p:nvSpPr>
          <p:spPr bwMode="auto">
            <a:xfrm>
              <a:off x="8097839" y="3968751"/>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27" name="Freeform 85"/>
            <p:cNvSpPr>
              <a:spLocks/>
            </p:cNvSpPr>
            <p:nvPr/>
          </p:nvSpPr>
          <p:spPr bwMode="auto">
            <a:xfrm>
              <a:off x="7481890" y="4067176"/>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28" name="Freeform 86"/>
            <p:cNvSpPr>
              <a:spLocks/>
            </p:cNvSpPr>
            <p:nvPr/>
          </p:nvSpPr>
          <p:spPr bwMode="auto">
            <a:xfrm>
              <a:off x="2813050" y="706437"/>
              <a:ext cx="1290639"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29" name="Freeform 87"/>
            <p:cNvSpPr>
              <a:spLocks/>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30" name="Freeform 88"/>
            <p:cNvSpPr>
              <a:spLocks/>
            </p:cNvSpPr>
            <p:nvPr/>
          </p:nvSpPr>
          <p:spPr bwMode="auto">
            <a:xfrm>
              <a:off x="4767263" y="863600"/>
              <a:ext cx="184150" cy="63499"/>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31" name="Freeform 89"/>
            <p:cNvSpPr>
              <a:spLocks/>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32" name="Freeform 90"/>
            <p:cNvSpPr>
              <a:spLocks/>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33" name="Freeform 91"/>
            <p:cNvSpPr>
              <a:spLocks noEditPoints="1"/>
            </p:cNvSpPr>
            <p:nvPr/>
          </p:nvSpPr>
          <p:spPr bwMode="auto">
            <a:xfrm>
              <a:off x="4014128" y="1149349"/>
              <a:ext cx="4443416" cy="2914652"/>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34" name="Freeform 92"/>
            <p:cNvSpPr>
              <a:spLocks/>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35" name="Freeform 93"/>
            <p:cNvSpPr>
              <a:spLocks noEditPoints="1"/>
            </p:cNvSpPr>
            <p:nvPr/>
          </p:nvSpPr>
          <p:spPr bwMode="auto">
            <a:xfrm>
              <a:off x="2435225" y="1166812"/>
              <a:ext cx="633413" cy="442914"/>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36" name="Freeform 94"/>
            <p:cNvSpPr>
              <a:spLocks/>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37" name="Freeform 95"/>
            <p:cNvSpPr>
              <a:spLocks noEditPoints="1"/>
            </p:cNvSpPr>
            <p:nvPr/>
          </p:nvSpPr>
          <p:spPr bwMode="auto">
            <a:xfrm>
              <a:off x="776286" y="1235075"/>
              <a:ext cx="2790827" cy="3240089"/>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38" name="Freeform 96"/>
            <p:cNvSpPr>
              <a:spLocks/>
            </p:cNvSpPr>
            <p:nvPr/>
          </p:nvSpPr>
          <p:spPr bwMode="auto">
            <a:xfrm>
              <a:off x="4230688"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39" name="Freeform 97"/>
            <p:cNvSpPr>
              <a:spLocks/>
            </p:cNvSpPr>
            <p:nvPr/>
          </p:nvSpPr>
          <p:spPr bwMode="auto">
            <a:xfrm>
              <a:off x="1050924"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40" name="Freeform 98"/>
            <p:cNvSpPr>
              <a:spLocks/>
            </p:cNvSpPr>
            <p:nvPr/>
          </p:nvSpPr>
          <p:spPr bwMode="auto">
            <a:xfrm>
              <a:off x="7366002"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41" name="Freeform 99"/>
            <p:cNvSpPr>
              <a:spLocks/>
            </p:cNvSpPr>
            <p:nvPr/>
          </p:nvSpPr>
          <p:spPr bwMode="auto">
            <a:xfrm>
              <a:off x="6702426"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42" name="Freeform 100"/>
            <p:cNvSpPr>
              <a:spLocks/>
            </p:cNvSpPr>
            <p:nvPr/>
          </p:nvSpPr>
          <p:spPr bwMode="auto">
            <a:xfrm>
              <a:off x="6919914"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43" name="Freeform 101"/>
            <p:cNvSpPr>
              <a:spLocks/>
            </p:cNvSpPr>
            <p:nvPr/>
          </p:nvSpPr>
          <p:spPr bwMode="auto">
            <a:xfrm>
              <a:off x="6630988" y="3271838"/>
              <a:ext cx="225425" cy="63499"/>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44" name="Freeform 102"/>
            <p:cNvSpPr>
              <a:spLocks/>
            </p:cNvSpPr>
            <p:nvPr/>
          </p:nvSpPr>
          <p:spPr bwMode="auto">
            <a:xfrm>
              <a:off x="6931027"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45" name="Freeform 103"/>
            <p:cNvSpPr>
              <a:spLocks/>
            </p:cNvSpPr>
            <p:nvPr/>
          </p:nvSpPr>
          <p:spPr bwMode="auto">
            <a:xfrm>
              <a:off x="7932739" y="4070351"/>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46" name="Freeform 104"/>
            <p:cNvSpPr>
              <a:spLocks/>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47" name="Freeform 105"/>
            <p:cNvSpPr>
              <a:spLocks/>
            </p:cNvSpPr>
            <p:nvPr/>
          </p:nvSpPr>
          <p:spPr bwMode="auto">
            <a:xfrm>
              <a:off x="4598987" y="893761"/>
              <a:ext cx="306388" cy="153989"/>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48" name="Freeform 106"/>
            <p:cNvSpPr>
              <a:spLocks/>
            </p:cNvSpPr>
            <p:nvPr/>
          </p:nvSpPr>
          <p:spPr bwMode="auto">
            <a:xfrm>
              <a:off x="1736724" y="1014411"/>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49" name="Freeform 107"/>
            <p:cNvSpPr>
              <a:spLocks/>
            </p:cNvSpPr>
            <p:nvPr/>
          </p:nvSpPr>
          <p:spPr bwMode="auto">
            <a:xfrm>
              <a:off x="2135187" y="1042986"/>
              <a:ext cx="146050" cy="76201"/>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50" name="Freeform 108"/>
            <p:cNvSpPr>
              <a:spLocks/>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51" name="Freeform 109"/>
            <p:cNvSpPr>
              <a:spLocks/>
            </p:cNvSpPr>
            <p:nvPr/>
          </p:nvSpPr>
          <p:spPr bwMode="auto">
            <a:xfrm>
              <a:off x="1676399"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52" name="Freeform 110"/>
            <p:cNvSpPr>
              <a:spLocks/>
            </p:cNvSpPr>
            <p:nvPr/>
          </p:nvSpPr>
          <p:spPr bwMode="auto">
            <a:xfrm>
              <a:off x="2089150" y="1174751"/>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53" name="Freeform 111"/>
            <p:cNvSpPr>
              <a:spLocks/>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54" name="Freeform 112"/>
            <p:cNvSpPr>
              <a:spLocks/>
            </p:cNvSpPr>
            <p:nvPr/>
          </p:nvSpPr>
          <p:spPr bwMode="auto">
            <a:xfrm>
              <a:off x="3852863"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55" name="Freeform 113"/>
            <p:cNvSpPr>
              <a:spLocks/>
            </p:cNvSpPr>
            <p:nvPr/>
          </p:nvSpPr>
          <p:spPr bwMode="auto">
            <a:xfrm>
              <a:off x="2501900" y="1474788"/>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56" name="Freeform 114"/>
            <p:cNvSpPr>
              <a:spLocks/>
            </p:cNvSpPr>
            <p:nvPr/>
          </p:nvSpPr>
          <p:spPr bwMode="auto">
            <a:xfrm>
              <a:off x="6416676"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57" name="Freeform 115"/>
            <p:cNvSpPr>
              <a:spLocks/>
            </p:cNvSpPr>
            <p:nvPr/>
          </p:nvSpPr>
          <p:spPr bwMode="auto">
            <a:xfrm>
              <a:off x="5299078"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sp>
          <p:nvSpPr>
            <p:cNvPr id="158" name="Freeform 116"/>
            <p:cNvSpPr>
              <a:spLocks/>
            </p:cNvSpPr>
            <p:nvPr/>
          </p:nvSpPr>
          <p:spPr bwMode="auto">
            <a:xfrm>
              <a:off x="6796088" y="3387725"/>
              <a:ext cx="866776"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ln/>
            <a:extLst/>
          </p:spPr>
          <p:style>
            <a:lnRef idx="3">
              <a:schemeClr val="lt1"/>
            </a:lnRef>
            <a:fillRef idx="1">
              <a:schemeClr val="accent2"/>
            </a:fillRef>
            <a:effectRef idx="1">
              <a:schemeClr val="accent2"/>
            </a:effectRef>
            <a:fontRef idx="minor">
              <a:schemeClr val="lt1"/>
            </a:fontRef>
          </p:style>
          <p:txBody>
            <a:bodyPr/>
            <a:lstStyle/>
            <a:p>
              <a:pPr defTabSz="921349" fontAlgn="auto">
                <a:spcBef>
                  <a:spcPts val="0"/>
                </a:spcBef>
                <a:spcAft>
                  <a:spcPts val="0"/>
                </a:spcAft>
                <a:defRPr/>
              </a:pPr>
              <a:endParaRPr lang="zh-CN" altLang="en-US">
                <a:latin typeface="+mn-lt"/>
                <a:ea typeface="+mn-ea"/>
              </a:endParaRPr>
            </a:p>
          </p:txBody>
        </p:sp>
      </p:grpSp>
      <p:grpSp>
        <p:nvGrpSpPr>
          <p:cNvPr id="14" name="组合 13"/>
          <p:cNvGrpSpPr/>
          <p:nvPr/>
        </p:nvGrpSpPr>
        <p:grpSpPr>
          <a:xfrm>
            <a:off x="1201834" y="2013400"/>
            <a:ext cx="359990" cy="359990"/>
            <a:chOff x="2387600" y="2311381"/>
            <a:chExt cx="1219603" cy="1219603"/>
          </a:xfrm>
        </p:grpSpPr>
        <p:sp>
          <p:nvSpPr>
            <p:cNvPr id="15" name="泪滴形 14"/>
            <p:cNvSpPr/>
            <p:nvPr/>
          </p:nvSpPr>
          <p:spPr>
            <a:xfrm rot="18900000" flipH="1" flipV="1">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2700">
              <a:gradFill flip="none" rotWithShape="1">
                <a:gsLst>
                  <a:gs pos="0">
                    <a:schemeClr val="bg1"/>
                  </a:gs>
                  <a:gs pos="100000">
                    <a:schemeClr val="bg1">
                      <a:lumMod val="80000"/>
                    </a:schemeClr>
                  </a:gs>
                </a:gsLst>
                <a:lin ang="13500000" scaled="0"/>
                <a:tileRect/>
              </a:gradFill>
            </a:ln>
            <a:effectLst>
              <a:outerShdw blurRad="1778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椭圆 15"/>
            <p:cNvSpPr/>
            <p:nvPr/>
          </p:nvSpPr>
          <p:spPr>
            <a:xfrm>
              <a:off x="2565783" y="2489564"/>
              <a:ext cx="863236" cy="863236"/>
            </a:xfrm>
            <a:prstGeom prst="ellipse">
              <a:avLst/>
            </a:prstGeom>
            <a:solidFill>
              <a:schemeClr val="bg1">
                <a:lumMod val="75000"/>
              </a:schemeClr>
            </a:solidFill>
            <a:ln w="9525">
              <a:gradFill flip="none" rotWithShape="1">
                <a:gsLst>
                  <a:gs pos="0">
                    <a:schemeClr val="bg1">
                      <a:lumMod val="70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19" name="组合 18"/>
          <p:cNvGrpSpPr/>
          <p:nvPr/>
        </p:nvGrpSpPr>
        <p:grpSpPr>
          <a:xfrm>
            <a:off x="3618025" y="935636"/>
            <a:ext cx="359990" cy="359990"/>
            <a:chOff x="2387600" y="2311381"/>
            <a:chExt cx="1219603" cy="1219603"/>
          </a:xfrm>
        </p:grpSpPr>
        <p:sp>
          <p:nvSpPr>
            <p:cNvPr id="20" name="泪滴形 19"/>
            <p:cNvSpPr/>
            <p:nvPr/>
          </p:nvSpPr>
          <p:spPr>
            <a:xfrm rot="18900000" flipH="1" flipV="1">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2700">
              <a:gradFill flip="none" rotWithShape="1">
                <a:gsLst>
                  <a:gs pos="0">
                    <a:schemeClr val="bg1"/>
                  </a:gs>
                  <a:gs pos="100000">
                    <a:schemeClr val="bg1">
                      <a:lumMod val="80000"/>
                    </a:schemeClr>
                  </a:gs>
                </a:gsLst>
                <a:lin ang="13500000" scaled="0"/>
                <a:tileRect/>
              </a:gradFill>
            </a:ln>
            <a:effectLst>
              <a:outerShdw blurRad="1778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椭圆 23"/>
            <p:cNvSpPr/>
            <p:nvPr/>
          </p:nvSpPr>
          <p:spPr>
            <a:xfrm>
              <a:off x="2565783" y="2489564"/>
              <a:ext cx="863236" cy="863236"/>
            </a:xfrm>
            <a:prstGeom prst="ellipse">
              <a:avLst/>
            </a:prstGeom>
            <a:solidFill>
              <a:schemeClr val="bg1">
                <a:lumMod val="75000"/>
              </a:schemeClr>
            </a:solidFill>
            <a:ln w="9525">
              <a:gradFill flip="none" rotWithShape="1">
                <a:gsLst>
                  <a:gs pos="0">
                    <a:schemeClr val="bg1">
                      <a:lumMod val="70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25" name="组合 24"/>
          <p:cNvGrpSpPr/>
          <p:nvPr/>
        </p:nvGrpSpPr>
        <p:grpSpPr>
          <a:xfrm>
            <a:off x="5741147" y="3537414"/>
            <a:ext cx="359990" cy="359990"/>
            <a:chOff x="2387600" y="2311381"/>
            <a:chExt cx="1219603" cy="1219603"/>
          </a:xfrm>
        </p:grpSpPr>
        <p:sp>
          <p:nvSpPr>
            <p:cNvPr id="27" name="泪滴形 26"/>
            <p:cNvSpPr/>
            <p:nvPr/>
          </p:nvSpPr>
          <p:spPr>
            <a:xfrm rot="18900000" flipH="1" flipV="1">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2700">
              <a:gradFill flip="none" rotWithShape="1">
                <a:gsLst>
                  <a:gs pos="0">
                    <a:schemeClr val="bg1"/>
                  </a:gs>
                  <a:gs pos="100000">
                    <a:schemeClr val="bg1">
                      <a:lumMod val="80000"/>
                    </a:schemeClr>
                  </a:gs>
                </a:gsLst>
                <a:lin ang="13500000" scaled="0"/>
                <a:tileRect/>
              </a:gradFill>
            </a:ln>
            <a:effectLst>
              <a:outerShdw blurRad="1778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 name="椭圆 27"/>
            <p:cNvSpPr/>
            <p:nvPr/>
          </p:nvSpPr>
          <p:spPr>
            <a:xfrm>
              <a:off x="2565783" y="2489564"/>
              <a:ext cx="863236" cy="863236"/>
            </a:xfrm>
            <a:prstGeom prst="ellipse">
              <a:avLst/>
            </a:prstGeom>
            <a:solidFill>
              <a:schemeClr val="bg1">
                <a:lumMod val="75000"/>
              </a:schemeClr>
            </a:solidFill>
            <a:ln w="9525">
              <a:gradFill flip="none" rotWithShape="1">
                <a:gsLst>
                  <a:gs pos="0">
                    <a:schemeClr val="bg1">
                      <a:lumMod val="70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87071"/>
                </a:solidFill>
                <a:effectLst/>
                <a:uLnTx/>
                <a:uFillTx/>
                <a:latin typeface="Calibri"/>
                <a:ea typeface="宋体" panose="02010600030101010101" pitchFamily="2" charset="-122"/>
                <a:cs typeface="+mn-cs"/>
              </a:endParaRPr>
            </a:p>
          </p:txBody>
        </p:sp>
      </p:grpSp>
      <p:grpSp>
        <p:nvGrpSpPr>
          <p:cNvPr id="29" name="组合 28"/>
          <p:cNvGrpSpPr/>
          <p:nvPr/>
        </p:nvGrpSpPr>
        <p:grpSpPr>
          <a:xfrm>
            <a:off x="671992" y="2571750"/>
            <a:ext cx="1979276" cy="721279"/>
            <a:chOff x="7115248" y="3232461"/>
            <a:chExt cx="1979276" cy="721279"/>
          </a:xfrm>
        </p:grpSpPr>
        <p:sp>
          <p:nvSpPr>
            <p:cNvPr id="30" name="文本框 410"/>
            <p:cNvSpPr txBox="1"/>
            <p:nvPr/>
          </p:nvSpPr>
          <p:spPr>
            <a:xfrm>
              <a:off x="7122028" y="3232461"/>
              <a:ext cx="148869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sym typeface="Arial" panose="020B0604020202020204" pitchFamily="34" charset="0"/>
                </a:rPr>
                <a:t>在此添加标题</a:t>
              </a:r>
              <a:endParaRPr kumimoji="0" lang="zh-CN" altLang="en-US" sz="1600" b="1" i="0" u="none" strike="noStrike" kern="1200" cap="none" spc="0" normalizeH="0" baseline="0" noProof="0" dirty="0">
                <a:ln>
                  <a:noFill/>
                </a:ln>
                <a:solidFill>
                  <a:srgbClr val="C00000"/>
                </a:solidFill>
                <a:effectLst/>
                <a:uLnTx/>
                <a:uFillTx/>
                <a:latin typeface="微软雅黑" pitchFamily="34" charset="-122"/>
                <a:ea typeface="微软雅黑" pitchFamily="34" charset="-122"/>
                <a:sym typeface="Arial" panose="020B0604020202020204" pitchFamily="34" charset="0"/>
              </a:endParaRPr>
            </a:p>
          </p:txBody>
        </p:sp>
        <p:sp>
          <p:nvSpPr>
            <p:cNvPr id="31" name="文本框 411"/>
            <p:cNvSpPr txBox="1"/>
            <p:nvPr/>
          </p:nvSpPr>
          <p:spPr>
            <a:xfrm>
              <a:off x="7115248" y="3553630"/>
              <a:ext cx="1979276"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000" dirty="0" smtClean="0">
                  <a:solidFill>
                    <a:prstClr val="black">
                      <a:lumMod val="50000"/>
                      <a:lumOff val="50000"/>
                    </a:prstClr>
                  </a:solidFill>
                  <a:latin typeface="微软雅黑" pitchFamily="34" charset="-122"/>
                  <a:ea typeface="微软雅黑" pitchFamily="34" charset="-122"/>
                  <a:sym typeface="Arial" panose="020B0604020202020204" pitchFamily="34" charset="0"/>
                </a:rPr>
                <a:t>输入文字内容输入文字内容</a:t>
              </a:r>
              <a:endParaRPr lang="en-US" altLang="zh-CN" sz="1000" dirty="0" smtClean="0">
                <a:solidFill>
                  <a:prstClr val="black">
                    <a:lumMod val="50000"/>
                    <a:lumOff val="50000"/>
                  </a:prstClr>
                </a:solidFill>
                <a:latin typeface="微软雅黑" pitchFamily="34" charset="-122"/>
                <a:ea typeface="微软雅黑" pitchFamily="34" charset="-122"/>
                <a:sym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itchFamily="34" charset="-122"/>
                  <a:ea typeface="微软雅黑" pitchFamily="34" charset="-122"/>
                  <a:sym typeface="Arial" panose="020B0604020202020204" pitchFamily="34" charset="0"/>
                </a:rPr>
                <a:t>输入文字内容输入文字内容</a:t>
              </a:r>
              <a:endPar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itchFamily="34" charset="-122"/>
                <a:ea typeface="微软雅黑" pitchFamily="34" charset="-122"/>
                <a:sym typeface="Arial" panose="020B0604020202020204" pitchFamily="34" charset="0"/>
              </a:endParaRPr>
            </a:p>
          </p:txBody>
        </p:sp>
      </p:grpSp>
      <p:grpSp>
        <p:nvGrpSpPr>
          <p:cNvPr id="34" name="组合 33"/>
          <p:cNvGrpSpPr/>
          <p:nvPr/>
        </p:nvGrpSpPr>
        <p:grpSpPr>
          <a:xfrm>
            <a:off x="4052572" y="831451"/>
            <a:ext cx="1979276" cy="696601"/>
            <a:chOff x="7115248" y="3233174"/>
            <a:chExt cx="1979276" cy="696601"/>
          </a:xfrm>
        </p:grpSpPr>
        <p:sp>
          <p:nvSpPr>
            <p:cNvPr id="36" name="文本框 414"/>
            <p:cNvSpPr txBox="1"/>
            <p:nvPr/>
          </p:nvSpPr>
          <p:spPr>
            <a:xfrm>
              <a:off x="7122027" y="3233174"/>
              <a:ext cx="192312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sym typeface="Arial" panose="020B0604020202020204" pitchFamily="34" charset="0"/>
                </a:rPr>
                <a:t>在此添加标题</a:t>
              </a:r>
              <a:endParaRPr kumimoji="0" lang="zh-CN" altLang="en-US" sz="1600" b="1" i="0" u="none" strike="noStrike" kern="1200" cap="none" spc="0" normalizeH="0" baseline="0" noProof="0" dirty="0">
                <a:ln>
                  <a:noFill/>
                </a:ln>
                <a:solidFill>
                  <a:srgbClr val="C00000"/>
                </a:solidFill>
                <a:effectLst/>
                <a:uLnTx/>
                <a:uFillTx/>
                <a:latin typeface="微软雅黑" pitchFamily="34" charset="-122"/>
                <a:ea typeface="微软雅黑" pitchFamily="34" charset="-122"/>
                <a:sym typeface="Arial" panose="020B0604020202020204" pitchFamily="34" charset="0"/>
              </a:endParaRPr>
            </a:p>
          </p:txBody>
        </p:sp>
        <p:sp>
          <p:nvSpPr>
            <p:cNvPr id="39" name="文本框 415"/>
            <p:cNvSpPr txBox="1"/>
            <p:nvPr/>
          </p:nvSpPr>
          <p:spPr>
            <a:xfrm>
              <a:off x="7115248" y="3529665"/>
              <a:ext cx="1979276"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输入文字内容输入文字内容</a:t>
              </a:r>
              <a:endParaRPr kumimoji="0" lang="en-US" altLang="zh-CN" sz="1000" b="0" i="0" u="none" strike="noStrike" kern="1200" cap="none" spc="0" normalizeH="0" baseline="0" noProof="0" dirty="0" smtClean="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0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输入文字内容输入文字内容</a:t>
              </a:r>
              <a:endParaRPr kumimoji="0" lang="zh-CN" altLang="en-US" sz="10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3" name="组合 42"/>
          <p:cNvGrpSpPr/>
          <p:nvPr/>
        </p:nvGrpSpPr>
        <p:grpSpPr>
          <a:xfrm>
            <a:off x="5218458" y="4053704"/>
            <a:ext cx="1788583" cy="676824"/>
            <a:chOff x="7115248" y="3233174"/>
            <a:chExt cx="1788583" cy="676824"/>
          </a:xfrm>
        </p:grpSpPr>
        <p:sp>
          <p:nvSpPr>
            <p:cNvPr id="45" name="文本框 421"/>
            <p:cNvSpPr txBox="1"/>
            <p:nvPr/>
          </p:nvSpPr>
          <p:spPr>
            <a:xfrm>
              <a:off x="7122028" y="3233174"/>
              <a:ext cx="14175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sym typeface="Arial" panose="020B0604020202020204" pitchFamily="34" charset="0"/>
                </a:rPr>
                <a:t>在此添加标题</a:t>
              </a:r>
              <a:endParaRPr kumimoji="0" lang="zh-CN" altLang="en-US" sz="1600" b="1" i="0" u="none" strike="noStrike" kern="1200" cap="none" spc="0" normalizeH="0" baseline="0" noProof="0" dirty="0">
                <a:ln>
                  <a:noFill/>
                </a:ln>
                <a:solidFill>
                  <a:srgbClr val="C00000"/>
                </a:solidFill>
                <a:effectLst/>
                <a:uLnTx/>
                <a:uFillTx/>
                <a:latin typeface="微软雅黑" pitchFamily="34" charset="-122"/>
                <a:ea typeface="微软雅黑" pitchFamily="34" charset="-122"/>
                <a:sym typeface="Arial" panose="020B0604020202020204" pitchFamily="34" charset="0"/>
              </a:endParaRPr>
            </a:p>
          </p:txBody>
        </p:sp>
        <p:sp>
          <p:nvSpPr>
            <p:cNvPr id="46" name="文本框 422"/>
            <p:cNvSpPr txBox="1"/>
            <p:nvPr/>
          </p:nvSpPr>
          <p:spPr>
            <a:xfrm>
              <a:off x="7115248" y="3509888"/>
              <a:ext cx="1788583"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000" dirty="0" smtClean="0">
                  <a:solidFill>
                    <a:prstClr val="black">
                      <a:lumMod val="50000"/>
                      <a:lumOff val="50000"/>
                    </a:prstClr>
                  </a:solidFill>
                  <a:latin typeface="微软雅黑" pitchFamily="34" charset="-122"/>
                  <a:ea typeface="微软雅黑" pitchFamily="34" charset="-122"/>
                  <a:sym typeface="Arial" panose="020B0604020202020204" pitchFamily="34" charset="0"/>
                </a:rPr>
                <a:t>输入文字内容输入文字内容</a:t>
              </a:r>
              <a:endParaRPr lang="en-US" altLang="zh-CN" sz="1000" dirty="0" smtClean="0">
                <a:solidFill>
                  <a:prstClr val="black">
                    <a:lumMod val="50000"/>
                    <a:lumOff val="50000"/>
                  </a:prstClr>
                </a:solidFill>
                <a:latin typeface="微软雅黑" pitchFamily="34" charset="-122"/>
                <a:ea typeface="微软雅黑" pitchFamily="34" charset="-122"/>
                <a:sym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itchFamily="34" charset="-122"/>
                  <a:ea typeface="微软雅黑" pitchFamily="34" charset="-122"/>
                  <a:sym typeface="Arial" panose="020B0604020202020204" pitchFamily="34" charset="0"/>
                </a:rPr>
                <a:t>输入文字内容输入文字内容</a:t>
              </a:r>
              <a:endPar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itchFamily="34" charset="-122"/>
                <a:ea typeface="微软雅黑" pitchFamily="34" charset="-122"/>
                <a:sym typeface="Arial" panose="020B0604020202020204" pitchFamily="34" charset="0"/>
              </a:endParaRPr>
            </a:p>
          </p:txBody>
        </p:sp>
      </p:grpSp>
      <p:grpSp>
        <p:nvGrpSpPr>
          <p:cNvPr id="47" name="组合 46"/>
          <p:cNvGrpSpPr/>
          <p:nvPr/>
        </p:nvGrpSpPr>
        <p:grpSpPr>
          <a:xfrm>
            <a:off x="7107807" y="1697997"/>
            <a:ext cx="359990" cy="359990"/>
            <a:chOff x="2387600" y="2311381"/>
            <a:chExt cx="1219603" cy="1219603"/>
          </a:xfrm>
        </p:grpSpPr>
        <p:sp>
          <p:nvSpPr>
            <p:cNvPr id="48" name="泪滴形 47"/>
            <p:cNvSpPr/>
            <p:nvPr/>
          </p:nvSpPr>
          <p:spPr>
            <a:xfrm rot="18900000" flipH="1" flipV="1">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2700">
              <a:gradFill flip="none" rotWithShape="1">
                <a:gsLst>
                  <a:gs pos="0">
                    <a:schemeClr val="bg1"/>
                  </a:gs>
                  <a:gs pos="100000">
                    <a:schemeClr val="bg1">
                      <a:lumMod val="80000"/>
                    </a:schemeClr>
                  </a:gs>
                </a:gsLst>
                <a:lin ang="13500000" scaled="0"/>
                <a:tileRect/>
              </a:gradFill>
            </a:ln>
            <a:effectLst>
              <a:outerShdw blurRad="1778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9" name="椭圆 48"/>
            <p:cNvSpPr/>
            <p:nvPr/>
          </p:nvSpPr>
          <p:spPr>
            <a:xfrm>
              <a:off x="2565783" y="2489564"/>
              <a:ext cx="863236" cy="863236"/>
            </a:xfrm>
            <a:prstGeom prst="ellipse">
              <a:avLst/>
            </a:prstGeom>
            <a:solidFill>
              <a:schemeClr val="bg1">
                <a:lumMod val="75000"/>
              </a:schemeClr>
            </a:solidFill>
            <a:ln w="9525">
              <a:gradFill flip="none" rotWithShape="1">
                <a:gsLst>
                  <a:gs pos="0">
                    <a:schemeClr val="bg1">
                      <a:lumMod val="70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87071"/>
                </a:solidFill>
                <a:effectLst/>
                <a:uLnTx/>
                <a:uFillTx/>
                <a:latin typeface="Calibri"/>
                <a:ea typeface="宋体" panose="02010600030101010101" pitchFamily="2" charset="-122"/>
                <a:cs typeface="+mn-cs"/>
              </a:endParaRPr>
            </a:p>
          </p:txBody>
        </p:sp>
      </p:grpSp>
      <p:grpSp>
        <p:nvGrpSpPr>
          <p:cNvPr id="51" name="组合 50"/>
          <p:cNvGrpSpPr/>
          <p:nvPr/>
        </p:nvGrpSpPr>
        <p:grpSpPr>
          <a:xfrm>
            <a:off x="6596061" y="2218524"/>
            <a:ext cx="1979276" cy="699042"/>
            <a:chOff x="7115248" y="3233174"/>
            <a:chExt cx="1979276" cy="699042"/>
          </a:xfrm>
        </p:grpSpPr>
        <p:sp>
          <p:nvSpPr>
            <p:cNvPr id="53" name="文本框 429"/>
            <p:cNvSpPr txBox="1"/>
            <p:nvPr/>
          </p:nvSpPr>
          <p:spPr>
            <a:xfrm>
              <a:off x="7122027" y="3233174"/>
              <a:ext cx="14885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sym typeface="Arial" panose="020B0604020202020204" pitchFamily="34" charset="0"/>
                </a:rPr>
                <a:t>在此添加标题</a:t>
              </a:r>
              <a:endParaRPr kumimoji="0" lang="zh-CN" altLang="en-US" sz="1600" b="1" i="0" u="none" strike="noStrike" kern="1200" cap="none" spc="0" normalizeH="0" baseline="0" noProof="0" dirty="0">
                <a:ln>
                  <a:noFill/>
                </a:ln>
                <a:solidFill>
                  <a:srgbClr val="C00000"/>
                </a:solidFill>
                <a:effectLst/>
                <a:uLnTx/>
                <a:uFillTx/>
                <a:latin typeface="微软雅黑" pitchFamily="34" charset="-122"/>
                <a:ea typeface="微软雅黑" pitchFamily="34" charset="-122"/>
                <a:sym typeface="Arial" panose="020B0604020202020204" pitchFamily="34" charset="0"/>
              </a:endParaRPr>
            </a:p>
          </p:txBody>
        </p:sp>
        <p:sp>
          <p:nvSpPr>
            <p:cNvPr id="54" name="文本框 430"/>
            <p:cNvSpPr txBox="1"/>
            <p:nvPr/>
          </p:nvSpPr>
          <p:spPr>
            <a:xfrm>
              <a:off x="7115248" y="3532106"/>
              <a:ext cx="1979276"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itchFamily="34" charset="-122"/>
                  <a:ea typeface="微软雅黑" pitchFamily="34" charset="-122"/>
                  <a:sym typeface="Arial" panose="020B0604020202020204" pitchFamily="34" charset="0"/>
                </a:rPr>
                <a:t>输入文字内容输入文字内容</a:t>
              </a:r>
              <a:endParaRPr kumimoji="0" lang="en-US" altLang="zh-CN" sz="1000" b="0" i="0" u="none" strike="noStrike" kern="1200" cap="none" spc="0" normalizeH="0" baseline="0" noProof="0" dirty="0" smtClean="0">
                <a:ln>
                  <a:noFill/>
                </a:ln>
                <a:solidFill>
                  <a:prstClr val="black">
                    <a:lumMod val="50000"/>
                    <a:lumOff val="50000"/>
                  </a:prstClr>
                </a:solidFill>
                <a:effectLst/>
                <a:uLnTx/>
                <a:uFillTx/>
                <a:latin typeface="微软雅黑" pitchFamily="34" charset="-122"/>
                <a:ea typeface="微软雅黑" pitchFamily="34" charset="-122"/>
                <a:sym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000" dirty="0" smtClean="0">
                  <a:solidFill>
                    <a:prstClr val="black">
                      <a:lumMod val="50000"/>
                      <a:lumOff val="50000"/>
                    </a:prstClr>
                  </a:solidFill>
                  <a:latin typeface="微软雅黑" pitchFamily="34" charset="-122"/>
                  <a:ea typeface="微软雅黑" pitchFamily="34" charset="-122"/>
                  <a:sym typeface="Arial" panose="020B0604020202020204" pitchFamily="34" charset="0"/>
                </a:rPr>
                <a:t>输入文字内容输入文字内容</a:t>
              </a:r>
              <a:endPar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itchFamily="34" charset="-122"/>
                <a:ea typeface="微软雅黑" pitchFamily="34" charset="-122"/>
                <a:sym typeface="Arial" panose="020B0604020202020204" pitchFamily="34" charset="0"/>
              </a:endParaRPr>
            </a:p>
          </p:txBody>
        </p:sp>
      </p:grpSp>
    </p:spTree>
    <p:custDataLst>
      <p:tags r:id="rId1"/>
    </p:custDataLst>
    <p:extLst>
      <p:ext uri="{BB962C8B-B14F-4D97-AF65-F5344CB8AC3E}">
        <p14:creationId xmlns="" xmlns:p14="http://schemas.microsoft.com/office/powerpoint/2010/main" val="4272512096"/>
      </p:ext>
    </p:extLst>
  </p:cSld>
  <p:clrMapOvr>
    <a:masterClrMapping/>
  </p:clrMapOvr>
  <p:transition spd="slow" advTm="871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anim calcmode="lin" valueType="num">
                                      <p:cBhvr>
                                        <p:cTn id="27" dur="500" fill="hold"/>
                                        <p:tgtEl>
                                          <p:spTgt spid="14"/>
                                        </p:tgtEl>
                                        <p:attrNameLst>
                                          <p:attrName>ppt_x</p:attrName>
                                        </p:attrNameLst>
                                      </p:cBhvr>
                                      <p:tavLst>
                                        <p:tav tm="0">
                                          <p:val>
                                            <p:strVal val="#ppt_x"/>
                                          </p:val>
                                        </p:tav>
                                        <p:tav tm="100000">
                                          <p:val>
                                            <p:strVal val="#ppt_x"/>
                                          </p:val>
                                        </p:tav>
                                      </p:tavLst>
                                    </p:anim>
                                    <p:anim calcmode="lin" valueType="num">
                                      <p:cBhvr>
                                        <p:cTn id="2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strVal val="#ppt_x"/>
                                          </p:val>
                                        </p:tav>
                                        <p:tav tm="100000">
                                          <p:val>
                                            <p:strVal val="#ppt_x"/>
                                          </p:val>
                                        </p:tav>
                                      </p:tavLst>
                                    </p:anim>
                                    <p:anim calcmode="lin" valueType="num">
                                      <p:cBhvr>
                                        <p:cTn id="40"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anim calcmode="lin" valueType="num">
                                      <p:cBhvr>
                                        <p:cTn id="51" dur="500" fill="hold"/>
                                        <p:tgtEl>
                                          <p:spTgt spid="47"/>
                                        </p:tgtEl>
                                        <p:attrNameLst>
                                          <p:attrName>ppt_x</p:attrName>
                                        </p:attrNameLst>
                                      </p:cBhvr>
                                      <p:tavLst>
                                        <p:tav tm="0">
                                          <p:val>
                                            <p:strVal val="#ppt_x"/>
                                          </p:val>
                                        </p:tav>
                                        <p:tav tm="100000">
                                          <p:val>
                                            <p:strVal val="#ppt_x"/>
                                          </p:val>
                                        </p:tav>
                                      </p:tavLst>
                                    </p:anim>
                                    <p:anim calcmode="lin" valueType="num">
                                      <p:cBhvr>
                                        <p:cTn id="52"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anim calcmode="lin" valueType="num">
                                      <p:cBhvr>
                                        <p:cTn id="63" dur="500" fill="hold"/>
                                        <p:tgtEl>
                                          <p:spTgt spid="25"/>
                                        </p:tgtEl>
                                        <p:attrNameLst>
                                          <p:attrName>ppt_x</p:attrName>
                                        </p:attrNameLst>
                                      </p:cBhvr>
                                      <p:tavLst>
                                        <p:tav tm="0">
                                          <p:val>
                                            <p:strVal val="#ppt_x"/>
                                          </p:val>
                                        </p:tav>
                                        <p:tav tm="100000">
                                          <p:val>
                                            <p:strVal val="#ppt_x"/>
                                          </p:val>
                                        </p:tav>
                                      </p:tavLst>
                                    </p:anim>
                                    <p:anim calcmode="lin" valueType="num">
                                      <p:cBhvr>
                                        <p:cTn id="6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直接连接符 1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4423" y="162449"/>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年度工作概</a:t>
            </a:r>
            <a:r>
              <a:rPr lang="zh-CN" altLang="en-US" b="1" dirty="0">
                <a:solidFill>
                  <a:schemeClr val="tx1">
                    <a:lumMod val="50000"/>
                    <a:lumOff val="50000"/>
                  </a:schemeClr>
                </a:solidFill>
                <a:latin typeface="微软雅黑" pitchFamily="34" charset="-122"/>
                <a:ea typeface="微软雅黑" pitchFamily="34" charset="-122"/>
              </a:rPr>
              <a:t>述</a:t>
            </a:r>
          </a:p>
        </p:txBody>
      </p:sp>
      <p:sp>
        <p:nvSpPr>
          <p:cNvPr id="2" name="六边形 1"/>
          <p:cNvSpPr/>
          <p:nvPr/>
        </p:nvSpPr>
        <p:spPr>
          <a:xfrm>
            <a:off x="515257" y="254782"/>
            <a:ext cx="214213" cy="184666"/>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34"/>
          <p:cNvSpPr/>
          <p:nvPr/>
        </p:nvSpPr>
        <p:spPr>
          <a:xfrm>
            <a:off x="672161" y="2335492"/>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797416" y="2775790"/>
            <a:ext cx="7719401" cy="0"/>
            <a:chOff x="814999" y="3019059"/>
            <a:chExt cx="7719401" cy="0"/>
          </a:xfrm>
        </p:grpSpPr>
        <p:cxnSp>
          <p:nvCxnSpPr>
            <p:cNvPr id="16" name="直接连接符 15"/>
            <p:cNvCxnSpPr/>
            <p:nvPr/>
          </p:nvCxnSpPr>
          <p:spPr>
            <a:xfrm>
              <a:off x="814999" y="3019059"/>
              <a:ext cx="306219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784843" y="3019059"/>
              <a:ext cx="4749557"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685209" y="2602779"/>
            <a:ext cx="510076" cy="338554"/>
          </a:xfrm>
          <a:prstGeom prst="rect">
            <a:avLst/>
          </a:prstGeom>
          <a:noFill/>
        </p:spPr>
        <p:txBody>
          <a:bodyPr wrap="none" rtlCol="0">
            <a:spAutoFit/>
          </a:bodyPr>
          <a:lstStyle/>
          <a:p>
            <a:r>
              <a:rPr lang="en-US" altLang="zh-CN" sz="1600" dirty="0" smtClean="0">
                <a:solidFill>
                  <a:schemeClr val="bg1"/>
                </a:solidFill>
                <a:latin typeface="微软雅黑" pitchFamily="34" charset="-122"/>
                <a:ea typeface="微软雅黑" pitchFamily="34" charset="-122"/>
              </a:rPr>
              <a:t>2</a:t>
            </a:r>
            <a:r>
              <a:rPr lang="zh-CN" altLang="en-US" sz="1600" dirty="0" smtClean="0">
                <a:solidFill>
                  <a:schemeClr val="bg1"/>
                </a:solidFill>
                <a:latin typeface="微软雅黑" pitchFamily="34" charset="-122"/>
                <a:ea typeface="微软雅黑" pitchFamily="34" charset="-122"/>
              </a:rPr>
              <a:t>月</a:t>
            </a:r>
            <a:endParaRPr lang="zh-CN" altLang="en-US" sz="1600" dirty="0">
              <a:solidFill>
                <a:schemeClr val="bg1"/>
              </a:solidFill>
              <a:latin typeface="微软雅黑" pitchFamily="34" charset="-122"/>
              <a:ea typeface="微软雅黑" pitchFamily="34" charset="-122"/>
            </a:endParaRPr>
          </a:p>
        </p:txBody>
      </p:sp>
      <p:sp>
        <p:nvSpPr>
          <p:cNvPr id="24" name="矩形 23"/>
          <p:cNvSpPr/>
          <p:nvPr/>
        </p:nvSpPr>
        <p:spPr>
          <a:xfrm>
            <a:off x="3596915" y="3350193"/>
            <a:ext cx="1070958" cy="553998"/>
          </a:xfrm>
          <a:prstGeom prst="rect">
            <a:avLst/>
          </a:prstGeom>
        </p:spPr>
        <p:txBody>
          <a:bodyPr wrap="square">
            <a:spAutoFit/>
          </a:bodyPr>
          <a:lstStyle/>
          <a:p>
            <a:r>
              <a:rPr lang="zh-CN" altLang="en-US" sz="1000" dirty="0">
                <a:solidFill>
                  <a:schemeClr val="bg1">
                    <a:lumMod val="50000"/>
                  </a:schemeClr>
                </a:solidFill>
                <a:latin typeface="微软雅黑" pitchFamily="34" charset="-122"/>
                <a:ea typeface="微软雅黑" pitchFamily="34" charset="-122"/>
              </a:rPr>
              <a:t>输入文字内容输入文字内容输入文字内容</a:t>
            </a:r>
          </a:p>
        </p:txBody>
      </p:sp>
      <p:sp>
        <p:nvSpPr>
          <p:cNvPr id="25" name="矩形 24"/>
          <p:cNvSpPr/>
          <p:nvPr/>
        </p:nvSpPr>
        <p:spPr>
          <a:xfrm>
            <a:off x="7689720" y="3311415"/>
            <a:ext cx="992489" cy="553998"/>
          </a:xfrm>
          <a:prstGeom prst="rect">
            <a:avLst/>
          </a:prstGeom>
        </p:spPr>
        <p:txBody>
          <a:bodyPr wrap="square">
            <a:spAutoFit/>
          </a:bodyPr>
          <a:lstStyle/>
          <a:p>
            <a:r>
              <a:rPr lang="zh-CN" altLang="en-US" sz="1000" dirty="0">
                <a:solidFill>
                  <a:schemeClr val="bg1">
                    <a:lumMod val="50000"/>
                  </a:schemeClr>
                </a:solidFill>
                <a:latin typeface="微软雅黑" pitchFamily="34" charset="-122"/>
                <a:ea typeface="微软雅黑" pitchFamily="34" charset="-122"/>
              </a:rPr>
              <a:t>输入文字内容输入文字内容输入文字内容</a:t>
            </a:r>
          </a:p>
        </p:txBody>
      </p:sp>
      <p:sp>
        <p:nvSpPr>
          <p:cNvPr id="27" name="矩形 26"/>
          <p:cNvSpPr/>
          <p:nvPr/>
        </p:nvSpPr>
        <p:spPr>
          <a:xfrm>
            <a:off x="5713745" y="3363838"/>
            <a:ext cx="969295" cy="553998"/>
          </a:xfrm>
          <a:prstGeom prst="rect">
            <a:avLst/>
          </a:prstGeom>
        </p:spPr>
        <p:txBody>
          <a:bodyPr wrap="square">
            <a:spAutoFit/>
          </a:bodyPr>
          <a:lstStyle/>
          <a:p>
            <a:r>
              <a:rPr lang="zh-CN" altLang="en-US" sz="1000" dirty="0">
                <a:solidFill>
                  <a:schemeClr val="bg1">
                    <a:lumMod val="50000"/>
                  </a:schemeClr>
                </a:solidFill>
                <a:latin typeface="微软雅黑" pitchFamily="34" charset="-122"/>
                <a:ea typeface="微软雅黑" pitchFamily="34" charset="-122"/>
              </a:rPr>
              <a:t>输入文字内容输入文字内容输入文字内容</a:t>
            </a:r>
          </a:p>
        </p:txBody>
      </p:sp>
      <p:sp>
        <p:nvSpPr>
          <p:cNvPr id="28" name="矩形 27"/>
          <p:cNvSpPr/>
          <p:nvPr/>
        </p:nvSpPr>
        <p:spPr>
          <a:xfrm>
            <a:off x="552916" y="1707654"/>
            <a:ext cx="1066756" cy="553998"/>
          </a:xfrm>
          <a:prstGeom prst="rect">
            <a:avLst/>
          </a:prstGeom>
        </p:spPr>
        <p:txBody>
          <a:bodyPr wrap="square">
            <a:spAutoFit/>
          </a:bodyPr>
          <a:lstStyle/>
          <a:p>
            <a:r>
              <a:rPr lang="zh-CN" altLang="en-US" sz="1000" dirty="0" smtClean="0">
                <a:solidFill>
                  <a:schemeClr val="bg1">
                    <a:lumMod val="50000"/>
                  </a:schemeClr>
                </a:solidFill>
                <a:latin typeface="微软雅黑" pitchFamily="34" charset="-122"/>
                <a:ea typeface="微软雅黑" pitchFamily="34" charset="-122"/>
              </a:rPr>
              <a:t>输入文字内容输入文字内容输入文字内容</a:t>
            </a:r>
            <a:endParaRPr lang="zh-CN" altLang="en-US" sz="1000" dirty="0">
              <a:solidFill>
                <a:schemeClr val="bg1">
                  <a:lumMod val="50000"/>
                </a:schemeClr>
              </a:solidFill>
              <a:latin typeface="微软雅黑" pitchFamily="34" charset="-122"/>
              <a:ea typeface="微软雅黑" pitchFamily="34" charset="-122"/>
            </a:endParaRPr>
          </a:p>
        </p:txBody>
      </p:sp>
      <p:sp>
        <p:nvSpPr>
          <p:cNvPr id="29" name="矩形 28"/>
          <p:cNvSpPr/>
          <p:nvPr/>
        </p:nvSpPr>
        <p:spPr>
          <a:xfrm>
            <a:off x="4570895" y="1729720"/>
            <a:ext cx="1070565" cy="553998"/>
          </a:xfrm>
          <a:prstGeom prst="rect">
            <a:avLst/>
          </a:prstGeom>
        </p:spPr>
        <p:txBody>
          <a:bodyPr wrap="square">
            <a:spAutoFit/>
          </a:bodyPr>
          <a:lstStyle/>
          <a:p>
            <a:r>
              <a:rPr lang="zh-CN" altLang="en-US" sz="1000" dirty="0">
                <a:solidFill>
                  <a:schemeClr val="bg1">
                    <a:lumMod val="50000"/>
                  </a:schemeClr>
                </a:solidFill>
                <a:latin typeface="微软雅黑" pitchFamily="34" charset="-122"/>
                <a:ea typeface="微软雅黑" pitchFamily="34" charset="-122"/>
              </a:rPr>
              <a:t>输入文字内容输入文字内容输入文字内容</a:t>
            </a:r>
          </a:p>
        </p:txBody>
      </p:sp>
      <p:sp>
        <p:nvSpPr>
          <p:cNvPr id="30" name="矩形 29"/>
          <p:cNvSpPr/>
          <p:nvPr/>
        </p:nvSpPr>
        <p:spPr>
          <a:xfrm>
            <a:off x="2483768" y="1707654"/>
            <a:ext cx="1025474" cy="553998"/>
          </a:xfrm>
          <a:prstGeom prst="rect">
            <a:avLst/>
          </a:prstGeom>
        </p:spPr>
        <p:txBody>
          <a:bodyPr wrap="square">
            <a:spAutoFit/>
          </a:bodyPr>
          <a:lstStyle/>
          <a:p>
            <a:pPr algn="ctr"/>
            <a:r>
              <a:rPr lang="zh-CN" altLang="en-US" sz="1000" dirty="0">
                <a:solidFill>
                  <a:schemeClr val="bg1">
                    <a:lumMod val="50000"/>
                  </a:schemeClr>
                </a:solidFill>
                <a:latin typeface="微软雅黑" pitchFamily="34" charset="-122"/>
                <a:ea typeface="微软雅黑" pitchFamily="34" charset="-122"/>
              </a:rPr>
              <a:t>输入文字内容输入文字内容输入文字内容</a:t>
            </a:r>
          </a:p>
        </p:txBody>
      </p:sp>
      <p:sp>
        <p:nvSpPr>
          <p:cNvPr id="31" name="矩形 30"/>
          <p:cNvSpPr/>
          <p:nvPr/>
        </p:nvSpPr>
        <p:spPr>
          <a:xfrm>
            <a:off x="1553539" y="3346145"/>
            <a:ext cx="966917" cy="553998"/>
          </a:xfrm>
          <a:prstGeom prst="rect">
            <a:avLst/>
          </a:prstGeom>
        </p:spPr>
        <p:txBody>
          <a:bodyPr wrap="square">
            <a:spAutoFit/>
          </a:bodyPr>
          <a:lstStyle/>
          <a:p>
            <a:r>
              <a:rPr lang="zh-CN" altLang="en-US" sz="1000" dirty="0">
                <a:solidFill>
                  <a:schemeClr val="bg1">
                    <a:lumMod val="50000"/>
                  </a:schemeClr>
                </a:solidFill>
                <a:latin typeface="微软雅黑" pitchFamily="34" charset="-122"/>
                <a:ea typeface="微软雅黑" pitchFamily="34" charset="-122"/>
              </a:rPr>
              <a:t>输入文字内容输入文字内容输入文字内容</a:t>
            </a:r>
          </a:p>
        </p:txBody>
      </p:sp>
      <p:sp>
        <p:nvSpPr>
          <p:cNvPr id="32" name="矩形 31"/>
          <p:cNvSpPr/>
          <p:nvPr/>
        </p:nvSpPr>
        <p:spPr>
          <a:xfrm>
            <a:off x="6683040" y="1729720"/>
            <a:ext cx="1057312" cy="553998"/>
          </a:xfrm>
          <a:prstGeom prst="rect">
            <a:avLst/>
          </a:prstGeom>
        </p:spPr>
        <p:txBody>
          <a:bodyPr wrap="square">
            <a:spAutoFit/>
          </a:bodyPr>
          <a:lstStyle/>
          <a:p>
            <a:r>
              <a:rPr lang="zh-CN" altLang="en-US" sz="1000" dirty="0">
                <a:solidFill>
                  <a:schemeClr val="bg1">
                    <a:lumMod val="50000"/>
                  </a:schemeClr>
                </a:solidFill>
                <a:latin typeface="微软雅黑" pitchFamily="34" charset="-122"/>
                <a:ea typeface="微软雅黑" pitchFamily="34" charset="-122"/>
              </a:rPr>
              <a:t>输入文字内容输入文字内容输入文字内容</a:t>
            </a:r>
          </a:p>
        </p:txBody>
      </p:sp>
      <p:sp>
        <p:nvSpPr>
          <p:cNvPr id="33" name="椭圆 34"/>
          <p:cNvSpPr/>
          <p:nvPr/>
        </p:nvSpPr>
        <p:spPr>
          <a:xfrm>
            <a:off x="2709862" y="2317274"/>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4"/>
          <p:cNvSpPr/>
          <p:nvPr/>
        </p:nvSpPr>
        <p:spPr>
          <a:xfrm>
            <a:off x="4810198" y="2375182"/>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6900914" y="2419238"/>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rot="10800000">
            <a:off x="3784843" y="2493736"/>
            <a:ext cx="633946" cy="823643"/>
            <a:chOff x="4020870" y="2194485"/>
            <a:chExt cx="1102258" cy="1432090"/>
          </a:xfrm>
          <a:effectLst>
            <a:outerShdw blurRad="444500" dist="254000" dir="8100000" algn="tr" rotWithShape="0">
              <a:prstClr val="black">
                <a:alpha val="50000"/>
              </a:prstClr>
            </a:outerShdw>
          </a:effectLst>
        </p:grpSpPr>
        <p:sp>
          <p:nvSpPr>
            <p:cNvPr id="3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rot="10800000">
            <a:off x="5825065" y="2516759"/>
            <a:ext cx="633946" cy="823643"/>
            <a:chOff x="4020870" y="2194485"/>
            <a:chExt cx="1102258" cy="1432090"/>
          </a:xfrm>
          <a:effectLst>
            <a:outerShdw blurRad="444500" dist="254000" dir="8100000" algn="tr" rotWithShape="0">
              <a:prstClr val="black">
                <a:alpha val="50000"/>
              </a:prstClr>
            </a:outerShdw>
          </a:effectLst>
        </p:grpSpPr>
        <p:sp>
          <p:nvSpPr>
            <p:cNvPr id="4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rot="10800000">
            <a:off x="7901921" y="2383117"/>
            <a:ext cx="633946" cy="823643"/>
            <a:chOff x="4020870" y="2194485"/>
            <a:chExt cx="1102258" cy="1432090"/>
          </a:xfrm>
          <a:effectLst>
            <a:outerShdw blurRad="444500" dist="254000" dir="8100000" algn="tr" rotWithShape="0">
              <a:prstClr val="black">
                <a:alpha val="50000"/>
              </a:prstClr>
            </a:outerShdw>
          </a:effectLst>
        </p:grpSpPr>
        <p:sp>
          <p:nvSpPr>
            <p:cNvPr id="4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TextBox 48"/>
          <p:cNvSpPr txBox="1"/>
          <p:nvPr/>
        </p:nvSpPr>
        <p:spPr>
          <a:xfrm>
            <a:off x="2711462" y="2607995"/>
            <a:ext cx="550151" cy="369332"/>
          </a:xfrm>
          <a:prstGeom prst="rect">
            <a:avLst/>
          </a:prstGeom>
          <a:noFill/>
        </p:spPr>
        <p:txBody>
          <a:bodyPr wrap="none" rtlCol="0">
            <a:spAutoFit/>
          </a:bodyPr>
          <a:lstStyle/>
          <a:p>
            <a:r>
              <a:rPr lang="en-US" altLang="zh-CN" dirty="0">
                <a:solidFill>
                  <a:schemeClr val="bg1"/>
                </a:solidFill>
                <a:latin typeface="微软雅黑" pitchFamily="34" charset="-122"/>
                <a:ea typeface="微软雅黑" pitchFamily="34" charset="-122"/>
              </a:rPr>
              <a:t>5</a:t>
            </a:r>
            <a:r>
              <a:rPr lang="zh-CN" altLang="en-US" dirty="0" smtClean="0">
                <a:solidFill>
                  <a:schemeClr val="bg1"/>
                </a:solidFill>
                <a:latin typeface="微软雅黑" pitchFamily="34" charset="-122"/>
                <a:ea typeface="微软雅黑" pitchFamily="34" charset="-122"/>
              </a:rPr>
              <a:t>月</a:t>
            </a:r>
            <a:endParaRPr lang="zh-CN" altLang="en-US" dirty="0">
              <a:solidFill>
                <a:schemeClr val="bg1"/>
              </a:solidFill>
              <a:latin typeface="微软雅黑" pitchFamily="34" charset="-122"/>
              <a:ea typeface="微软雅黑" pitchFamily="34" charset="-122"/>
            </a:endParaRPr>
          </a:p>
        </p:txBody>
      </p:sp>
      <p:sp>
        <p:nvSpPr>
          <p:cNvPr id="50" name="TextBox 49"/>
          <p:cNvSpPr txBox="1"/>
          <p:nvPr/>
        </p:nvSpPr>
        <p:spPr>
          <a:xfrm>
            <a:off x="3835557" y="2632456"/>
            <a:ext cx="550151" cy="369332"/>
          </a:xfrm>
          <a:prstGeom prst="rect">
            <a:avLst/>
          </a:prstGeom>
          <a:noFill/>
        </p:spPr>
        <p:txBody>
          <a:bodyPr wrap="none" rtlCol="0">
            <a:spAutoFit/>
          </a:bodyPr>
          <a:lstStyle/>
          <a:p>
            <a:r>
              <a:rPr lang="en-US" altLang="zh-CN" dirty="0">
                <a:latin typeface="微软雅黑" pitchFamily="34" charset="-122"/>
                <a:ea typeface="微软雅黑" pitchFamily="34" charset="-122"/>
              </a:rPr>
              <a:t>7</a:t>
            </a:r>
            <a:r>
              <a:rPr lang="zh-CN" altLang="en-US" dirty="0" smtClean="0">
                <a:latin typeface="微软雅黑" pitchFamily="34" charset="-122"/>
                <a:ea typeface="微软雅黑" pitchFamily="34" charset="-122"/>
              </a:rPr>
              <a:t>月</a:t>
            </a:r>
            <a:endParaRPr lang="zh-CN" altLang="en-US" dirty="0">
              <a:latin typeface="微软雅黑" pitchFamily="34" charset="-122"/>
              <a:ea typeface="微软雅黑" pitchFamily="34" charset="-122"/>
            </a:endParaRPr>
          </a:p>
        </p:txBody>
      </p:sp>
      <p:sp>
        <p:nvSpPr>
          <p:cNvPr id="51" name="TextBox 50"/>
          <p:cNvSpPr txBox="1"/>
          <p:nvPr/>
        </p:nvSpPr>
        <p:spPr>
          <a:xfrm>
            <a:off x="4831103" y="2607995"/>
            <a:ext cx="550151" cy="369332"/>
          </a:xfrm>
          <a:prstGeom prst="rect">
            <a:avLst/>
          </a:prstGeom>
          <a:noFill/>
        </p:spPr>
        <p:txBody>
          <a:bodyPr wrap="none" rtlCol="0">
            <a:spAutoFit/>
          </a:bodyPr>
          <a:lstStyle/>
          <a:p>
            <a:r>
              <a:rPr lang="en-US" altLang="zh-CN" dirty="0">
                <a:solidFill>
                  <a:schemeClr val="bg1"/>
                </a:solidFill>
                <a:latin typeface="微软雅黑" pitchFamily="34" charset="-122"/>
                <a:ea typeface="微软雅黑" pitchFamily="34" charset="-122"/>
              </a:rPr>
              <a:t>8</a:t>
            </a:r>
            <a:r>
              <a:rPr lang="zh-CN" altLang="en-US" dirty="0" smtClean="0">
                <a:solidFill>
                  <a:schemeClr val="bg1"/>
                </a:solidFill>
                <a:latin typeface="微软雅黑" pitchFamily="34" charset="-122"/>
                <a:ea typeface="微软雅黑" pitchFamily="34" charset="-122"/>
              </a:rPr>
              <a:t>月</a:t>
            </a:r>
            <a:endParaRPr lang="zh-CN" altLang="en-US" dirty="0">
              <a:solidFill>
                <a:schemeClr val="bg1"/>
              </a:solidFill>
              <a:latin typeface="微软雅黑" pitchFamily="34" charset="-122"/>
              <a:ea typeface="微软雅黑" pitchFamily="34" charset="-122"/>
            </a:endParaRPr>
          </a:p>
        </p:txBody>
      </p:sp>
      <p:sp>
        <p:nvSpPr>
          <p:cNvPr id="52" name="TextBox 51"/>
          <p:cNvSpPr txBox="1"/>
          <p:nvPr/>
        </p:nvSpPr>
        <p:spPr>
          <a:xfrm>
            <a:off x="5838902" y="2622736"/>
            <a:ext cx="550151" cy="369332"/>
          </a:xfrm>
          <a:prstGeom prst="rect">
            <a:avLst/>
          </a:prstGeom>
          <a:noFill/>
        </p:spPr>
        <p:txBody>
          <a:bodyPr wrap="none" rtlCol="0">
            <a:spAutoFit/>
          </a:bodyPr>
          <a:lstStyle/>
          <a:p>
            <a:r>
              <a:rPr lang="en-US" altLang="zh-CN" dirty="0">
                <a:latin typeface="微软雅黑" pitchFamily="34" charset="-122"/>
                <a:ea typeface="微软雅黑" pitchFamily="34" charset="-122"/>
              </a:rPr>
              <a:t>9</a:t>
            </a:r>
            <a:r>
              <a:rPr lang="zh-CN" altLang="en-US" dirty="0" smtClean="0">
                <a:latin typeface="微软雅黑" pitchFamily="34" charset="-122"/>
                <a:ea typeface="微软雅黑" pitchFamily="34" charset="-122"/>
              </a:rPr>
              <a:t>月</a:t>
            </a:r>
            <a:endParaRPr lang="zh-CN" altLang="en-US" dirty="0">
              <a:latin typeface="微软雅黑" pitchFamily="34" charset="-122"/>
              <a:ea typeface="微软雅黑" pitchFamily="34" charset="-122"/>
            </a:endParaRPr>
          </a:p>
        </p:txBody>
      </p:sp>
      <p:sp>
        <p:nvSpPr>
          <p:cNvPr id="53" name="TextBox 52"/>
          <p:cNvSpPr txBox="1"/>
          <p:nvPr/>
        </p:nvSpPr>
        <p:spPr>
          <a:xfrm>
            <a:off x="6839525" y="2665370"/>
            <a:ext cx="684803" cy="369332"/>
          </a:xfrm>
          <a:prstGeom prst="rect">
            <a:avLst/>
          </a:prstGeom>
          <a:noFill/>
        </p:spPr>
        <p:txBody>
          <a:bodyPr wrap="none" rtlCol="0">
            <a:spAutoFit/>
          </a:bodyPr>
          <a:lstStyle/>
          <a:p>
            <a:r>
              <a:rPr lang="en-US" altLang="zh-CN" dirty="0" smtClean="0">
                <a:solidFill>
                  <a:schemeClr val="bg1"/>
                </a:solidFill>
                <a:latin typeface="微软雅黑" pitchFamily="34" charset="-122"/>
                <a:ea typeface="微软雅黑" pitchFamily="34" charset="-122"/>
              </a:rPr>
              <a:t>10</a:t>
            </a:r>
            <a:r>
              <a:rPr lang="zh-CN" altLang="en-US" dirty="0" smtClean="0">
                <a:solidFill>
                  <a:schemeClr val="bg1"/>
                </a:solidFill>
                <a:latin typeface="微软雅黑" pitchFamily="34" charset="-122"/>
                <a:ea typeface="微软雅黑" pitchFamily="34" charset="-122"/>
              </a:rPr>
              <a:t>月</a:t>
            </a:r>
            <a:endParaRPr lang="zh-CN" altLang="en-US" dirty="0">
              <a:solidFill>
                <a:schemeClr val="bg1"/>
              </a:solidFill>
              <a:latin typeface="微软雅黑" pitchFamily="34" charset="-122"/>
              <a:ea typeface="微软雅黑" pitchFamily="34" charset="-122"/>
            </a:endParaRPr>
          </a:p>
        </p:txBody>
      </p:sp>
      <p:sp>
        <p:nvSpPr>
          <p:cNvPr id="54" name="TextBox 53"/>
          <p:cNvSpPr txBox="1"/>
          <p:nvPr/>
        </p:nvSpPr>
        <p:spPr>
          <a:xfrm>
            <a:off x="7847637" y="2523990"/>
            <a:ext cx="684803" cy="369332"/>
          </a:xfrm>
          <a:prstGeom prst="rect">
            <a:avLst/>
          </a:prstGeom>
          <a:noFill/>
        </p:spPr>
        <p:txBody>
          <a:bodyPr wrap="none" rtlCol="0">
            <a:spAutoFit/>
          </a:bodyPr>
          <a:lstStyle/>
          <a:p>
            <a:r>
              <a:rPr lang="en-US" altLang="zh-CN" dirty="0" smtClean="0">
                <a:latin typeface="微软雅黑" pitchFamily="34" charset="-122"/>
                <a:ea typeface="微软雅黑" pitchFamily="34" charset="-122"/>
              </a:rPr>
              <a:t>12</a:t>
            </a:r>
            <a:r>
              <a:rPr lang="zh-CN" altLang="en-US" dirty="0" smtClean="0">
                <a:latin typeface="微软雅黑" pitchFamily="34" charset="-122"/>
                <a:ea typeface="微软雅黑" pitchFamily="34" charset="-122"/>
              </a:rPr>
              <a:t>月</a:t>
            </a:r>
            <a:endParaRPr lang="zh-CN" altLang="en-US" dirty="0">
              <a:latin typeface="微软雅黑" pitchFamily="34" charset="-122"/>
              <a:ea typeface="微软雅黑" pitchFamily="34" charset="-122"/>
            </a:endParaRPr>
          </a:p>
        </p:txBody>
      </p:sp>
      <p:grpSp>
        <p:nvGrpSpPr>
          <p:cNvPr id="55" name="组合 54"/>
          <p:cNvGrpSpPr/>
          <p:nvPr/>
        </p:nvGrpSpPr>
        <p:grpSpPr>
          <a:xfrm rot="10800000">
            <a:off x="1694567" y="2447813"/>
            <a:ext cx="633946" cy="823643"/>
            <a:chOff x="4020870" y="2194485"/>
            <a:chExt cx="1102258" cy="1432090"/>
          </a:xfrm>
          <a:effectLst>
            <a:outerShdw blurRad="444500" dist="254000" dir="8100000" algn="tr" rotWithShape="0">
              <a:prstClr val="black">
                <a:alpha val="50000"/>
              </a:prstClr>
            </a:outerShdw>
          </a:effectLst>
        </p:grpSpPr>
        <p:sp>
          <p:nvSpPr>
            <p:cNvPr id="5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TextBox 57"/>
          <p:cNvSpPr txBox="1"/>
          <p:nvPr/>
        </p:nvSpPr>
        <p:spPr>
          <a:xfrm>
            <a:off x="1761923" y="2581347"/>
            <a:ext cx="550151" cy="369332"/>
          </a:xfrm>
          <a:prstGeom prst="rect">
            <a:avLst/>
          </a:prstGeom>
          <a:noFill/>
        </p:spPr>
        <p:txBody>
          <a:bodyPr wrap="none" rtlCol="0">
            <a:spAutoFit/>
          </a:bodyPr>
          <a:lstStyle/>
          <a:p>
            <a:r>
              <a:rPr lang="en-US" altLang="zh-CN" dirty="0" smtClean="0">
                <a:solidFill>
                  <a:schemeClr val="tx2"/>
                </a:solidFill>
                <a:latin typeface="微软雅黑" pitchFamily="34" charset="-122"/>
                <a:ea typeface="微软雅黑" pitchFamily="34" charset="-122"/>
              </a:rPr>
              <a:t>4</a:t>
            </a:r>
            <a:r>
              <a:rPr lang="zh-CN" altLang="en-US" dirty="0" smtClean="0">
                <a:solidFill>
                  <a:schemeClr val="tx2"/>
                </a:solidFill>
                <a:latin typeface="微软雅黑" pitchFamily="34" charset="-122"/>
                <a:ea typeface="微软雅黑" pitchFamily="34" charset="-122"/>
              </a:rPr>
              <a:t>月</a:t>
            </a:r>
            <a:endParaRPr lang="zh-CN" altLang="en-US" dirty="0">
              <a:solidFill>
                <a:schemeClr val="tx2"/>
              </a:solidFill>
              <a:latin typeface="微软雅黑" pitchFamily="34" charset="-122"/>
              <a:ea typeface="微软雅黑" pitchFamily="34" charset="-122"/>
            </a:endParaRPr>
          </a:p>
        </p:txBody>
      </p:sp>
    </p:spTree>
    <p:custDataLst>
      <p:tags r:id="rId1"/>
    </p:custDataLst>
    <p:extLst>
      <p:ext uri="{BB962C8B-B14F-4D97-AF65-F5344CB8AC3E}">
        <p14:creationId xmlns="" xmlns:p14="http://schemas.microsoft.com/office/powerpoint/2010/main" val="1199103792"/>
      </p:ext>
    </p:extLst>
  </p:cSld>
  <p:clrMapOvr>
    <a:masterClrMapping/>
  </p:clrMapOvr>
  <p:transition spd="slow" advTm="8699">
    <p:cover/>
  </p:transition>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2000"/>
                                </p:stCondLst>
                                <p:childTnLst>
                                  <p:par>
                                    <p:cTn id="23" presetID="2" presetClass="entr" presetSubtype="8" fill="hold" grpId="0" nodeType="afterEffect" p14:presetBounceEnd="44000">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14:bounceEnd="44000">
                                          <p:cBhvr additive="base">
                                            <p:cTn id="25" dur="500" fill="hold"/>
                                            <p:tgtEl>
                                              <p:spTgt spid="14"/>
                                            </p:tgtEl>
                                            <p:attrNameLst>
                                              <p:attrName>ppt_x</p:attrName>
                                            </p:attrNameLst>
                                          </p:cBhvr>
                                          <p:tavLst>
                                            <p:tav tm="0">
                                              <p:val>
                                                <p:strVal val="0-#ppt_w/2"/>
                                              </p:val>
                                            </p:tav>
                                            <p:tav tm="100000">
                                              <p:val>
                                                <p:strVal val="#ppt_x"/>
                                              </p:val>
                                            </p:tav>
                                          </p:tavLst>
                                        </p:anim>
                                        <p:anim calcmode="lin" valueType="num" p14:bounceEnd="44000">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8" fill="hold" nodeType="afterEffect" p14:presetBounceEnd="44000">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14:bounceEnd="44000">
                                          <p:cBhvr additive="base">
                                            <p:cTn id="30" dur="500" fill="hold"/>
                                            <p:tgtEl>
                                              <p:spTgt spid="55"/>
                                            </p:tgtEl>
                                            <p:attrNameLst>
                                              <p:attrName>ppt_x</p:attrName>
                                            </p:attrNameLst>
                                          </p:cBhvr>
                                          <p:tavLst>
                                            <p:tav tm="0">
                                              <p:val>
                                                <p:strVal val="0-#ppt_w/2"/>
                                              </p:val>
                                            </p:tav>
                                            <p:tav tm="100000">
                                              <p:val>
                                                <p:strVal val="#ppt_x"/>
                                              </p:val>
                                            </p:tav>
                                          </p:tavLst>
                                        </p:anim>
                                        <p:anim calcmode="lin" valueType="num" p14:bounceEnd="44000">
                                          <p:cBhvr additive="base">
                                            <p:cTn id="31" dur="500" fill="hold"/>
                                            <p:tgtEl>
                                              <p:spTgt spid="55"/>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8" fill="hold" grpId="0" nodeType="afterEffect" p14:presetBounceEnd="44000">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14:bounceEnd="44000">
                                          <p:cBhvr additive="base">
                                            <p:cTn id="35" dur="500" fill="hold"/>
                                            <p:tgtEl>
                                              <p:spTgt spid="33"/>
                                            </p:tgtEl>
                                            <p:attrNameLst>
                                              <p:attrName>ppt_x</p:attrName>
                                            </p:attrNameLst>
                                          </p:cBhvr>
                                          <p:tavLst>
                                            <p:tav tm="0">
                                              <p:val>
                                                <p:strVal val="0-#ppt_w/2"/>
                                              </p:val>
                                            </p:tav>
                                            <p:tav tm="100000">
                                              <p:val>
                                                <p:strVal val="#ppt_x"/>
                                              </p:val>
                                            </p:tav>
                                          </p:tavLst>
                                        </p:anim>
                                        <p:anim calcmode="lin" valueType="num" p14:bounceEnd="44000">
                                          <p:cBhvr additive="base">
                                            <p:cTn id="36" dur="500" fill="hold"/>
                                            <p:tgtEl>
                                              <p:spTgt spid="33"/>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8" fill="hold" nodeType="afterEffect" p14:presetBounceEnd="44000">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14:bounceEnd="44000">
                                          <p:cBhvr additive="base">
                                            <p:cTn id="40" dur="500" fill="hold"/>
                                            <p:tgtEl>
                                              <p:spTgt spid="36"/>
                                            </p:tgtEl>
                                            <p:attrNameLst>
                                              <p:attrName>ppt_x</p:attrName>
                                            </p:attrNameLst>
                                          </p:cBhvr>
                                          <p:tavLst>
                                            <p:tav tm="0">
                                              <p:val>
                                                <p:strVal val="0-#ppt_w/2"/>
                                              </p:val>
                                            </p:tav>
                                            <p:tav tm="100000">
                                              <p:val>
                                                <p:strVal val="#ppt_x"/>
                                              </p:val>
                                            </p:tav>
                                          </p:tavLst>
                                        </p:anim>
                                        <p:anim calcmode="lin" valueType="num" p14:bounceEnd="44000">
                                          <p:cBhvr additive="base">
                                            <p:cTn id="41" dur="500" fill="hold"/>
                                            <p:tgtEl>
                                              <p:spTgt spid="36"/>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8" fill="hold" grpId="0" nodeType="afterEffect" p14:presetBounceEnd="44000">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14:bounceEnd="44000">
                                          <p:cBhvr additive="base">
                                            <p:cTn id="45" dur="500" fill="hold"/>
                                            <p:tgtEl>
                                              <p:spTgt spid="34"/>
                                            </p:tgtEl>
                                            <p:attrNameLst>
                                              <p:attrName>ppt_x</p:attrName>
                                            </p:attrNameLst>
                                          </p:cBhvr>
                                          <p:tavLst>
                                            <p:tav tm="0">
                                              <p:val>
                                                <p:strVal val="0-#ppt_w/2"/>
                                              </p:val>
                                            </p:tav>
                                            <p:tav tm="100000">
                                              <p:val>
                                                <p:strVal val="#ppt_x"/>
                                              </p:val>
                                            </p:tav>
                                          </p:tavLst>
                                        </p:anim>
                                        <p:anim calcmode="lin" valueType="num" p14:bounceEnd="44000">
                                          <p:cBhvr additive="base">
                                            <p:cTn id="46" dur="500" fill="hold"/>
                                            <p:tgtEl>
                                              <p:spTgt spid="34"/>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 presetClass="entr" presetSubtype="8" fill="hold" nodeType="afterEffect" p14:presetBounceEnd="44000">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14:bounceEnd="44000">
                                          <p:cBhvr additive="base">
                                            <p:cTn id="50" dur="500" fill="hold"/>
                                            <p:tgtEl>
                                              <p:spTgt spid="43"/>
                                            </p:tgtEl>
                                            <p:attrNameLst>
                                              <p:attrName>ppt_x</p:attrName>
                                            </p:attrNameLst>
                                          </p:cBhvr>
                                          <p:tavLst>
                                            <p:tav tm="0">
                                              <p:val>
                                                <p:strVal val="0-#ppt_w/2"/>
                                              </p:val>
                                            </p:tav>
                                            <p:tav tm="100000">
                                              <p:val>
                                                <p:strVal val="#ppt_x"/>
                                              </p:val>
                                            </p:tav>
                                          </p:tavLst>
                                        </p:anim>
                                        <p:anim calcmode="lin" valueType="num" p14:bounceEnd="44000">
                                          <p:cBhvr additive="base">
                                            <p:cTn id="51" dur="500" fill="hold"/>
                                            <p:tgtEl>
                                              <p:spTgt spid="43"/>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2" presetClass="entr" presetSubtype="8" fill="hold" grpId="0" nodeType="afterEffect" p14:presetBounceEnd="44000">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14:bounceEnd="44000">
                                          <p:cBhvr additive="base">
                                            <p:cTn id="55" dur="500" fill="hold"/>
                                            <p:tgtEl>
                                              <p:spTgt spid="35"/>
                                            </p:tgtEl>
                                            <p:attrNameLst>
                                              <p:attrName>ppt_x</p:attrName>
                                            </p:attrNameLst>
                                          </p:cBhvr>
                                          <p:tavLst>
                                            <p:tav tm="0">
                                              <p:val>
                                                <p:strVal val="0-#ppt_w/2"/>
                                              </p:val>
                                            </p:tav>
                                            <p:tav tm="100000">
                                              <p:val>
                                                <p:strVal val="#ppt_x"/>
                                              </p:val>
                                            </p:tav>
                                          </p:tavLst>
                                        </p:anim>
                                        <p:anim calcmode="lin" valueType="num" p14:bounceEnd="44000">
                                          <p:cBhvr additive="base">
                                            <p:cTn id="56" dur="500" fill="hold"/>
                                            <p:tgtEl>
                                              <p:spTgt spid="35"/>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2" presetClass="entr" presetSubtype="8" fill="hold" nodeType="afterEffect" p14:presetBounceEnd="44000">
                                      <p:stCondLst>
                                        <p:cond delay="0"/>
                                      </p:stCondLst>
                                      <p:childTnLst>
                                        <p:set>
                                          <p:cBhvr>
                                            <p:cTn id="59" dur="1" fill="hold">
                                              <p:stCondLst>
                                                <p:cond delay="0"/>
                                              </p:stCondLst>
                                            </p:cTn>
                                            <p:tgtEl>
                                              <p:spTgt spid="46"/>
                                            </p:tgtEl>
                                            <p:attrNameLst>
                                              <p:attrName>style.visibility</p:attrName>
                                            </p:attrNameLst>
                                          </p:cBhvr>
                                          <p:to>
                                            <p:strVal val="visible"/>
                                          </p:to>
                                        </p:set>
                                        <p:anim calcmode="lin" valueType="num" p14:bounceEnd="44000">
                                          <p:cBhvr additive="base">
                                            <p:cTn id="60" dur="500" fill="hold"/>
                                            <p:tgtEl>
                                              <p:spTgt spid="46"/>
                                            </p:tgtEl>
                                            <p:attrNameLst>
                                              <p:attrName>ppt_x</p:attrName>
                                            </p:attrNameLst>
                                          </p:cBhvr>
                                          <p:tavLst>
                                            <p:tav tm="0">
                                              <p:val>
                                                <p:strVal val="0-#ppt_w/2"/>
                                              </p:val>
                                            </p:tav>
                                            <p:tav tm="100000">
                                              <p:val>
                                                <p:strVal val="#ppt_x"/>
                                              </p:val>
                                            </p:tav>
                                          </p:tavLst>
                                        </p:anim>
                                        <p:anim calcmode="lin" valueType="num" p14:bounceEnd="44000">
                                          <p:cBhvr additive="base">
                                            <p:cTn id="61" dur="500" fill="hold"/>
                                            <p:tgtEl>
                                              <p:spTgt spid="46"/>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500"/>
                                            <p:tgtEl>
                                              <p:spTgt spid="5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par>
                                    <p:cTn id="69" presetID="10" presetClass="entr" presetSubtype="0" fill="hold" grpId="0" nodeType="withEffect">
                                      <p:stCondLst>
                                        <p:cond delay="10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par>
                                    <p:cTn id="72" presetID="10" presetClass="entr" presetSubtype="0" fill="hold" grpId="0" nodeType="withEffect">
                                      <p:stCondLst>
                                        <p:cond delay="20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par>
                                    <p:cTn id="75" presetID="10" presetClass="entr" presetSubtype="0" fill="hold" grpId="0" nodeType="withEffect">
                                      <p:stCondLst>
                                        <p:cond delay="30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500"/>
                                            <p:tgtEl>
                                              <p:spTgt spid="50"/>
                                            </p:tgtEl>
                                          </p:cBhvr>
                                        </p:animEffect>
                                      </p:childTnLst>
                                    </p:cTn>
                                  </p:par>
                                  <p:par>
                                    <p:cTn id="78" presetID="10" presetClass="entr" presetSubtype="0" fill="hold" grpId="0" nodeType="withEffect">
                                      <p:stCondLst>
                                        <p:cond delay="60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500"/>
                                            <p:tgtEl>
                                              <p:spTgt spid="49"/>
                                            </p:tgtEl>
                                          </p:cBhvr>
                                        </p:animEffect>
                                      </p:childTnLst>
                                    </p:cTn>
                                  </p:par>
                                  <p:par>
                                    <p:cTn id="81" presetID="10" presetClass="entr" presetSubtype="0" fill="hold" grpId="0" nodeType="withEffect">
                                      <p:stCondLst>
                                        <p:cond delay="70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500"/>
                                            <p:tgtEl>
                                              <p:spTgt spid="58"/>
                                            </p:tgtEl>
                                          </p:cBhvr>
                                        </p:animEffect>
                                      </p:childTnLst>
                                    </p:cTn>
                                  </p:par>
                                  <p:par>
                                    <p:cTn id="84" presetID="10" presetClass="entr" presetSubtype="0" fill="hold" grpId="0" nodeType="withEffect">
                                      <p:stCondLst>
                                        <p:cond delay="90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childTnLst>
                              </p:cTn>
                            </p:par>
                            <p:par>
                              <p:cTn id="87" fill="hold">
                                <p:stCondLst>
                                  <p:cond delay="7400"/>
                                </p:stCondLst>
                                <p:childTnLst>
                                  <p:par>
                                    <p:cTn id="88" presetID="2" presetClass="entr" presetSubtype="4"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750" fill="hold"/>
                                            <p:tgtEl>
                                              <p:spTgt spid="29"/>
                                            </p:tgtEl>
                                            <p:attrNameLst>
                                              <p:attrName>ppt_x</p:attrName>
                                            </p:attrNameLst>
                                          </p:cBhvr>
                                          <p:tavLst>
                                            <p:tav tm="0">
                                              <p:val>
                                                <p:strVal val="#ppt_x"/>
                                              </p:val>
                                            </p:tav>
                                            <p:tav tm="100000">
                                              <p:val>
                                                <p:strVal val="#ppt_x"/>
                                              </p:val>
                                            </p:tav>
                                          </p:tavLst>
                                        </p:anim>
                                        <p:anim calcmode="lin" valueType="num">
                                          <p:cBhvr additive="base">
                                            <p:cTn id="91" dur="750" fill="hold"/>
                                            <p:tgtEl>
                                              <p:spTgt spid="29"/>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28"/>
                                            </p:tgtEl>
                                            <p:attrNameLst>
                                              <p:attrName>style.visibility</p:attrName>
                                            </p:attrNameLst>
                                          </p:cBhvr>
                                          <p:to>
                                            <p:strVal val="visible"/>
                                          </p:to>
                                        </p:set>
                                        <p:anim calcmode="lin" valueType="num">
                                          <p:cBhvr additive="base">
                                            <p:cTn id="94" dur="750" fill="hold"/>
                                            <p:tgtEl>
                                              <p:spTgt spid="28"/>
                                            </p:tgtEl>
                                            <p:attrNameLst>
                                              <p:attrName>ppt_x</p:attrName>
                                            </p:attrNameLst>
                                          </p:cBhvr>
                                          <p:tavLst>
                                            <p:tav tm="0">
                                              <p:val>
                                                <p:strVal val="#ppt_x"/>
                                              </p:val>
                                            </p:tav>
                                            <p:tav tm="100000">
                                              <p:val>
                                                <p:strVal val="#ppt_x"/>
                                              </p:val>
                                            </p:tav>
                                          </p:tavLst>
                                        </p:anim>
                                        <p:anim calcmode="lin" valueType="num">
                                          <p:cBhvr additive="base">
                                            <p:cTn id="95" dur="750" fill="hold"/>
                                            <p:tgtEl>
                                              <p:spTgt spid="28"/>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 calcmode="lin" valueType="num">
                                          <p:cBhvr additive="base">
                                            <p:cTn id="98" dur="750" fill="hold"/>
                                            <p:tgtEl>
                                              <p:spTgt spid="30"/>
                                            </p:tgtEl>
                                            <p:attrNameLst>
                                              <p:attrName>ppt_x</p:attrName>
                                            </p:attrNameLst>
                                          </p:cBhvr>
                                          <p:tavLst>
                                            <p:tav tm="0">
                                              <p:val>
                                                <p:strVal val="#ppt_x"/>
                                              </p:val>
                                            </p:tav>
                                            <p:tav tm="100000">
                                              <p:val>
                                                <p:strVal val="#ppt_x"/>
                                              </p:val>
                                            </p:tav>
                                          </p:tavLst>
                                        </p:anim>
                                        <p:anim calcmode="lin" valueType="num">
                                          <p:cBhvr additive="base">
                                            <p:cTn id="99" dur="750" fill="hold"/>
                                            <p:tgtEl>
                                              <p:spTgt spid="30"/>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cBhvr additive="base">
                                            <p:cTn id="102" dur="750" fill="hold"/>
                                            <p:tgtEl>
                                              <p:spTgt spid="32"/>
                                            </p:tgtEl>
                                            <p:attrNameLst>
                                              <p:attrName>ppt_x</p:attrName>
                                            </p:attrNameLst>
                                          </p:cBhvr>
                                          <p:tavLst>
                                            <p:tav tm="0">
                                              <p:val>
                                                <p:strVal val="#ppt_x"/>
                                              </p:val>
                                            </p:tav>
                                            <p:tav tm="100000">
                                              <p:val>
                                                <p:strVal val="#ppt_x"/>
                                              </p:val>
                                            </p:tav>
                                          </p:tavLst>
                                        </p:anim>
                                        <p:anim calcmode="lin" valueType="num">
                                          <p:cBhvr additive="base">
                                            <p:cTn id="103" dur="750" fill="hold"/>
                                            <p:tgtEl>
                                              <p:spTgt spid="32"/>
                                            </p:tgtEl>
                                            <p:attrNameLst>
                                              <p:attrName>ppt_y</p:attrName>
                                            </p:attrNameLst>
                                          </p:cBhvr>
                                          <p:tavLst>
                                            <p:tav tm="0">
                                              <p:val>
                                                <p:strVal val="1+#ppt_h/2"/>
                                              </p:val>
                                            </p:tav>
                                            <p:tav tm="100000">
                                              <p:val>
                                                <p:strVal val="#ppt_y"/>
                                              </p:val>
                                            </p:tav>
                                          </p:tavLst>
                                        </p:anim>
                                      </p:childTnLst>
                                    </p:cTn>
                                  </p:par>
                                  <p:par>
                                    <p:cTn id="104" presetID="2" presetClass="entr" presetSubtype="1"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 calcmode="lin" valueType="num">
                                          <p:cBhvr additive="base">
                                            <p:cTn id="106" dur="750" fill="hold"/>
                                            <p:tgtEl>
                                              <p:spTgt spid="31"/>
                                            </p:tgtEl>
                                            <p:attrNameLst>
                                              <p:attrName>ppt_x</p:attrName>
                                            </p:attrNameLst>
                                          </p:cBhvr>
                                          <p:tavLst>
                                            <p:tav tm="0">
                                              <p:val>
                                                <p:strVal val="#ppt_x"/>
                                              </p:val>
                                            </p:tav>
                                            <p:tav tm="100000">
                                              <p:val>
                                                <p:strVal val="#ppt_x"/>
                                              </p:val>
                                            </p:tav>
                                          </p:tavLst>
                                        </p:anim>
                                        <p:anim calcmode="lin" valueType="num">
                                          <p:cBhvr additive="base">
                                            <p:cTn id="107" dur="750" fill="hold"/>
                                            <p:tgtEl>
                                              <p:spTgt spid="31"/>
                                            </p:tgtEl>
                                            <p:attrNameLst>
                                              <p:attrName>ppt_y</p:attrName>
                                            </p:attrNameLst>
                                          </p:cBhvr>
                                          <p:tavLst>
                                            <p:tav tm="0">
                                              <p:val>
                                                <p:strVal val="0-#ppt_h/2"/>
                                              </p:val>
                                            </p:tav>
                                            <p:tav tm="100000">
                                              <p:val>
                                                <p:strVal val="#ppt_y"/>
                                              </p:val>
                                            </p:tav>
                                          </p:tavLst>
                                        </p:anim>
                                      </p:childTnLst>
                                    </p:cTn>
                                  </p:par>
                                  <p:par>
                                    <p:cTn id="108" presetID="2" presetClass="entr" presetSubtype="1" fill="hold" grpId="0" nodeType="with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additive="base">
                                            <p:cTn id="110" dur="750" fill="hold"/>
                                            <p:tgtEl>
                                              <p:spTgt spid="24"/>
                                            </p:tgtEl>
                                            <p:attrNameLst>
                                              <p:attrName>ppt_x</p:attrName>
                                            </p:attrNameLst>
                                          </p:cBhvr>
                                          <p:tavLst>
                                            <p:tav tm="0">
                                              <p:val>
                                                <p:strVal val="#ppt_x"/>
                                              </p:val>
                                            </p:tav>
                                            <p:tav tm="100000">
                                              <p:val>
                                                <p:strVal val="#ppt_x"/>
                                              </p:val>
                                            </p:tav>
                                          </p:tavLst>
                                        </p:anim>
                                        <p:anim calcmode="lin" valueType="num">
                                          <p:cBhvr additive="base">
                                            <p:cTn id="111" dur="750" fill="hold"/>
                                            <p:tgtEl>
                                              <p:spTgt spid="24"/>
                                            </p:tgtEl>
                                            <p:attrNameLst>
                                              <p:attrName>ppt_y</p:attrName>
                                            </p:attrNameLst>
                                          </p:cBhvr>
                                          <p:tavLst>
                                            <p:tav tm="0">
                                              <p:val>
                                                <p:strVal val="0-#ppt_h/2"/>
                                              </p:val>
                                            </p:tav>
                                            <p:tav tm="100000">
                                              <p:val>
                                                <p:strVal val="#ppt_y"/>
                                              </p:val>
                                            </p:tav>
                                          </p:tavLst>
                                        </p:anim>
                                      </p:childTnLst>
                                    </p:cTn>
                                  </p:par>
                                  <p:par>
                                    <p:cTn id="112" presetID="2" presetClass="entr" presetSubtype="1"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 calcmode="lin" valueType="num">
                                          <p:cBhvr additive="base">
                                            <p:cTn id="114" dur="750" fill="hold"/>
                                            <p:tgtEl>
                                              <p:spTgt spid="27"/>
                                            </p:tgtEl>
                                            <p:attrNameLst>
                                              <p:attrName>ppt_x</p:attrName>
                                            </p:attrNameLst>
                                          </p:cBhvr>
                                          <p:tavLst>
                                            <p:tav tm="0">
                                              <p:val>
                                                <p:strVal val="#ppt_x"/>
                                              </p:val>
                                            </p:tav>
                                            <p:tav tm="100000">
                                              <p:val>
                                                <p:strVal val="#ppt_x"/>
                                              </p:val>
                                            </p:tav>
                                          </p:tavLst>
                                        </p:anim>
                                        <p:anim calcmode="lin" valueType="num">
                                          <p:cBhvr additive="base">
                                            <p:cTn id="115" dur="750" fill="hold"/>
                                            <p:tgtEl>
                                              <p:spTgt spid="27"/>
                                            </p:tgtEl>
                                            <p:attrNameLst>
                                              <p:attrName>ppt_y</p:attrName>
                                            </p:attrNameLst>
                                          </p:cBhvr>
                                          <p:tavLst>
                                            <p:tav tm="0">
                                              <p:val>
                                                <p:strVal val="0-#ppt_h/2"/>
                                              </p:val>
                                            </p:tav>
                                            <p:tav tm="100000">
                                              <p:val>
                                                <p:strVal val="#ppt_y"/>
                                              </p:val>
                                            </p:tav>
                                          </p:tavLst>
                                        </p:anim>
                                      </p:childTnLst>
                                    </p:cTn>
                                  </p:par>
                                  <p:par>
                                    <p:cTn id="116" presetID="2" presetClass="entr" presetSubtype="1" fill="hold" grpId="0" nodeType="withEffect">
                                      <p:stCondLst>
                                        <p:cond delay="0"/>
                                      </p:stCondLst>
                                      <p:childTnLst>
                                        <p:set>
                                          <p:cBhvr>
                                            <p:cTn id="117" dur="1" fill="hold">
                                              <p:stCondLst>
                                                <p:cond delay="0"/>
                                              </p:stCondLst>
                                            </p:cTn>
                                            <p:tgtEl>
                                              <p:spTgt spid="25"/>
                                            </p:tgtEl>
                                            <p:attrNameLst>
                                              <p:attrName>style.visibility</p:attrName>
                                            </p:attrNameLst>
                                          </p:cBhvr>
                                          <p:to>
                                            <p:strVal val="visible"/>
                                          </p:to>
                                        </p:set>
                                        <p:anim calcmode="lin" valueType="num">
                                          <p:cBhvr additive="base">
                                            <p:cTn id="118" dur="750" fill="hold"/>
                                            <p:tgtEl>
                                              <p:spTgt spid="25"/>
                                            </p:tgtEl>
                                            <p:attrNameLst>
                                              <p:attrName>ppt_x</p:attrName>
                                            </p:attrNameLst>
                                          </p:cBhvr>
                                          <p:tavLst>
                                            <p:tav tm="0">
                                              <p:val>
                                                <p:strVal val="#ppt_x"/>
                                              </p:val>
                                            </p:tav>
                                            <p:tav tm="100000">
                                              <p:val>
                                                <p:strVal val="#ppt_x"/>
                                              </p:val>
                                            </p:tav>
                                          </p:tavLst>
                                        </p:anim>
                                        <p:anim calcmode="lin" valueType="num">
                                          <p:cBhvr additive="base">
                                            <p:cTn id="119" dur="75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14" grpId="0" animBg="1"/>
          <p:bldP spid="20" grpId="0"/>
          <p:bldP spid="24" grpId="0"/>
          <p:bldP spid="25" grpId="0"/>
          <p:bldP spid="27" grpId="0"/>
          <p:bldP spid="28" grpId="0"/>
          <p:bldP spid="29" grpId="0"/>
          <p:bldP spid="30" grpId="0"/>
          <p:bldP spid="31" grpId="0"/>
          <p:bldP spid="32" grpId="0"/>
          <p:bldP spid="33" grpId="0" animBg="1"/>
          <p:bldP spid="34" grpId="0" animBg="1"/>
          <p:bldP spid="35" grpId="0" animBg="1"/>
          <p:bldP spid="49" grpId="0"/>
          <p:bldP spid="50" grpId="0"/>
          <p:bldP spid="51" grpId="0"/>
          <p:bldP spid="52" grpId="0"/>
          <p:bldP spid="53" grpId="0"/>
          <p:bldP spid="54" grpId="0"/>
          <p:bldP spid="5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8" fill="hold"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0-#ppt_w/2"/>
                                              </p:val>
                                            </p:tav>
                                            <p:tav tm="100000">
                                              <p:val>
                                                <p:strVal val="#ppt_x"/>
                                              </p:val>
                                            </p:tav>
                                          </p:tavLst>
                                        </p:anim>
                                        <p:anim calcmode="lin" valueType="num">
                                          <p:cBhvr additive="base">
                                            <p:cTn id="31" dur="500" fill="hold"/>
                                            <p:tgtEl>
                                              <p:spTgt spid="55"/>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8"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0-#ppt_w/2"/>
                                              </p:val>
                                            </p:tav>
                                            <p:tav tm="100000">
                                              <p:val>
                                                <p:strVal val="#ppt_x"/>
                                              </p:val>
                                            </p:tav>
                                          </p:tavLst>
                                        </p:anim>
                                        <p:anim calcmode="lin" valueType="num">
                                          <p:cBhvr additive="base">
                                            <p:cTn id="36" dur="500" fill="hold"/>
                                            <p:tgtEl>
                                              <p:spTgt spid="33"/>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8"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0-#ppt_w/2"/>
                                              </p:val>
                                            </p:tav>
                                            <p:tav tm="100000">
                                              <p:val>
                                                <p:strVal val="#ppt_x"/>
                                              </p:val>
                                            </p:tav>
                                          </p:tavLst>
                                        </p:anim>
                                        <p:anim calcmode="lin" valueType="num">
                                          <p:cBhvr additive="base">
                                            <p:cTn id="41" dur="500" fill="hold"/>
                                            <p:tgtEl>
                                              <p:spTgt spid="36"/>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0-#ppt_w/2"/>
                                              </p:val>
                                            </p:tav>
                                            <p:tav tm="100000">
                                              <p:val>
                                                <p:strVal val="#ppt_x"/>
                                              </p:val>
                                            </p:tav>
                                          </p:tavLst>
                                        </p:anim>
                                        <p:anim calcmode="lin" valueType="num">
                                          <p:cBhvr additive="base">
                                            <p:cTn id="46" dur="500" fill="hold"/>
                                            <p:tgtEl>
                                              <p:spTgt spid="34"/>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 presetClass="entr" presetSubtype="8" fill="hold" nodeType="after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500" fill="hold"/>
                                            <p:tgtEl>
                                              <p:spTgt spid="43"/>
                                            </p:tgtEl>
                                            <p:attrNameLst>
                                              <p:attrName>ppt_x</p:attrName>
                                            </p:attrNameLst>
                                          </p:cBhvr>
                                          <p:tavLst>
                                            <p:tav tm="0">
                                              <p:val>
                                                <p:strVal val="0-#ppt_w/2"/>
                                              </p:val>
                                            </p:tav>
                                            <p:tav tm="100000">
                                              <p:val>
                                                <p:strVal val="#ppt_x"/>
                                              </p:val>
                                            </p:tav>
                                          </p:tavLst>
                                        </p:anim>
                                        <p:anim calcmode="lin" valueType="num">
                                          <p:cBhvr additive="base">
                                            <p:cTn id="51" dur="500" fill="hold"/>
                                            <p:tgtEl>
                                              <p:spTgt spid="43"/>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2" presetClass="entr" presetSubtype="8"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0-#ppt_w/2"/>
                                              </p:val>
                                            </p:tav>
                                            <p:tav tm="100000">
                                              <p:val>
                                                <p:strVal val="#ppt_x"/>
                                              </p:val>
                                            </p:tav>
                                          </p:tavLst>
                                        </p:anim>
                                        <p:anim calcmode="lin" valueType="num">
                                          <p:cBhvr additive="base">
                                            <p:cTn id="56" dur="500" fill="hold"/>
                                            <p:tgtEl>
                                              <p:spTgt spid="35"/>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2" presetClass="entr" presetSubtype="8"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 calcmode="lin" valueType="num">
                                          <p:cBhvr additive="base">
                                            <p:cTn id="60" dur="500" fill="hold"/>
                                            <p:tgtEl>
                                              <p:spTgt spid="46"/>
                                            </p:tgtEl>
                                            <p:attrNameLst>
                                              <p:attrName>ppt_x</p:attrName>
                                            </p:attrNameLst>
                                          </p:cBhvr>
                                          <p:tavLst>
                                            <p:tav tm="0">
                                              <p:val>
                                                <p:strVal val="0-#ppt_w/2"/>
                                              </p:val>
                                            </p:tav>
                                            <p:tav tm="100000">
                                              <p:val>
                                                <p:strVal val="#ppt_x"/>
                                              </p:val>
                                            </p:tav>
                                          </p:tavLst>
                                        </p:anim>
                                        <p:anim calcmode="lin" valueType="num">
                                          <p:cBhvr additive="base">
                                            <p:cTn id="61" dur="500" fill="hold"/>
                                            <p:tgtEl>
                                              <p:spTgt spid="46"/>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500"/>
                                            <p:tgtEl>
                                              <p:spTgt spid="5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par>
                                    <p:cTn id="69" presetID="10" presetClass="entr" presetSubtype="0" fill="hold" grpId="0" nodeType="withEffect">
                                      <p:stCondLst>
                                        <p:cond delay="10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par>
                                    <p:cTn id="72" presetID="10" presetClass="entr" presetSubtype="0" fill="hold" grpId="0" nodeType="withEffect">
                                      <p:stCondLst>
                                        <p:cond delay="20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par>
                                    <p:cTn id="75" presetID="10" presetClass="entr" presetSubtype="0" fill="hold" grpId="0" nodeType="withEffect">
                                      <p:stCondLst>
                                        <p:cond delay="30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500"/>
                                            <p:tgtEl>
                                              <p:spTgt spid="50"/>
                                            </p:tgtEl>
                                          </p:cBhvr>
                                        </p:animEffect>
                                      </p:childTnLst>
                                    </p:cTn>
                                  </p:par>
                                  <p:par>
                                    <p:cTn id="78" presetID="10" presetClass="entr" presetSubtype="0" fill="hold" grpId="0" nodeType="withEffect">
                                      <p:stCondLst>
                                        <p:cond delay="60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500"/>
                                            <p:tgtEl>
                                              <p:spTgt spid="49"/>
                                            </p:tgtEl>
                                          </p:cBhvr>
                                        </p:animEffect>
                                      </p:childTnLst>
                                    </p:cTn>
                                  </p:par>
                                  <p:par>
                                    <p:cTn id="81" presetID="10" presetClass="entr" presetSubtype="0" fill="hold" grpId="0" nodeType="withEffect">
                                      <p:stCondLst>
                                        <p:cond delay="70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500"/>
                                            <p:tgtEl>
                                              <p:spTgt spid="58"/>
                                            </p:tgtEl>
                                          </p:cBhvr>
                                        </p:animEffect>
                                      </p:childTnLst>
                                    </p:cTn>
                                  </p:par>
                                  <p:par>
                                    <p:cTn id="84" presetID="10" presetClass="entr" presetSubtype="0" fill="hold" grpId="0" nodeType="withEffect">
                                      <p:stCondLst>
                                        <p:cond delay="90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childTnLst>
                              </p:cTn>
                            </p:par>
                            <p:par>
                              <p:cTn id="87" fill="hold">
                                <p:stCondLst>
                                  <p:cond delay="7400"/>
                                </p:stCondLst>
                                <p:childTnLst>
                                  <p:par>
                                    <p:cTn id="88" presetID="2" presetClass="entr" presetSubtype="4"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750" fill="hold"/>
                                            <p:tgtEl>
                                              <p:spTgt spid="29"/>
                                            </p:tgtEl>
                                            <p:attrNameLst>
                                              <p:attrName>ppt_x</p:attrName>
                                            </p:attrNameLst>
                                          </p:cBhvr>
                                          <p:tavLst>
                                            <p:tav tm="0">
                                              <p:val>
                                                <p:strVal val="#ppt_x"/>
                                              </p:val>
                                            </p:tav>
                                            <p:tav tm="100000">
                                              <p:val>
                                                <p:strVal val="#ppt_x"/>
                                              </p:val>
                                            </p:tav>
                                          </p:tavLst>
                                        </p:anim>
                                        <p:anim calcmode="lin" valueType="num">
                                          <p:cBhvr additive="base">
                                            <p:cTn id="91" dur="750" fill="hold"/>
                                            <p:tgtEl>
                                              <p:spTgt spid="29"/>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28"/>
                                            </p:tgtEl>
                                            <p:attrNameLst>
                                              <p:attrName>style.visibility</p:attrName>
                                            </p:attrNameLst>
                                          </p:cBhvr>
                                          <p:to>
                                            <p:strVal val="visible"/>
                                          </p:to>
                                        </p:set>
                                        <p:anim calcmode="lin" valueType="num">
                                          <p:cBhvr additive="base">
                                            <p:cTn id="94" dur="750" fill="hold"/>
                                            <p:tgtEl>
                                              <p:spTgt spid="28"/>
                                            </p:tgtEl>
                                            <p:attrNameLst>
                                              <p:attrName>ppt_x</p:attrName>
                                            </p:attrNameLst>
                                          </p:cBhvr>
                                          <p:tavLst>
                                            <p:tav tm="0">
                                              <p:val>
                                                <p:strVal val="#ppt_x"/>
                                              </p:val>
                                            </p:tav>
                                            <p:tav tm="100000">
                                              <p:val>
                                                <p:strVal val="#ppt_x"/>
                                              </p:val>
                                            </p:tav>
                                          </p:tavLst>
                                        </p:anim>
                                        <p:anim calcmode="lin" valueType="num">
                                          <p:cBhvr additive="base">
                                            <p:cTn id="95" dur="750" fill="hold"/>
                                            <p:tgtEl>
                                              <p:spTgt spid="28"/>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 calcmode="lin" valueType="num">
                                          <p:cBhvr additive="base">
                                            <p:cTn id="98" dur="750" fill="hold"/>
                                            <p:tgtEl>
                                              <p:spTgt spid="30"/>
                                            </p:tgtEl>
                                            <p:attrNameLst>
                                              <p:attrName>ppt_x</p:attrName>
                                            </p:attrNameLst>
                                          </p:cBhvr>
                                          <p:tavLst>
                                            <p:tav tm="0">
                                              <p:val>
                                                <p:strVal val="#ppt_x"/>
                                              </p:val>
                                            </p:tav>
                                            <p:tav tm="100000">
                                              <p:val>
                                                <p:strVal val="#ppt_x"/>
                                              </p:val>
                                            </p:tav>
                                          </p:tavLst>
                                        </p:anim>
                                        <p:anim calcmode="lin" valueType="num">
                                          <p:cBhvr additive="base">
                                            <p:cTn id="99" dur="750" fill="hold"/>
                                            <p:tgtEl>
                                              <p:spTgt spid="30"/>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cBhvr additive="base">
                                            <p:cTn id="102" dur="750" fill="hold"/>
                                            <p:tgtEl>
                                              <p:spTgt spid="32"/>
                                            </p:tgtEl>
                                            <p:attrNameLst>
                                              <p:attrName>ppt_x</p:attrName>
                                            </p:attrNameLst>
                                          </p:cBhvr>
                                          <p:tavLst>
                                            <p:tav tm="0">
                                              <p:val>
                                                <p:strVal val="#ppt_x"/>
                                              </p:val>
                                            </p:tav>
                                            <p:tav tm="100000">
                                              <p:val>
                                                <p:strVal val="#ppt_x"/>
                                              </p:val>
                                            </p:tav>
                                          </p:tavLst>
                                        </p:anim>
                                        <p:anim calcmode="lin" valueType="num">
                                          <p:cBhvr additive="base">
                                            <p:cTn id="103" dur="750" fill="hold"/>
                                            <p:tgtEl>
                                              <p:spTgt spid="32"/>
                                            </p:tgtEl>
                                            <p:attrNameLst>
                                              <p:attrName>ppt_y</p:attrName>
                                            </p:attrNameLst>
                                          </p:cBhvr>
                                          <p:tavLst>
                                            <p:tav tm="0">
                                              <p:val>
                                                <p:strVal val="1+#ppt_h/2"/>
                                              </p:val>
                                            </p:tav>
                                            <p:tav tm="100000">
                                              <p:val>
                                                <p:strVal val="#ppt_y"/>
                                              </p:val>
                                            </p:tav>
                                          </p:tavLst>
                                        </p:anim>
                                      </p:childTnLst>
                                    </p:cTn>
                                  </p:par>
                                  <p:par>
                                    <p:cTn id="104" presetID="2" presetClass="entr" presetSubtype="1"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 calcmode="lin" valueType="num">
                                          <p:cBhvr additive="base">
                                            <p:cTn id="106" dur="750" fill="hold"/>
                                            <p:tgtEl>
                                              <p:spTgt spid="31"/>
                                            </p:tgtEl>
                                            <p:attrNameLst>
                                              <p:attrName>ppt_x</p:attrName>
                                            </p:attrNameLst>
                                          </p:cBhvr>
                                          <p:tavLst>
                                            <p:tav tm="0">
                                              <p:val>
                                                <p:strVal val="#ppt_x"/>
                                              </p:val>
                                            </p:tav>
                                            <p:tav tm="100000">
                                              <p:val>
                                                <p:strVal val="#ppt_x"/>
                                              </p:val>
                                            </p:tav>
                                          </p:tavLst>
                                        </p:anim>
                                        <p:anim calcmode="lin" valueType="num">
                                          <p:cBhvr additive="base">
                                            <p:cTn id="107" dur="750" fill="hold"/>
                                            <p:tgtEl>
                                              <p:spTgt spid="31"/>
                                            </p:tgtEl>
                                            <p:attrNameLst>
                                              <p:attrName>ppt_y</p:attrName>
                                            </p:attrNameLst>
                                          </p:cBhvr>
                                          <p:tavLst>
                                            <p:tav tm="0">
                                              <p:val>
                                                <p:strVal val="0-#ppt_h/2"/>
                                              </p:val>
                                            </p:tav>
                                            <p:tav tm="100000">
                                              <p:val>
                                                <p:strVal val="#ppt_y"/>
                                              </p:val>
                                            </p:tav>
                                          </p:tavLst>
                                        </p:anim>
                                      </p:childTnLst>
                                    </p:cTn>
                                  </p:par>
                                  <p:par>
                                    <p:cTn id="108" presetID="2" presetClass="entr" presetSubtype="1" fill="hold" grpId="0" nodeType="with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additive="base">
                                            <p:cTn id="110" dur="750" fill="hold"/>
                                            <p:tgtEl>
                                              <p:spTgt spid="24"/>
                                            </p:tgtEl>
                                            <p:attrNameLst>
                                              <p:attrName>ppt_x</p:attrName>
                                            </p:attrNameLst>
                                          </p:cBhvr>
                                          <p:tavLst>
                                            <p:tav tm="0">
                                              <p:val>
                                                <p:strVal val="#ppt_x"/>
                                              </p:val>
                                            </p:tav>
                                            <p:tav tm="100000">
                                              <p:val>
                                                <p:strVal val="#ppt_x"/>
                                              </p:val>
                                            </p:tav>
                                          </p:tavLst>
                                        </p:anim>
                                        <p:anim calcmode="lin" valueType="num">
                                          <p:cBhvr additive="base">
                                            <p:cTn id="111" dur="750" fill="hold"/>
                                            <p:tgtEl>
                                              <p:spTgt spid="24"/>
                                            </p:tgtEl>
                                            <p:attrNameLst>
                                              <p:attrName>ppt_y</p:attrName>
                                            </p:attrNameLst>
                                          </p:cBhvr>
                                          <p:tavLst>
                                            <p:tav tm="0">
                                              <p:val>
                                                <p:strVal val="0-#ppt_h/2"/>
                                              </p:val>
                                            </p:tav>
                                            <p:tav tm="100000">
                                              <p:val>
                                                <p:strVal val="#ppt_y"/>
                                              </p:val>
                                            </p:tav>
                                          </p:tavLst>
                                        </p:anim>
                                      </p:childTnLst>
                                    </p:cTn>
                                  </p:par>
                                  <p:par>
                                    <p:cTn id="112" presetID="2" presetClass="entr" presetSubtype="1"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 calcmode="lin" valueType="num">
                                          <p:cBhvr additive="base">
                                            <p:cTn id="114" dur="750" fill="hold"/>
                                            <p:tgtEl>
                                              <p:spTgt spid="27"/>
                                            </p:tgtEl>
                                            <p:attrNameLst>
                                              <p:attrName>ppt_x</p:attrName>
                                            </p:attrNameLst>
                                          </p:cBhvr>
                                          <p:tavLst>
                                            <p:tav tm="0">
                                              <p:val>
                                                <p:strVal val="#ppt_x"/>
                                              </p:val>
                                            </p:tav>
                                            <p:tav tm="100000">
                                              <p:val>
                                                <p:strVal val="#ppt_x"/>
                                              </p:val>
                                            </p:tav>
                                          </p:tavLst>
                                        </p:anim>
                                        <p:anim calcmode="lin" valueType="num">
                                          <p:cBhvr additive="base">
                                            <p:cTn id="115" dur="750" fill="hold"/>
                                            <p:tgtEl>
                                              <p:spTgt spid="27"/>
                                            </p:tgtEl>
                                            <p:attrNameLst>
                                              <p:attrName>ppt_y</p:attrName>
                                            </p:attrNameLst>
                                          </p:cBhvr>
                                          <p:tavLst>
                                            <p:tav tm="0">
                                              <p:val>
                                                <p:strVal val="0-#ppt_h/2"/>
                                              </p:val>
                                            </p:tav>
                                            <p:tav tm="100000">
                                              <p:val>
                                                <p:strVal val="#ppt_y"/>
                                              </p:val>
                                            </p:tav>
                                          </p:tavLst>
                                        </p:anim>
                                      </p:childTnLst>
                                    </p:cTn>
                                  </p:par>
                                  <p:par>
                                    <p:cTn id="116" presetID="2" presetClass="entr" presetSubtype="1" fill="hold" grpId="0" nodeType="withEffect">
                                      <p:stCondLst>
                                        <p:cond delay="0"/>
                                      </p:stCondLst>
                                      <p:childTnLst>
                                        <p:set>
                                          <p:cBhvr>
                                            <p:cTn id="117" dur="1" fill="hold">
                                              <p:stCondLst>
                                                <p:cond delay="0"/>
                                              </p:stCondLst>
                                            </p:cTn>
                                            <p:tgtEl>
                                              <p:spTgt spid="25"/>
                                            </p:tgtEl>
                                            <p:attrNameLst>
                                              <p:attrName>style.visibility</p:attrName>
                                            </p:attrNameLst>
                                          </p:cBhvr>
                                          <p:to>
                                            <p:strVal val="visible"/>
                                          </p:to>
                                        </p:set>
                                        <p:anim calcmode="lin" valueType="num">
                                          <p:cBhvr additive="base">
                                            <p:cTn id="118" dur="750" fill="hold"/>
                                            <p:tgtEl>
                                              <p:spTgt spid="25"/>
                                            </p:tgtEl>
                                            <p:attrNameLst>
                                              <p:attrName>ppt_x</p:attrName>
                                            </p:attrNameLst>
                                          </p:cBhvr>
                                          <p:tavLst>
                                            <p:tav tm="0">
                                              <p:val>
                                                <p:strVal val="#ppt_x"/>
                                              </p:val>
                                            </p:tav>
                                            <p:tav tm="100000">
                                              <p:val>
                                                <p:strVal val="#ppt_x"/>
                                              </p:val>
                                            </p:tav>
                                          </p:tavLst>
                                        </p:anim>
                                        <p:anim calcmode="lin" valueType="num">
                                          <p:cBhvr additive="base">
                                            <p:cTn id="119" dur="75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14" grpId="0" animBg="1"/>
          <p:bldP spid="20" grpId="0"/>
          <p:bldP spid="24" grpId="0"/>
          <p:bldP spid="25" grpId="0"/>
          <p:bldP spid="27" grpId="0"/>
          <p:bldP spid="28" grpId="0"/>
          <p:bldP spid="29" grpId="0"/>
          <p:bldP spid="30" grpId="0"/>
          <p:bldP spid="31" grpId="0"/>
          <p:bldP spid="32" grpId="0"/>
          <p:bldP spid="33" grpId="0" animBg="1"/>
          <p:bldP spid="34" grpId="0" animBg="1"/>
          <p:bldP spid="35" grpId="0" animBg="1"/>
          <p:bldP spid="49" grpId="0"/>
          <p:bldP spid="50" grpId="0"/>
          <p:bldP spid="51" grpId="0"/>
          <p:bldP spid="52" grpId="0"/>
          <p:bldP spid="53" grpId="0"/>
          <p:bldP spid="54" grpId="0"/>
          <p:bldP spid="58"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9|0.7"/>
</p:tagLst>
</file>

<file path=ppt/tags/tag10.xml><?xml version="1.0" encoding="utf-8"?>
<p:tagLst xmlns:a="http://schemas.openxmlformats.org/drawingml/2006/main" xmlns:r="http://schemas.openxmlformats.org/officeDocument/2006/relationships" xmlns:p="http://schemas.openxmlformats.org/presentationml/2006/main">
  <p:tag name="TIMING" val="|0.1|2.6|2.9|2.8|2.3"/>
</p:tagLst>
</file>

<file path=ppt/tags/tag11.xml><?xml version="1.0" encoding="utf-8"?>
<p:tagLst xmlns:a="http://schemas.openxmlformats.org/drawingml/2006/main" xmlns:r="http://schemas.openxmlformats.org/officeDocument/2006/relationships" xmlns:p="http://schemas.openxmlformats.org/presentationml/2006/main">
  <p:tag name="TIMING" val="|0.1|0.9|1.2|1|2"/>
</p:tagLst>
</file>

<file path=ppt/tags/tag12.xml><?xml version="1.0" encoding="utf-8"?>
<p:tagLst xmlns:a="http://schemas.openxmlformats.org/drawingml/2006/main" xmlns:r="http://schemas.openxmlformats.org/officeDocument/2006/relationships" xmlns:p="http://schemas.openxmlformats.org/presentationml/2006/main">
  <p:tag name="TIMING" val="|0.5|1.9"/>
</p:tagLst>
</file>

<file path=ppt/tags/tag13.xml><?xml version="1.0" encoding="utf-8"?>
<p:tagLst xmlns:a="http://schemas.openxmlformats.org/drawingml/2006/main" xmlns:r="http://schemas.openxmlformats.org/officeDocument/2006/relationships" xmlns:p="http://schemas.openxmlformats.org/presentationml/2006/main">
  <p:tag name="TIMING" val="|0.2"/>
</p:tagLst>
</file>

<file path=ppt/tags/tag14.xml><?xml version="1.0" encoding="utf-8"?>
<p:tagLst xmlns:a="http://schemas.openxmlformats.org/drawingml/2006/main" xmlns:r="http://schemas.openxmlformats.org/officeDocument/2006/relationships" xmlns:p="http://schemas.openxmlformats.org/presentationml/2006/main">
  <p:tag name="TIMING" val="|0.1|5.4|1"/>
</p:tagLst>
</file>

<file path=ppt/tags/tag15.xml><?xml version="1.0" encoding="utf-8"?>
<p:tagLst xmlns:a="http://schemas.openxmlformats.org/drawingml/2006/main" xmlns:r="http://schemas.openxmlformats.org/officeDocument/2006/relationships" xmlns:p="http://schemas.openxmlformats.org/presentationml/2006/main">
  <p:tag name="TIMING" val="|0.6"/>
</p:tagLst>
</file>

<file path=ppt/tags/tag16.xml><?xml version="1.0" encoding="utf-8"?>
<p:tagLst xmlns:a="http://schemas.openxmlformats.org/drawingml/2006/main" xmlns:r="http://schemas.openxmlformats.org/officeDocument/2006/relationships" xmlns:p="http://schemas.openxmlformats.org/presentationml/2006/main">
  <p:tag name="TIMING" val="|0.2|0"/>
</p:tagLst>
</file>

<file path=ppt/tags/tag17.xml><?xml version="1.0" encoding="utf-8"?>
<p:tagLst xmlns:a="http://schemas.openxmlformats.org/drawingml/2006/main" xmlns:r="http://schemas.openxmlformats.org/officeDocument/2006/relationships" xmlns:p="http://schemas.openxmlformats.org/presentationml/2006/main">
  <p:tag name="TIMING" val="|0.4|2.9"/>
</p:tagLst>
</file>

<file path=ppt/tags/tag18.xml><?xml version="1.0" encoding="utf-8"?>
<p:tagLst xmlns:a="http://schemas.openxmlformats.org/drawingml/2006/main" xmlns:r="http://schemas.openxmlformats.org/officeDocument/2006/relationships" xmlns:p="http://schemas.openxmlformats.org/presentationml/2006/main">
  <p:tag name="TIMING" val="|0.3|1.3|0.7|1.8|2"/>
</p:tagLst>
</file>

<file path=ppt/tags/tag19.xml><?xml version="1.0" encoding="utf-8"?>
<p:tagLst xmlns:a="http://schemas.openxmlformats.org/drawingml/2006/main" xmlns:r="http://schemas.openxmlformats.org/officeDocument/2006/relationships" xmlns:p="http://schemas.openxmlformats.org/presentationml/2006/main">
  <p:tag name="TIMING" val="|0.4|1.9"/>
</p:tagLst>
</file>

<file path=ppt/tags/tag2.xml><?xml version="1.0" encoding="utf-8"?>
<p:tagLst xmlns:a="http://schemas.openxmlformats.org/drawingml/2006/main" xmlns:r="http://schemas.openxmlformats.org/officeDocument/2006/relationships" xmlns:p="http://schemas.openxmlformats.org/presentationml/2006/main">
  <p:tag name="TIMING" val="|4.8|1.1|1.2"/>
</p:tagLst>
</file>

<file path=ppt/tags/tag20.xml><?xml version="1.0" encoding="utf-8"?>
<p:tagLst xmlns:a="http://schemas.openxmlformats.org/drawingml/2006/main" xmlns:r="http://schemas.openxmlformats.org/officeDocument/2006/relationships" xmlns:p="http://schemas.openxmlformats.org/presentationml/2006/main">
  <p:tag name="TIMING" val="|0.4|2.3|1.3|1|1.2|0.9|1|0.8"/>
</p:tagLst>
</file>

<file path=ppt/tags/tag21.xml><?xml version="1.0" encoding="utf-8"?>
<p:tagLst xmlns:a="http://schemas.openxmlformats.org/drawingml/2006/main" xmlns:r="http://schemas.openxmlformats.org/officeDocument/2006/relationships" xmlns:p="http://schemas.openxmlformats.org/presentationml/2006/main">
  <p:tag name="TIMING" val="|0.7|2.1|0.8|0.5|0.3|0.4|0.4|0.3|0.4|0.4|0.3|0.4|0.4"/>
</p:tagLst>
</file>

<file path=ppt/tags/tag22.xml><?xml version="1.0" encoding="utf-8"?>
<p:tagLst xmlns:a="http://schemas.openxmlformats.org/drawingml/2006/main" xmlns:r="http://schemas.openxmlformats.org/officeDocument/2006/relationships" xmlns:p="http://schemas.openxmlformats.org/presentationml/2006/main">
  <p:tag name="TIMING" val="|0.3"/>
</p:tagLst>
</file>

<file path=ppt/tags/tag23.xml><?xml version="1.0" encoding="utf-8"?>
<p:tagLst xmlns:a="http://schemas.openxmlformats.org/drawingml/2006/main" xmlns:r="http://schemas.openxmlformats.org/officeDocument/2006/relationships" xmlns:p="http://schemas.openxmlformats.org/presentationml/2006/main">
  <p:tag name="TIMING" val="|0.1|2|0.9|4.6"/>
</p:tagLst>
</file>

<file path=ppt/tags/tag24.xml><?xml version="1.0" encoding="utf-8"?>
<p:tagLst xmlns:a="http://schemas.openxmlformats.org/drawingml/2006/main" xmlns:r="http://schemas.openxmlformats.org/officeDocument/2006/relationships" xmlns:p="http://schemas.openxmlformats.org/presentationml/2006/main">
  <p:tag name="TIMING" val="|0.2"/>
</p:tagLst>
</file>

<file path=ppt/tags/tag25.xml><?xml version="1.0" encoding="utf-8"?>
<p:tagLst xmlns:a="http://schemas.openxmlformats.org/drawingml/2006/main" xmlns:r="http://schemas.openxmlformats.org/officeDocument/2006/relationships" xmlns:p="http://schemas.openxmlformats.org/presentationml/2006/main">
  <p:tag name="TIMING" val="|0.6|1.3|1|1.8|2.1"/>
</p:tagLst>
</file>

<file path=ppt/tags/tag26.xml><?xml version="1.0" encoding="utf-8"?>
<p:tagLst xmlns:a="http://schemas.openxmlformats.org/drawingml/2006/main" xmlns:r="http://schemas.openxmlformats.org/officeDocument/2006/relationships" xmlns:p="http://schemas.openxmlformats.org/presentationml/2006/main">
  <p:tag name="TIMING" val="|0.4|0.9|1|1.2|1.3|0.8|0.7|0.7|0.7|0.9|0.7|0.8|0.9"/>
</p:tagLst>
</file>

<file path=ppt/tags/tag27.xml><?xml version="1.0" encoding="utf-8"?>
<p:tagLst xmlns:a="http://schemas.openxmlformats.org/drawingml/2006/main" xmlns:r="http://schemas.openxmlformats.org/officeDocument/2006/relationships" xmlns:p="http://schemas.openxmlformats.org/presentationml/2006/main">
  <p:tag name="TIMING" val="|0.2|0.8|0.8|1.1|0.6"/>
</p:tagLst>
</file>

<file path=ppt/tags/tag28.xml><?xml version="1.0" encoding="utf-8"?>
<p:tagLst xmlns:a="http://schemas.openxmlformats.org/drawingml/2006/main" xmlns:r="http://schemas.openxmlformats.org/officeDocument/2006/relationships" xmlns:p="http://schemas.openxmlformats.org/presentationml/2006/main">
  <p:tag name="TIMING" val="|0|2.9"/>
</p:tagLst>
</file>

<file path=ppt/tags/tag29.xml><?xml version="1.0" encoding="utf-8"?>
<p:tagLst xmlns:a="http://schemas.openxmlformats.org/drawingml/2006/main" xmlns:r="http://schemas.openxmlformats.org/officeDocument/2006/relationships" xmlns:p="http://schemas.openxmlformats.org/presentationml/2006/main">
  <p:tag name="TIMING" val="|0.5|2.2|0.9|0.6|0.6|0.6|0.6|0.5|0.6|0.6|0.6|0.7"/>
</p:tagLst>
</file>

<file path=ppt/tags/tag3.xml><?xml version="1.0" encoding="utf-8"?>
<p:tagLst xmlns:a="http://schemas.openxmlformats.org/drawingml/2006/main" xmlns:r="http://schemas.openxmlformats.org/officeDocument/2006/relationships" xmlns:p="http://schemas.openxmlformats.org/presentationml/2006/main">
  <p:tag name="TIMING" val="|0.5|1.2|0.2|0.2|0.2|0.2|0.2|0.2|0.2|0.2|0.2|0.2|0.2|0.2|0.2|0.2|0.2|0.2|0.2|0.2|0.2|0.2|0.2|0.2|0.2|0.2|0.2|0.2|0.2|0.2|0.4"/>
</p:tagLst>
</file>

<file path=ppt/tags/tag30.xml><?xml version="1.0" encoding="utf-8"?>
<p:tagLst xmlns:a="http://schemas.openxmlformats.org/drawingml/2006/main" xmlns:r="http://schemas.openxmlformats.org/officeDocument/2006/relationships" xmlns:p="http://schemas.openxmlformats.org/presentationml/2006/main">
  <p:tag name="TIMING" val="|0.2|0.7"/>
</p:tagLst>
</file>

<file path=ppt/tags/tag31.xml><?xml version="1.0" encoding="utf-8"?>
<p:tagLst xmlns:a="http://schemas.openxmlformats.org/drawingml/2006/main" xmlns:r="http://schemas.openxmlformats.org/officeDocument/2006/relationships" xmlns:p="http://schemas.openxmlformats.org/presentationml/2006/main">
  <p:tag name="TIMING" val="|1.7"/>
</p:tagLst>
</file>

<file path=ppt/tags/tag32.xml><?xml version="1.0" encoding="utf-8"?>
<p:tagLst xmlns:a="http://schemas.openxmlformats.org/drawingml/2006/main" xmlns:r="http://schemas.openxmlformats.org/officeDocument/2006/relationships" xmlns:p="http://schemas.openxmlformats.org/presentationml/2006/main">
  <p:tag name="TIMING" val="|0.4|1.4|1.5|1.8|2"/>
</p:tagLst>
</file>

<file path=ppt/tags/tag33.xml><?xml version="1.0" encoding="utf-8"?>
<p:tagLst xmlns:a="http://schemas.openxmlformats.org/drawingml/2006/main" xmlns:r="http://schemas.openxmlformats.org/officeDocument/2006/relationships" xmlns:p="http://schemas.openxmlformats.org/presentationml/2006/main">
  <p:tag name="TIMING" val="|0.5"/>
</p:tagLst>
</file>

<file path=ppt/tags/tag34.xml><?xml version="1.0" encoding="utf-8"?>
<p:tagLst xmlns:a="http://schemas.openxmlformats.org/drawingml/2006/main" xmlns:r="http://schemas.openxmlformats.org/officeDocument/2006/relationships" xmlns:p="http://schemas.openxmlformats.org/presentationml/2006/main">
  <p:tag name="TIMING" val="|0.5"/>
</p:tagLst>
</file>

<file path=ppt/tags/tag35.xml><?xml version="1.0" encoding="utf-8"?>
<p:tagLst xmlns:a="http://schemas.openxmlformats.org/drawingml/2006/main" xmlns:r="http://schemas.openxmlformats.org/officeDocument/2006/relationships" xmlns:p="http://schemas.openxmlformats.org/presentationml/2006/main">
  <p:tag name="TIMING" val="|0.4"/>
</p:tagLst>
</file>

<file path=ppt/tags/tag36.xml><?xml version="1.0" encoding="utf-8"?>
<p:tagLst xmlns:a="http://schemas.openxmlformats.org/drawingml/2006/main" xmlns:r="http://schemas.openxmlformats.org/officeDocument/2006/relationships" xmlns:p="http://schemas.openxmlformats.org/presentationml/2006/main">
  <p:tag name="TIMING" val="|0.4|2.3"/>
</p:tagLst>
</file>

<file path=ppt/tags/tag37.xml><?xml version="1.0" encoding="utf-8"?>
<p:tagLst xmlns:a="http://schemas.openxmlformats.org/drawingml/2006/main" xmlns:r="http://schemas.openxmlformats.org/officeDocument/2006/relationships" xmlns:p="http://schemas.openxmlformats.org/presentationml/2006/main">
  <p:tag name="TIMING" val="|0.2|2.4|1.2|0.6|0.3|0.4"/>
</p:tagLst>
</file>

<file path=ppt/tags/tag38.xml><?xml version="1.0" encoding="utf-8"?>
<p:tagLst xmlns:a="http://schemas.openxmlformats.org/drawingml/2006/main" xmlns:r="http://schemas.openxmlformats.org/officeDocument/2006/relationships" xmlns:p="http://schemas.openxmlformats.org/presentationml/2006/main">
  <p:tag name="TIMING" val="|0.1|4"/>
</p:tagLst>
</file>

<file path=ppt/tags/tag39.xml><?xml version="1.0" encoding="utf-8"?>
<p:tagLst xmlns:a="http://schemas.openxmlformats.org/drawingml/2006/main" xmlns:r="http://schemas.openxmlformats.org/officeDocument/2006/relationships" xmlns:p="http://schemas.openxmlformats.org/presentationml/2006/main">
  <p:tag name="TIMING" val="|2.2"/>
</p:tagLst>
</file>

<file path=ppt/tags/tag4.xml><?xml version="1.0" encoding="utf-8"?>
<p:tagLst xmlns:a="http://schemas.openxmlformats.org/drawingml/2006/main" xmlns:r="http://schemas.openxmlformats.org/officeDocument/2006/relationships" xmlns:p="http://schemas.openxmlformats.org/presentationml/2006/main">
  <p:tag name="TIMING" val="|0.3|1|0.9|0.8|1.9"/>
</p:tagLst>
</file>

<file path=ppt/tags/tag5.xml><?xml version="1.0" encoding="utf-8"?>
<p:tagLst xmlns:a="http://schemas.openxmlformats.org/drawingml/2006/main" xmlns:r="http://schemas.openxmlformats.org/officeDocument/2006/relationships" xmlns:p="http://schemas.openxmlformats.org/presentationml/2006/main">
  <p:tag name="TIMING" val="|0.2|0.6|0.7"/>
</p:tagLst>
</file>

<file path=ppt/tags/tag6.xml><?xml version="1.0" encoding="utf-8"?>
<p:tagLst xmlns:a="http://schemas.openxmlformats.org/drawingml/2006/main" xmlns:r="http://schemas.openxmlformats.org/officeDocument/2006/relationships" xmlns:p="http://schemas.openxmlformats.org/presentationml/2006/main">
  <p:tag name="TIMING" val="|0.1"/>
</p:tagLst>
</file>

<file path=ppt/tags/tag7.xml><?xml version="1.0" encoding="utf-8"?>
<p:tagLst xmlns:a="http://schemas.openxmlformats.org/drawingml/2006/main" xmlns:r="http://schemas.openxmlformats.org/officeDocument/2006/relationships" xmlns:p="http://schemas.openxmlformats.org/presentationml/2006/main">
  <p:tag name="TIMING" val="|0.7|3"/>
</p:tagLst>
</file>

<file path=ppt/tags/tag8.xml><?xml version="1.0" encoding="utf-8"?>
<p:tagLst xmlns:a="http://schemas.openxmlformats.org/drawingml/2006/main" xmlns:r="http://schemas.openxmlformats.org/officeDocument/2006/relationships" xmlns:p="http://schemas.openxmlformats.org/presentationml/2006/main">
  <p:tag name="TIMING" val="|0.4|2.4|0.8|0.6|0.7|0.6|0.7|0.5|0.8"/>
</p:tagLst>
</file>

<file path=ppt/tags/tag9.xml><?xml version="1.0" encoding="utf-8"?>
<p:tagLst xmlns:a="http://schemas.openxmlformats.org/drawingml/2006/main" xmlns:r="http://schemas.openxmlformats.org/officeDocument/2006/relationships" xmlns:p="http://schemas.openxmlformats.org/presentationml/2006/main">
  <p:tag name="TIMING" val="|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2843</TotalTime>
  <Words>5460</Words>
  <Application>Microsoft Office PowerPoint</Application>
  <PresentationFormat>全屏显示(16:9)</PresentationFormat>
  <Paragraphs>500</Paragraphs>
  <Slides>39</Slides>
  <Notes>39</Notes>
  <HiddenSlides>0</HiddenSlides>
  <MMClips>1</MMClips>
  <ScaleCrop>false</ScaleCrop>
  <HeadingPairs>
    <vt:vector size="4" baseType="variant">
      <vt:variant>
        <vt:lpstr>主题</vt:lpstr>
      </vt:variant>
      <vt:variant>
        <vt:i4>1</vt:i4>
      </vt:variant>
      <vt:variant>
        <vt:lpstr>幻灯片标题</vt:lpstr>
      </vt:variant>
      <vt:variant>
        <vt:i4>39</vt:i4>
      </vt:variant>
    </vt:vector>
  </HeadingPairs>
  <TitlesOfParts>
    <vt:vector size="40"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vector>
  </TitlesOfParts>
  <Company>Users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Administrator</cp:lastModifiedBy>
  <cp:revision>367</cp:revision>
  <dcterms:created xsi:type="dcterms:W3CDTF">2015-08-22T03:26:29Z</dcterms:created>
  <dcterms:modified xsi:type="dcterms:W3CDTF">2017-07-06T20:46:36Z</dcterms:modified>
</cp:coreProperties>
</file>