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notesSlides/notesSlide46.xml" ContentType="application/vnd.openxmlformats-officedocument.presentationml.notesSlide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notesSlides/notesSlide48.xml" ContentType="application/vnd.openxmlformats-officedocument.presentationml.notesSlide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notesSlides/notesSlide45.xml" ContentType="application/vnd.openxmlformats-officedocument.presentationml.notesSlide+xml"/>
  <Override PartName="/ppt/tags/tag28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notesSlides/notesSlide39.xml" ContentType="application/vnd.openxmlformats-officedocument.presentationml.notesSlide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4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notesSlides/notesSlide47.xml" ContentType="application/vnd.openxmlformats-officedocument.presentationml.notesSlide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wma" ContentType="audio/x-ms-wma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258" r:id="rId2"/>
    <p:sldId id="259" r:id="rId3"/>
    <p:sldId id="265" r:id="rId4"/>
    <p:sldId id="348" r:id="rId5"/>
    <p:sldId id="266" r:id="rId6"/>
    <p:sldId id="304" r:id="rId7"/>
    <p:sldId id="263" r:id="rId8"/>
    <p:sldId id="294" r:id="rId9"/>
    <p:sldId id="332" r:id="rId10"/>
    <p:sldId id="272" r:id="rId11"/>
    <p:sldId id="309" r:id="rId12"/>
    <p:sldId id="283" r:id="rId13"/>
    <p:sldId id="269" r:id="rId14"/>
    <p:sldId id="310" r:id="rId15"/>
    <p:sldId id="312" r:id="rId16"/>
    <p:sldId id="305" r:id="rId17"/>
    <p:sldId id="311" r:id="rId18"/>
    <p:sldId id="313" r:id="rId19"/>
    <p:sldId id="314" r:id="rId20"/>
    <p:sldId id="270" r:id="rId21"/>
    <p:sldId id="316" r:id="rId22"/>
    <p:sldId id="317" r:id="rId23"/>
    <p:sldId id="306" r:id="rId24"/>
    <p:sldId id="319" r:id="rId25"/>
    <p:sldId id="320" r:id="rId26"/>
    <p:sldId id="284" r:id="rId27"/>
    <p:sldId id="322" r:id="rId28"/>
    <p:sldId id="276" r:id="rId29"/>
    <p:sldId id="278" r:id="rId30"/>
    <p:sldId id="289" r:id="rId31"/>
    <p:sldId id="281" r:id="rId32"/>
    <p:sldId id="324" r:id="rId33"/>
    <p:sldId id="325" r:id="rId34"/>
    <p:sldId id="307" r:id="rId35"/>
    <p:sldId id="327" r:id="rId36"/>
    <p:sldId id="328" r:id="rId37"/>
    <p:sldId id="344" r:id="rId38"/>
    <p:sldId id="330" r:id="rId39"/>
    <p:sldId id="296" r:id="rId40"/>
    <p:sldId id="279" r:id="rId41"/>
    <p:sldId id="308" r:id="rId42"/>
    <p:sldId id="299" r:id="rId43"/>
    <p:sldId id="271" r:id="rId44"/>
    <p:sldId id="345" r:id="rId45"/>
    <p:sldId id="335" r:id="rId46"/>
    <p:sldId id="293" r:id="rId47"/>
    <p:sldId id="346" r:id="rId48"/>
    <p:sldId id="302" r:id="rId49"/>
    <p:sldId id="285" r:id="rId50"/>
    <p:sldId id="340" r:id="rId51"/>
    <p:sldId id="347" r:id="rId52"/>
    <p:sldId id="343" r:id="rId53"/>
  </p:sldIdLst>
  <p:sldSz cx="9144000" cy="5143500" type="screen16x9"/>
  <p:notesSz cx="6858000" cy="9144000"/>
  <p:embeddedFontLst>
    <p:embeddedFont>
      <p:font typeface="微软雅黑" pitchFamily="34" charset="-122"/>
      <p:regular r:id="rId55"/>
      <p:bold r:id="rId56"/>
    </p:embeddedFont>
    <p:embeddedFont>
      <p:font typeface="Impact" pitchFamily="34" charset="0"/>
      <p:regular r:id="rId57"/>
    </p:embeddedFont>
    <p:embeddedFont>
      <p:font typeface="Arial Narrow" charset="0"/>
      <p:regular r:id="rId58"/>
      <p:bold r:id="rId59"/>
      <p:italic r:id="rId60"/>
      <p:boldItalic r:id="rId61"/>
    </p:embeddedFont>
    <p:embeddedFont>
      <p:font typeface="Calibri" pitchFamily="34" charset="0"/>
      <p:regular r:id="rId62"/>
      <p:bold r:id="rId63"/>
      <p:italic r:id="rId64"/>
      <p:boldItalic r:id="rId65"/>
    </p:embeddedFont>
  </p:embeddedFontLst>
  <p:custDataLst>
    <p:tags r:id="rId6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9" autoAdjust="0"/>
  </p:normalViewPr>
  <p:slideViewPr>
    <p:cSldViewPr>
      <p:cViewPr>
        <p:scale>
          <a:sx n="70" d="100"/>
          <a:sy n="70" d="100"/>
        </p:scale>
        <p:origin x="-2814" y="-12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06AEB-47C1-44FA-ABFA-F19A43A23BF2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AC7BF-7471-4C42-A544-1B89EFFF6E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575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226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113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457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974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7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2729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9136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888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311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071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923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024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fld id="{00AA28D9-08A9-4942-B1FA-28E77ACC7182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170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2873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fld id="{3B1A3193-1A1F-4251-B9C2-2E6D79C2C161}" type="slidenum">
              <a:rPr lang="zh-CN" altLang="en-US">
                <a:latin typeface="Calibri" pitchFamily="34" charset="0"/>
                <a:ea typeface="宋体" charset="-122"/>
              </a:rPr>
              <a:pPr/>
              <a:t>25</a:t>
            </a:fld>
            <a:endParaRPr lang="en-US" altLang="zh-CN">
              <a:latin typeface="Calibri" pitchFamily="34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45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27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559A891C-B7B3-46F9-8115-6A2FE600D1A2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28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75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2685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0137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FBE9E-6CEE-4D07-9834-15139DE257F8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182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5437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37384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134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35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75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9612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0298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197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7480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08526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29689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8490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B2E2C-EB88-4F91-BC72-99AECB03CB2D}" type="slidenum">
              <a:rPr lang="zh-CN" altLang="en-US" smtClean="0">
                <a:solidFill>
                  <a:prstClr val="black"/>
                </a:solidFill>
              </a:rPr>
              <a:pPr/>
              <a:t>43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2928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1946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2051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75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408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31AE7902-CD2D-4489-B26B-8D2BB93FF7E7}" type="slidenum">
              <a:rPr lang="zh-CN" altLang="en-US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951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D6162-40C6-4FC8-BD7F-A00EC73A43C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9955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20696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5144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5355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558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AC7BF-7471-4C42-A544-1B89EFFF6EE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520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fld id="{F18CCDD2-CBF9-431F-93E2-DED5D68DB44A}" type="slidenum">
              <a:rPr lang="zh-CN" altLang="en-US">
                <a:solidFill>
                  <a:prstClr val="black"/>
                </a:solidFill>
                <a:latin typeface="Calibri" pitchFamily="34" charset="0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C3D78FBA-C696-407B-9BB3-FA3BB6626841}" type="slidenum">
              <a:rPr lang="zh-CN" altLang="en-US">
                <a:latin typeface="Calibri" pitchFamily="34" charset="0"/>
              </a:rPr>
              <a:pPr/>
              <a:t>9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15621"/>
            <a:ext cx="7499176" cy="43990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FFCC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A9F6-82FD-4E1A-AB44-40930ACBBCCA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8AE9-E0D8-43DF-B12C-2FA04A84E5C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23528" y="259637"/>
            <a:ext cx="144016" cy="144016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627534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>
            <a:spLocks noChangeAspect="1"/>
          </p:cNvSpPr>
          <p:nvPr userDrawn="1"/>
        </p:nvSpPr>
        <p:spPr bwMode="auto">
          <a:xfrm>
            <a:off x="8052556" y="109076"/>
            <a:ext cx="282545" cy="518458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17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A9F6-82FD-4E1A-AB44-40930ACBBCCA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8AE9-E0D8-43DF-B12C-2FA04A84E5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4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A9F6-82FD-4E1A-AB44-40930ACBBCCA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8AE9-E0D8-43DF-B12C-2FA04A84E5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783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" Type="http://schemas.openxmlformats.org/officeDocument/2006/relationships/tags" Target="../tags/tag40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100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5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2.jpeg"/><Relationship Id="rId11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24.xml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7.jpe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1.xml"/><Relationship Id="rId15" Type="http://schemas.openxmlformats.org/officeDocument/2006/relationships/image" Target="../media/image19.jpeg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6" Type="http://schemas.microsoft.com/office/2007/relationships/hdphoto" Target="../media/hdphoto5.wdp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../media/image20.jpeg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tags" Target="../tags/tag177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10" Type="http://schemas.openxmlformats.org/officeDocument/2006/relationships/tags" Target="../tags/tag187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notesSlide" Target="../notesSlides/notesSlide30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6" Type="http://schemas.openxmlformats.org/officeDocument/2006/relationships/image" Target="../media/image23.jpe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22.jpeg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notesSlide" Target="../notesSlides/notesSlide40.xml"/><Relationship Id="rId2" Type="http://schemas.openxmlformats.org/officeDocument/2006/relationships/tags" Target="../tags/tag225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3" Type="http://schemas.openxmlformats.org/officeDocument/2006/relationships/tags" Target="../tags/tag244.xml"/><Relationship Id="rId21" Type="http://schemas.openxmlformats.org/officeDocument/2006/relationships/tags" Target="../tags/tag262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notesSlide" Target="../notesSlides/notesSlide46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tags" Target="../tags/tag264.xml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tags" Target="../tags/tag26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notesSlide" Target="../notesSlides/notesSlide48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10" Type="http://schemas.openxmlformats.org/officeDocument/2006/relationships/tags" Target="../tags/tag274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notesSlide" Target="../notesSlides/notesSlide49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5" Type="http://schemas.openxmlformats.org/officeDocument/2006/relationships/tags" Target="../tags/tag285.xm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notesSlide" Target="../notesSlides/notesSlide50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3" Type="http://schemas.openxmlformats.org/officeDocument/2006/relationships/tags" Target="../tags/tag30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761060" y="1041799"/>
            <a:ext cx="613172" cy="613172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27723" y="1008465"/>
            <a:ext cx="679847" cy="679847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6158" y="671513"/>
            <a:ext cx="3800475" cy="380047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1997" y="716758"/>
            <a:ext cx="3708797" cy="3709988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18423" y="663188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21004" y="3438536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1079" y="3438536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27039" y="1263254"/>
            <a:ext cx="276225" cy="276225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11562" y="1247786"/>
            <a:ext cx="307181" cy="307181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70422" y="2730103"/>
            <a:ext cx="452438" cy="452438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45419" y="2705100"/>
            <a:ext cx="502444" cy="502444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8889" y="4443413"/>
            <a:ext cx="153591" cy="153591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330555" y="4435079"/>
            <a:ext cx="170259" cy="170259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1732455"/>
              <a:gd name="adj2" fmla="val 8961436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16200000"/>
              <a:gd name="adj2" fmla="val 1827471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8964932"/>
              <a:gd name="adj2" fmla="val 16201783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501"/>
          <p:cNvGrpSpPr>
            <a:grpSpLocks/>
          </p:cNvGrpSpPr>
          <p:nvPr/>
        </p:nvGrpSpPr>
        <p:grpSpPr bwMode="auto">
          <a:xfrm>
            <a:off x="2505082" y="504827"/>
            <a:ext cx="4135041" cy="4135041"/>
            <a:chOff x="3339314" y="673100"/>
            <a:chExt cx="5513371" cy="5513371"/>
          </a:xfrm>
        </p:grpSpPr>
        <p:grpSp>
          <p:nvGrpSpPr>
            <p:cNvPr id="19" name="组合 617"/>
            <p:cNvGrpSpPr>
              <a:grpSpLocks/>
            </p:cNvGrpSpPr>
            <p:nvPr/>
          </p:nvGrpSpPr>
          <p:grpSpPr bwMode="auto">
            <a:xfrm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77" name="组合 675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06" name="组合 704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7355680" y="6731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7355680" y="600867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组合 705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5078266" y="67276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6673146" y="60060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组合 706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5169339" y="6719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6158293" y="600685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组合 707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5" name="直接连接符 124"/>
                  <p:cNvCxnSpPr/>
                  <p:nvPr/>
                </p:nvCxnSpPr>
                <p:spPr>
                  <a:xfrm>
                    <a:off x="6458930" y="672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6653201" y="60061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组合 708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6402708" y="6723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/>
                  <p:cNvCxnSpPr/>
                  <p:nvPr/>
                </p:nvCxnSpPr>
                <p:spPr>
                  <a:xfrm>
                    <a:off x="6099454" y="60061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组合 709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5730901" y="6728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7720134" y="60062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组合 710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5787055" y="67257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6090308" y="60063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组合 711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7112170" y="67249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5517290" y="600581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组合 712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5" name="直接连接符 114"/>
                  <p:cNvCxnSpPr/>
                  <p:nvPr/>
                </p:nvCxnSpPr>
                <p:spPr>
                  <a:xfrm>
                    <a:off x="7021168" y="67137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6032214" y="60063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" name="组合 676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79" name="组合 677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7355680" y="66992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7355680" y="60054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组合 678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5078266" y="67276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6673146" y="60060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679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5169339" y="6719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6158293" y="600685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组合 680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6458930" y="672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6653201" y="60061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组合 681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6402708" y="6723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6099454" y="60061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组合 682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5730901" y="6728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7720134" y="60062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组合 683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5787055" y="67257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6090308" y="60063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组合 684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7112170" y="67249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5517290" y="600581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685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7021168" y="67137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6032214" y="60063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" name="组合 618"/>
            <p:cNvGrpSpPr>
              <a:grpSpLocks/>
            </p:cNvGrpSpPr>
            <p:nvPr/>
          </p:nvGrpSpPr>
          <p:grpSpPr bwMode="auto">
            <a:xfrm rot="300000"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21" name="组合 619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50" name="组合 648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6097582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5875821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组合 649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7275084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6697461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组合 650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6279389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71329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组合 651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7466973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678962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组合 652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6096000" y="67263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6096000" y="600689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组合 653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5912611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>
                    <a:off x="50591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组合 654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4725027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>
                    <a:off x="540238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组合 655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6094418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6316179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组合 656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4916916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5494539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组合 620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23" name="组合 621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6097582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5875821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组合 622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7275084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6697461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组合 623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6279389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71329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组合 624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7466973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78962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625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6096000" y="67263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6096000" y="600689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组合 626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5912611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50591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组合 627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4725027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540238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组合 628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6094418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>
                    <a:off x="6316179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组合 629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4916916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5494539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3" name="组合 502"/>
          <p:cNvGrpSpPr>
            <a:grpSpLocks/>
          </p:cNvGrpSpPr>
          <p:nvPr/>
        </p:nvGrpSpPr>
        <p:grpSpPr bwMode="auto">
          <a:xfrm rot="120000">
            <a:off x="2505082" y="504827"/>
            <a:ext cx="4135041" cy="4135041"/>
            <a:chOff x="3339314" y="673100"/>
            <a:chExt cx="5513371" cy="5513371"/>
          </a:xfrm>
        </p:grpSpPr>
        <p:grpSp>
          <p:nvGrpSpPr>
            <p:cNvPr id="134" name="组合 503"/>
            <p:cNvGrpSpPr>
              <a:grpSpLocks/>
            </p:cNvGrpSpPr>
            <p:nvPr/>
          </p:nvGrpSpPr>
          <p:grpSpPr bwMode="auto">
            <a:xfrm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192" name="组合 561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221" name="组合 590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6" name="直接连接符 245"/>
                  <p:cNvCxnSpPr/>
                  <p:nvPr/>
                </p:nvCxnSpPr>
                <p:spPr>
                  <a:xfrm>
                    <a:off x="5719256" y="6719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直接连接符 246"/>
                  <p:cNvCxnSpPr/>
                  <p:nvPr/>
                </p:nvCxnSpPr>
                <p:spPr>
                  <a:xfrm>
                    <a:off x="6383677" y="60066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组合 591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4" name="直接连接符 243"/>
                  <p:cNvCxnSpPr/>
                  <p:nvPr/>
                </p:nvCxnSpPr>
                <p:spPr>
                  <a:xfrm>
                    <a:off x="5973852" y="6703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直接连接符 244"/>
                  <p:cNvCxnSpPr/>
                  <p:nvPr/>
                </p:nvCxnSpPr>
                <p:spPr>
                  <a:xfrm>
                    <a:off x="5694709" y="600750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组合 592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2" name="直接连接符 241"/>
                  <p:cNvCxnSpPr/>
                  <p:nvPr/>
                </p:nvCxnSpPr>
                <p:spPr>
                  <a:xfrm>
                    <a:off x="5686273" y="67193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直接连接符 242"/>
                  <p:cNvCxnSpPr/>
                  <p:nvPr/>
                </p:nvCxnSpPr>
                <p:spPr>
                  <a:xfrm>
                    <a:off x="5560903" y="600633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组合 593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0" name="直接连接符 239"/>
                  <p:cNvCxnSpPr/>
                  <p:nvPr/>
                </p:nvCxnSpPr>
                <p:spPr>
                  <a:xfrm>
                    <a:off x="5560044" y="67226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直接连接符 240"/>
                  <p:cNvCxnSpPr/>
                  <p:nvPr/>
                </p:nvCxnSpPr>
                <p:spPr>
                  <a:xfrm>
                    <a:off x="5297370" y="600669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组合 594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8" name="直接连接符 237"/>
                  <p:cNvCxnSpPr/>
                  <p:nvPr/>
                </p:nvCxnSpPr>
                <p:spPr>
                  <a:xfrm>
                    <a:off x="5057790" y="67301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直接连接符 238"/>
                  <p:cNvCxnSpPr/>
                  <p:nvPr/>
                </p:nvCxnSpPr>
                <p:spPr>
                  <a:xfrm>
                    <a:off x="5448138" y="60080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组合 595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6" name="直接连接符 235"/>
                  <p:cNvCxnSpPr/>
                  <p:nvPr/>
                </p:nvCxnSpPr>
                <p:spPr>
                  <a:xfrm>
                    <a:off x="5702330" y="6710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直接连接符 236"/>
                  <p:cNvCxnSpPr/>
                  <p:nvPr/>
                </p:nvCxnSpPr>
                <p:spPr>
                  <a:xfrm>
                    <a:off x="5450039" y="600809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组合 596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4" name="直接连接符 233"/>
                  <p:cNvCxnSpPr/>
                  <p:nvPr/>
                </p:nvCxnSpPr>
                <p:spPr>
                  <a:xfrm>
                    <a:off x="6717233" y="67245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直接连接符 234"/>
                  <p:cNvCxnSpPr/>
                  <p:nvPr/>
                </p:nvCxnSpPr>
                <p:spPr>
                  <a:xfrm>
                    <a:off x="7026109" y="60065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组合 597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2" name="直接连接符 231"/>
                  <p:cNvCxnSpPr/>
                  <p:nvPr/>
                </p:nvCxnSpPr>
                <p:spPr>
                  <a:xfrm>
                    <a:off x="7170719" y="67288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直接连接符 232"/>
                  <p:cNvCxnSpPr/>
                  <p:nvPr/>
                </p:nvCxnSpPr>
                <p:spPr>
                  <a:xfrm>
                    <a:off x="5372631" y="600696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组合 598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0" name="直接连接符 229"/>
                  <p:cNvCxnSpPr/>
                  <p:nvPr/>
                </p:nvCxnSpPr>
                <p:spPr>
                  <a:xfrm>
                    <a:off x="5818708" y="6727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直接连接符 230"/>
                  <p:cNvCxnSpPr/>
                  <p:nvPr/>
                </p:nvCxnSpPr>
                <p:spPr>
                  <a:xfrm>
                    <a:off x="7151917" y="60066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3" name="组合 562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94" name="组合 563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9" name="直接连接符 218"/>
                  <p:cNvCxnSpPr/>
                  <p:nvPr/>
                </p:nvCxnSpPr>
                <p:spPr>
                  <a:xfrm>
                    <a:off x="5719256" y="6719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直接连接符 219"/>
                  <p:cNvCxnSpPr/>
                  <p:nvPr/>
                </p:nvCxnSpPr>
                <p:spPr>
                  <a:xfrm>
                    <a:off x="6383677" y="60066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组合 564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7" name="直接连接符 216"/>
                  <p:cNvCxnSpPr/>
                  <p:nvPr/>
                </p:nvCxnSpPr>
                <p:spPr>
                  <a:xfrm>
                    <a:off x="5973852" y="6703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接连接符 217"/>
                  <p:cNvCxnSpPr/>
                  <p:nvPr/>
                </p:nvCxnSpPr>
                <p:spPr>
                  <a:xfrm>
                    <a:off x="5694709" y="600750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组合 565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5" name="直接连接符 214"/>
                  <p:cNvCxnSpPr/>
                  <p:nvPr/>
                </p:nvCxnSpPr>
                <p:spPr>
                  <a:xfrm>
                    <a:off x="5686273" y="67193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接连接符 215"/>
                  <p:cNvCxnSpPr/>
                  <p:nvPr/>
                </p:nvCxnSpPr>
                <p:spPr>
                  <a:xfrm>
                    <a:off x="5560903" y="600633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" name="组合 566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3" name="直接连接符 212"/>
                  <p:cNvCxnSpPr/>
                  <p:nvPr/>
                </p:nvCxnSpPr>
                <p:spPr>
                  <a:xfrm>
                    <a:off x="5560044" y="67226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接连接符 213"/>
                  <p:cNvCxnSpPr/>
                  <p:nvPr/>
                </p:nvCxnSpPr>
                <p:spPr>
                  <a:xfrm>
                    <a:off x="5297370" y="600669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组合 567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1" name="直接连接符 210"/>
                  <p:cNvCxnSpPr/>
                  <p:nvPr/>
                </p:nvCxnSpPr>
                <p:spPr>
                  <a:xfrm>
                    <a:off x="5057790" y="67301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接连接符 211"/>
                  <p:cNvCxnSpPr/>
                  <p:nvPr/>
                </p:nvCxnSpPr>
                <p:spPr>
                  <a:xfrm>
                    <a:off x="5448138" y="60080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" name="组合 568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9" name="直接连接符 208"/>
                  <p:cNvCxnSpPr/>
                  <p:nvPr/>
                </p:nvCxnSpPr>
                <p:spPr>
                  <a:xfrm>
                    <a:off x="5702330" y="6710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直接连接符 209"/>
                  <p:cNvCxnSpPr/>
                  <p:nvPr/>
                </p:nvCxnSpPr>
                <p:spPr>
                  <a:xfrm>
                    <a:off x="5450039" y="600809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" name="组合 569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7" name="直接连接符 206"/>
                  <p:cNvCxnSpPr/>
                  <p:nvPr/>
                </p:nvCxnSpPr>
                <p:spPr>
                  <a:xfrm>
                    <a:off x="6717233" y="67245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接连接符 207"/>
                  <p:cNvCxnSpPr/>
                  <p:nvPr/>
                </p:nvCxnSpPr>
                <p:spPr>
                  <a:xfrm>
                    <a:off x="7026109" y="60065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组合 570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5" name="直接连接符 204"/>
                  <p:cNvCxnSpPr/>
                  <p:nvPr/>
                </p:nvCxnSpPr>
                <p:spPr>
                  <a:xfrm>
                    <a:off x="7170719" y="67288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接连接符 205"/>
                  <p:cNvCxnSpPr/>
                  <p:nvPr/>
                </p:nvCxnSpPr>
                <p:spPr>
                  <a:xfrm>
                    <a:off x="5372631" y="600696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" name="组合 571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3" name="直接连接符 202"/>
                  <p:cNvCxnSpPr/>
                  <p:nvPr/>
                </p:nvCxnSpPr>
                <p:spPr>
                  <a:xfrm>
                    <a:off x="5818708" y="6727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接连接符 203"/>
                  <p:cNvCxnSpPr/>
                  <p:nvPr/>
                </p:nvCxnSpPr>
                <p:spPr>
                  <a:xfrm>
                    <a:off x="7151917" y="60066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5" name="组合 504"/>
            <p:cNvGrpSpPr>
              <a:grpSpLocks/>
            </p:cNvGrpSpPr>
            <p:nvPr/>
          </p:nvGrpSpPr>
          <p:grpSpPr bwMode="auto">
            <a:xfrm rot="300000"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136" name="组合 505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65" name="组合 534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5180599" y="67269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6704036" y="600682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组合 535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8" name="直接连接符 187"/>
                  <p:cNvCxnSpPr/>
                  <p:nvPr/>
                </p:nvCxnSpPr>
                <p:spPr>
                  <a:xfrm>
                    <a:off x="6185927" y="6731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5268899" y="6008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组合 536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7187206" y="6727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接连接符 186"/>
                  <p:cNvCxnSpPr/>
                  <p:nvPr/>
                </p:nvCxnSpPr>
                <p:spPr>
                  <a:xfrm>
                    <a:off x="6106655" y="60070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组合 537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5801172" y="6718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4874439" y="600764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组合 538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6145393" y="67040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5921729" y="60056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组合 539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0" name="直接连接符 179"/>
                  <p:cNvCxnSpPr/>
                  <p:nvPr/>
                </p:nvCxnSpPr>
                <p:spPr>
                  <a:xfrm>
                    <a:off x="6964324" y="67159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6211968" y="60071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组合 540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8" name="直接连接符 177"/>
                  <p:cNvCxnSpPr/>
                  <p:nvPr/>
                </p:nvCxnSpPr>
                <p:spPr>
                  <a:xfrm>
                    <a:off x="5757173" y="67242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/>
                  <p:cNvCxnSpPr/>
                  <p:nvPr/>
                </p:nvCxnSpPr>
                <p:spPr>
                  <a:xfrm>
                    <a:off x="5692843" y="600639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组合 541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6" name="直接连接符 175"/>
                  <p:cNvCxnSpPr/>
                  <p:nvPr/>
                </p:nvCxnSpPr>
                <p:spPr>
                  <a:xfrm>
                    <a:off x="7271534" y="67222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接连接符 176"/>
                  <p:cNvCxnSpPr/>
                  <p:nvPr/>
                </p:nvCxnSpPr>
                <p:spPr>
                  <a:xfrm>
                    <a:off x="5052546" y="600692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组合 542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4" name="直接连接符 173"/>
                  <p:cNvCxnSpPr/>
                  <p:nvPr/>
                </p:nvCxnSpPr>
                <p:spPr>
                  <a:xfrm>
                    <a:off x="4981213" y="6714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接连接符 174"/>
                  <p:cNvCxnSpPr/>
                  <p:nvPr/>
                </p:nvCxnSpPr>
                <p:spPr>
                  <a:xfrm>
                    <a:off x="5320304" y="600566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7" name="组合 506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38" name="组合 507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5180599" y="67269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704036" y="600682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组合 508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6185927" y="6731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5268899" y="6008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组合 509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9" name="直接连接符 158"/>
                  <p:cNvCxnSpPr/>
                  <p:nvPr/>
                </p:nvCxnSpPr>
                <p:spPr>
                  <a:xfrm>
                    <a:off x="7187206" y="6727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06655" y="60070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组合 510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5801172" y="6718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4874439" y="600764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2" name="组合 511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6145393" y="67040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5921729" y="60056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组合 512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6964324" y="67159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6211968" y="60071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组合 513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5757173" y="67242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5692843" y="600639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组合 514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49" name="直接连接符 148"/>
                  <p:cNvCxnSpPr/>
                  <p:nvPr/>
                </p:nvCxnSpPr>
                <p:spPr>
                  <a:xfrm>
                    <a:off x="7271534" y="67222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/>
                  <p:cNvCxnSpPr/>
                  <p:nvPr/>
                </p:nvCxnSpPr>
                <p:spPr>
                  <a:xfrm>
                    <a:off x="5052546" y="600692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组合 515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4981213" y="6714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5320304" y="600566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3" name="组合 755"/>
          <p:cNvGrpSpPr>
            <a:grpSpLocks/>
          </p:cNvGrpSpPr>
          <p:nvPr/>
        </p:nvGrpSpPr>
        <p:grpSpPr bwMode="auto">
          <a:xfrm>
            <a:off x="2408647" y="408395"/>
            <a:ext cx="4326731" cy="4326731"/>
            <a:chOff x="3211052" y="543818"/>
            <a:chExt cx="5769896" cy="5769896"/>
          </a:xfrm>
        </p:grpSpPr>
        <p:sp>
          <p:nvSpPr>
            <p:cNvPr id="254" name="弧形 253"/>
            <p:cNvSpPr/>
            <p:nvPr/>
          </p:nvSpPr>
          <p:spPr>
            <a:xfrm rot="117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弧形 254"/>
            <p:cNvSpPr/>
            <p:nvPr/>
          </p:nvSpPr>
          <p:spPr>
            <a:xfrm rot="9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6" name="组合 758"/>
          <p:cNvGrpSpPr>
            <a:grpSpLocks/>
          </p:cNvGrpSpPr>
          <p:nvPr/>
        </p:nvGrpSpPr>
        <p:grpSpPr bwMode="auto">
          <a:xfrm>
            <a:off x="2408647" y="408395"/>
            <a:ext cx="4326731" cy="4326731"/>
            <a:chOff x="3211052" y="543818"/>
            <a:chExt cx="5769896" cy="5769896"/>
          </a:xfrm>
        </p:grpSpPr>
        <p:sp>
          <p:nvSpPr>
            <p:cNvPr id="257" name="弧形 256"/>
            <p:cNvSpPr/>
            <p:nvPr/>
          </p:nvSpPr>
          <p:spPr>
            <a:xfrm rot="171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弧形 257"/>
            <p:cNvSpPr/>
            <p:nvPr/>
          </p:nvSpPr>
          <p:spPr>
            <a:xfrm rot="63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9" name="组合 761"/>
          <p:cNvGrpSpPr>
            <a:grpSpLocks/>
          </p:cNvGrpSpPr>
          <p:nvPr/>
        </p:nvGrpSpPr>
        <p:grpSpPr bwMode="auto">
          <a:xfrm>
            <a:off x="2268153" y="266700"/>
            <a:ext cx="4607719" cy="4608910"/>
            <a:chOff x="2840736" y="173502"/>
            <a:chExt cx="6510528" cy="6510528"/>
          </a:xfrm>
        </p:grpSpPr>
        <p:sp>
          <p:nvSpPr>
            <p:cNvPr id="260" name="弧形 259"/>
            <p:cNvSpPr/>
            <p:nvPr/>
          </p:nvSpPr>
          <p:spPr>
            <a:xfrm rot="6300000">
              <a:off x="2840736" y="173502"/>
              <a:ext cx="6510528" cy="6510528"/>
            </a:xfrm>
            <a:prstGeom prst="arc">
              <a:avLst>
                <a:gd name="adj1" fmla="val 14923411"/>
                <a:gd name="adj2" fmla="val 15758885"/>
              </a:avLst>
            </a:prstGeom>
            <a:ln w="222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弧形 260"/>
            <p:cNvSpPr/>
            <p:nvPr/>
          </p:nvSpPr>
          <p:spPr>
            <a:xfrm rot="17100000">
              <a:off x="2840736" y="173502"/>
              <a:ext cx="6510528" cy="6510528"/>
            </a:xfrm>
            <a:prstGeom prst="arc">
              <a:avLst>
                <a:gd name="adj1" fmla="val 14923411"/>
                <a:gd name="adj2" fmla="val 15758885"/>
              </a:avLst>
            </a:prstGeom>
            <a:ln w="222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2" name="组合 764"/>
          <p:cNvGrpSpPr>
            <a:grpSpLocks/>
          </p:cNvGrpSpPr>
          <p:nvPr/>
        </p:nvGrpSpPr>
        <p:grpSpPr bwMode="auto">
          <a:xfrm>
            <a:off x="2132422" y="132170"/>
            <a:ext cx="4879181" cy="4879181"/>
            <a:chOff x="2840736" y="173502"/>
            <a:chExt cx="6510528" cy="6510528"/>
          </a:xfrm>
        </p:grpSpPr>
        <p:sp>
          <p:nvSpPr>
            <p:cNvPr id="263" name="弧形 262"/>
            <p:cNvSpPr/>
            <p:nvPr/>
          </p:nvSpPr>
          <p:spPr>
            <a:xfrm rot="6300000">
              <a:off x="2840736" y="173502"/>
              <a:ext cx="6510528" cy="6510528"/>
            </a:xfrm>
            <a:prstGeom prst="arc">
              <a:avLst>
                <a:gd name="adj1" fmla="val 15120587"/>
                <a:gd name="adj2" fmla="val 15588638"/>
              </a:avLst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弧形 263"/>
            <p:cNvSpPr/>
            <p:nvPr/>
          </p:nvSpPr>
          <p:spPr>
            <a:xfrm rot="17100000">
              <a:off x="2840736" y="173502"/>
              <a:ext cx="6510528" cy="6510528"/>
            </a:xfrm>
            <a:prstGeom prst="arc">
              <a:avLst>
                <a:gd name="adj1" fmla="val 15129466"/>
                <a:gd name="adj2" fmla="val 15565065"/>
              </a:avLst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8" name="纯音乐 - 气势汹汹的背景配乐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84231" y="5559634"/>
            <a:ext cx="609600" cy="609600"/>
          </a:xfrm>
          <a:prstGeom prst="rect">
            <a:avLst/>
          </a:prstGeom>
        </p:spPr>
      </p:pic>
      <p:pic>
        <p:nvPicPr>
          <p:cNvPr id="249" name="图片 2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096" y="1516988"/>
            <a:ext cx="2047619" cy="2047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940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00">
        <p14:vortex dir="r"/>
      </p:transition>
    </mc:Choice>
    <mc:Fallback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2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3" presetClass="entr" presetSubtype="16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4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3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1.85185E-6 C 0.11198 -1.85185E-6 0.20286 0.16158 0.20286 0.36065 C 0.20286 0.55949 0.11198 0.72107 0 0.72107 C -0.11211 0.72107 -0.20286 0.55949 -0.20286 0.36065 C -0.20286 0.16158 -0.11211 -1.85185E-6 0 -1.85185E-6 Z " pathEditMode="relative" rAng="0" ptsTypes="AAAAA">
                                      <p:cBhvr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6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0.00069 C -0.05573 0.17314 -0.17995 0.23287 -0.27682 0.13333 C -0.37357 0.03333 -0.40703 -0.18681 -0.35091 -0.35973 C -0.29479 -0.53218 -0.17083 -0.59075 -0.07383 -0.4919 C 0.02305 -0.39237 0.05625 -0.1713 0.00026 0.00069 Z " pathEditMode="relative" rAng="7200000" ptsTypes="AAAAA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00" y="-17986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11111E-6 C -0.05599 -0.17222 -0.02279 -0.39305 0.07422 -0.49259 C 0.17109 -0.5919 0.29518 -0.53287 0.35117 -0.36042 C 0.40729 -0.18773 0.37396 0.03264 0.27708 0.13218 C 0.18008 0.23171 0.05599 0.17269 8.33333E-7 -1.11111E-6 Z " pathEditMode="relative" rAng="14400000" ptsTypes="AAAAA">
                                      <p:cBhvr>
                                        <p:cTn id="6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00" y="-1800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1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1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45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23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4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4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20" dur="2250" fill="hold"/>
                                        <p:tgtEl>
                                          <p:spTgt spid="24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5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5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2">
                <p:cTn id="2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8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569190" y="1530110"/>
            <a:ext cx="6096000" cy="680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38" tIns="45719" rIns="91438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7" name="组合 4"/>
          <p:cNvGrpSpPr/>
          <p:nvPr/>
        </p:nvGrpSpPr>
        <p:grpSpPr>
          <a:xfrm>
            <a:off x="1873990" y="1198646"/>
            <a:ext cx="4267200" cy="797040"/>
            <a:chOff x="1828800" y="1468799"/>
            <a:chExt cx="4267200" cy="885600"/>
          </a:xfrm>
        </p:grpSpPr>
        <p:sp>
          <p:nvSpPr>
            <p:cNvPr id="128" name="圆角矩形 127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1852613" y="1489075"/>
              <a:ext cx="4224337" cy="846931"/>
            </a:xfrm>
            <a:prstGeom prst="roundRect">
              <a:avLst>
                <a:gd name="adj" fmla="val 12134"/>
              </a:avLst>
            </a:prstGeom>
            <a:gradFill rotWithShape="1">
              <a:gsLst>
                <a:gs pos="100000">
                  <a:schemeClr val="accent1"/>
                </a:gs>
                <a:gs pos="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2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kern="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0" name="矩形 129"/>
          <p:cNvSpPr/>
          <p:nvPr/>
        </p:nvSpPr>
        <p:spPr>
          <a:xfrm>
            <a:off x="1569190" y="2754831"/>
            <a:ext cx="6096000" cy="680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38" tIns="45719" rIns="91438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569190" y="3979551"/>
            <a:ext cx="6096000" cy="6804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91438" tIns="45719" rIns="91438" bIns="4571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550" y="1580336"/>
            <a:ext cx="79208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7" y="2788410"/>
            <a:ext cx="79208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5367" y="3996744"/>
            <a:ext cx="792088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第一部分 重点工作回顾</a:t>
            </a:r>
          </a:p>
        </p:txBody>
      </p:sp>
      <p:grpSp>
        <p:nvGrpSpPr>
          <p:cNvPr id="18" name="组合 4"/>
          <p:cNvGrpSpPr/>
          <p:nvPr/>
        </p:nvGrpSpPr>
        <p:grpSpPr>
          <a:xfrm>
            <a:off x="1873990" y="2422782"/>
            <a:ext cx="4267200" cy="797040"/>
            <a:chOff x="1828800" y="1468799"/>
            <a:chExt cx="4267200" cy="885600"/>
          </a:xfrm>
        </p:grpSpPr>
        <p:sp>
          <p:nvSpPr>
            <p:cNvPr id="19" name="圆角矩形 18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852613" y="1489075"/>
              <a:ext cx="4224337" cy="846931"/>
            </a:xfrm>
            <a:prstGeom prst="roundRect">
              <a:avLst>
                <a:gd name="adj" fmla="val 12134"/>
              </a:avLst>
            </a:prstGeom>
            <a:gradFill rotWithShape="1">
              <a:gsLst>
                <a:gs pos="100000">
                  <a:schemeClr val="accent1"/>
                </a:gs>
                <a:gs pos="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2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kern="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1897803" y="3646918"/>
            <a:ext cx="4267200" cy="797040"/>
            <a:chOff x="1828800" y="1468799"/>
            <a:chExt cx="4267200" cy="885600"/>
          </a:xfrm>
        </p:grpSpPr>
        <p:sp>
          <p:nvSpPr>
            <p:cNvPr id="22" name="圆角矩形 21"/>
            <p:cNvSpPr/>
            <p:nvPr/>
          </p:nvSpPr>
          <p:spPr>
            <a:xfrm>
              <a:off x="1828800" y="1468799"/>
              <a:ext cx="4267200" cy="885600"/>
            </a:xfrm>
            <a:prstGeom prst="round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852613" y="1489075"/>
              <a:ext cx="4224337" cy="846931"/>
            </a:xfrm>
            <a:prstGeom prst="roundRect">
              <a:avLst>
                <a:gd name="adj" fmla="val 12134"/>
              </a:avLst>
            </a:prstGeom>
            <a:gradFill rotWithShape="1">
              <a:gsLst>
                <a:gs pos="100000">
                  <a:schemeClr val="accent1"/>
                </a:gs>
                <a:gs pos="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400" kern="0" dirty="0">
                  <a:solidFill>
                    <a:schemeClr val="tx2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400" kern="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3393784"/>
      </p:ext>
    </p:extLst>
  </p:cSld>
  <p:clrMapOvr>
    <a:masterClrMapping/>
  </p:clrMapOvr>
  <p:transition spd="slow" advTm="7000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2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0" grpId="0" animBg="1"/>
          <p:bldP spid="131" grpId="0" animBg="1"/>
          <p:bldP spid="3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12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1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0" grpId="0" animBg="1"/>
          <p:bldP spid="131" grpId="0" animBg="1"/>
          <p:bldP spid="3" grpId="0"/>
          <p:bldP spid="16" grpId="0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第一部分 公司发展大事件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23528" y="4579076"/>
            <a:ext cx="8352928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91885" y="2570397"/>
            <a:ext cx="0" cy="2009068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24319" y="2183597"/>
            <a:ext cx="0" cy="2395869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935815" y="2482465"/>
            <a:ext cx="0" cy="2097002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73984" y="3291880"/>
            <a:ext cx="0" cy="1287635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489731" y="3863558"/>
            <a:ext cx="0" cy="715957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 bwMode="auto">
          <a:xfrm>
            <a:off x="2770319" y="45250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5250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319984" y="45250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5250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440708" y="4525076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8075" y="2942824"/>
            <a:ext cx="1259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8081" y="3200979"/>
            <a:ext cx="118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您的内容打在这里，</a:t>
            </a:r>
            <a:r>
              <a:rPr lang="zh-CN" altLang="en-US" sz="800" dirty="0" smtClean="0">
                <a:solidFill>
                  <a:schemeClr val="accent1"/>
                </a:solidFill>
                <a:cs typeface="+mn-ea"/>
                <a:sym typeface="+mn-lt"/>
              </a:rPr>
              <a:t>或者复制</a:t>
            </a:r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</a:t>
            </a:r>
            <a:r>
              <a:rPr lang="zh-CN" altLang="en-US" sz="800" dirty="0" smtClean="0">
                <a:solidFill>
                  <a:schemeClr val="accent1"/>
                </a:solidFill>
                <a:cs typeface="+mn-ea"/>
                <a:sym typeface="+mn-lt"/>
              </a:rPr>
              <a:t>文本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8594" y="3381897"/>
            <a:ext cx="118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80808">
                  <a:lumMod val="90000"/>
                  <a:lumOff val="10000"/>
                </a:srgbClr>
              </a:buClr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8587" y="3633027"/>
            <a:ext cx="105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您的内容打在这里，或者复制您的文本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4200" y="3658698"/>
            <a:ext cx="1269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80808">
                  <a:lumMod val="90000"/>
                  <a:lumOff val="10000"/>
                </a:srgbClr>
              </a:buClr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4212" y="3921108"/>
            <a:ext cx="1125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您的内容打在这里，或者复制您的文本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9829" y="3745365"/>
            <a:ext cx="124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80808">
                  <a:lumMod val="90000"/>
                  <a:lumOff val="10000"/>
                </a:srgbClr>
              </a:buClr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9816" y="4014553"/>
            <a:ext cx="105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您的内容打在这里，或者复制您的文本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4147" y="3904621"/>
            <a:ext cx="119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80808">
                  <a:lumMod val="90000"/>
                  <a:lumOff val="10000"/>
                </a:srgbClr>
              </a:buClr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4146" y="4158569"/>
            <a:ext cx="112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8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您的内容打在这里，或者复制您的文本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椭圆 11"/>
          <p:cNvSpPr/>
          <p:nvPr/>
        </p:nvSpPr>
        <p:spPr>
          <a:xfrm>
            <a:off x="7053029" y="2727396"/>
            <a:ext cx="907115" cy="1092241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gradFill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r>
              <a:rPr lang="en-US" altLang="zh-CN" sz="2400" kern="0" dirty="0">
                <a:solidFill>
                  <a:schemeClr val="tx2"/>
                </a:solidFill>
                <a:latin typeface="Impact" panose="020B0806030902050204" pitchFamily="34" charset="0"/>
                <a:cs typeface="+mn-ea"/>
                <a:sym typeface="+mn-lt"/>
              </a:rPr>
              <a:t>2015</a:t>
            </a:r>
            <a:endParaRPr lang="zh-CN" altLang="en-US" sz="2400" kern="0" dirty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8" name="椭圆 11"/>
          <p:cNvSpPr/>
          <p:nvPr/>
        </p:nvSpPr>
        <p:spPr>
          <a:xfrm>
            <a:off x="838329" y="1390225"/>
            <a:ext cx="907115" cy="1092241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gradFill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r>
              <a:rPr lang="en-US" altLang="zh-CN" sz="2400" kern="0" dirty="0" smtClean="0">
                <a:solidFill>
                  <a:schemeClr val="tx2"/>
                </a:solidFill>
                <a:latin typeface="Impact" panose="020B0806030902050204" pitchFamily="34" charset="0"/>
                <a:cs typeface="+mn-ea"/>
                <a:sym typeface="+mn-lt"/>
              </a:rPr>
              <a:t>2011</a:t>
            </a:r>
            <a:endParaRPr lang="zh-CN" altLang="en-US" sz="2400" kern="0" dirty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9" name="椭圆 11"/>
          <p:cNvSpPr/>
          <p:nvPr/>
        </p:nvSpPr>
        <p:spPr>
          <a:xfrm>
            <a:off x="2382638" y="1079482"/>
            <a:ext cx="907115" cy="1092241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gradFill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r>
              <a:rPr lang="en-US" altLang="zh-CN" sz="2400" kern="0" dirty="0" smtClean="0">
                <a:solidFill>
                  <a:schemeClr val="tx2"/>
                </a:solidFill>
                <a:latin typeface="Impact" panose="020B0806030902050204" pitchFamily="34" charset="0"/>
                <a:cs typeface="+mn-ea"/>
                <a:sym typeface="+mn-lt"/>
              </a:rPr>
              <a:t>2012</a:t>
            </a:r>
            <a:endParaRPr lang="zh-CN" altLang="en-US" sz="2400" kern="0" dirty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0" name="椭圆 11"/>
          <p:cNvSpPr/>
          <p:nvPr/>
        </p:nvSpPr>
        <p:spPr>
          <a:xfrm>
            <a:off x="3920428" y="2168924"/>
            <a:ext cx="907115" cy="1092241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gradFill rotWithShape="1">
            <a:gsLst>
              <a:gs pos="100000">
                <a:schemeClr val="accent1"/>
              </a:gs>
              <a:gs pos="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r>
              <a:rPr lang="en-US" altLang="zh-CN" sz="2400" kern="0" dirty="0" smtClean="0">
                <a:solidFill>
                  <a:schemeClr val="tx2"/>
                </a:solidFill>
                <a:latin typeface="Impact" panose="020B0806030902050204" pitchFamily="34" charset="0"/>
                <a:cs typeface="+mn-ea"/>
                <a:sym typeface="+mn-lt"/>
              </a:rPr>
              <a:t>2013</a:t>
            </a:r>
            <a:endParaRPr lang="zh-CN" altLang="en-US" sz="2400" kern="0" dirty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1" name="椭圆 11"/>
          <p:cNvSpPr/>
          <p:nvPr/>
        </p:nvSpPr>
        <p:spPr>
          <a:xfrm>
            <a:off x="5482258" y="1359011"/>
            <a:ext cx="907115" cy="1092241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r>
              <a:rPr lang="en-US" altLang="zh-CN" sz="2400" kern="0" dirty="0" smtClean="0">
                <a:solidFill>
                  <a:schemeClr val="tx2"/>
                </a:solidFill>
                <a:latin typeface="Impact" panose="020B0806030902050204" pitchFamily="34" charset="0"/>
                <a:cs typeface="+mn-ea"/>
                <a:sym typeface="+mn-lt"/>
              </a:rPr>
              <a:t>2014</a:t>
            </a:r>
            <a:endParaRPr lang="zh-CN" altLang="en-US" sz="2400" kern="0" dirty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953500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第一部分 四项工作概况</a:t>
            </a:r>
          </a:p>
        </p:txBody>
      </p:sp>
      <p:sp>
        <p:nvSpPr>
          <p:cNvPr id="3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45256" y="1817617"/>
            <a:ext cx="2388227" cy="277036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gradFill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endParaRPr lang="zh-TW" altLang="en-US" sz="2400" kern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>
            <a:off x="3025534" y="2157045"/>
            <a:ext cx="649887" cy="647092"/>
          </a:xfrm>
          <a:prstGeom prst="ellipse">
            <a:avLst/>
          </a:prstGeom>
          <a:gradFill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endParaRPr lang="zh-TW" altLang="en-US" sz="2400" kern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Other_5"/>
          <p:cNvSpPr/>
          <p:nvPr>
            <p:custDataLst>
              <p:tags r:id="rId3"/>
            </p:custDataLst>
          </p:nvPr>
        </p:nvSpPr>
        <p:spPr>
          <a:xfrm>
            <a:off x="4313708" y="1278848"/>
            <a:ext cx="649887" cy="648537"/>
          </a:xfrm>
          <a:prstGeom prst="ellipse">
            <a:avLst/>
          </a:prstGeom>
          <a:gradFill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endParaRPr lang="zh-TW" altLang="en-US" sz="2400" kern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6" name="MH_Other_7"/>
          <p:cNvSpPr/>
          <p:nvPr>
            <p:custDataLst>
              <p:tags r:id="rId4"/>
            </p:custDataLst>
          </p:nvPr>
        </p:nvSpPr>
        <p:spPr>
          <a:xfrm>
            <a:off x="5507798" y="2378040"/>
            <a:ext cx="649888" cy="647092"/>
          </a:xfrm>
          <a:prstGeom prst="ellipse">
            <a:avLst/>
          </a:prstGeom>
          <a:gradFill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0" rIns="0" bIns="180000" anchor="ctr"/>
          <a:lstStyle/>
          <a:p>
            <a:pPr algn="ctr">
              <a:lnSpc>
                <a:spcPct val="150000"/>
              </a:lnSpc>
            </a:pPr>
            <a:endParaRPr lang="zh-TW" altLang="en-US" sz="2400" kern="0">
              <a:solidFill>
                <a:schemeClr val="tx2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47457" y="3033799"/>
            <a:ext cx="648440" cy="648536"/>
            <a:chOff x="2847457" y="2852328"/>
            <a:chExt cx="648440" cy="648536"/>
          </a:xfrm>
        </p:grpSpPr>
        <p:sp>
          <p:nvSpPr>
            <p:cNvPr id="8" name="MH_Other_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MH_Other_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61804" y="3001101"/>
              <a:ext cx="418301" cy="350990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91426" y="1676060"/>
            <a:ext cx="649888" cy="647092"/>
            <a:chOff x="3591426" y="1494590"/>
            <a:chExt cx="649888" cy="647092"/>
          </a:xfrm>
        </p:grpSpPr>
        <p:sp>
          <p:nvSpPr>
            <p:cNvPr id="11" name="MH_Other_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MH_Other_1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83933" y="1670807"/>
              <a:ext cx="263429" cy="29465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63572" y="1814725"/>
            <a:ext cx="649888" cy="648536"/>
            <a:chOff x="4963571" y="1633253"/>
            <a:chExt cx="649888" cy="648536"/>
          </a:xfrm>
        </p:grpSpPr>
        <p:sp>
          <p:nvSpPr>
            <p:cNvPr id="14" name="MH_Other_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Other_1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115550" y="1782026"/>
              <a:ext cx="377774" cy="32065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13458" y="3202794"/>
            <a:ext cx="648440" cy="647092"/>
            <a:chOff x="5613458" y="3021322"/>
            <a:chExt cx="648440" cy="647092"/>
          </a:xfrm>
        </p:grpSpPr>
        <p:sp>
          <p:nvSpPr>
            <p:cNvPr id="17" name="MH_Other_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233363" indent="-233363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MH_Other_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53858" y="3197539"/>
              <a:ext cx="367642" cy="294659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5"/>
            </p:custDataLst>
          </p:nvPr>
        </p:nvSpPr>
        <p:spPr>
          <a:xfrm>
            <a:off x="5753858" y="107140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6373656" y="308555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7"/>
            </p:custDataLst>
          </p:nvPr>
        </p:nvSpPr>
        <p:spPr>
          <a:xfrm>
            <a:off x="1719984" y="116904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8"/>
            </p:custDataLst>
          </p:nvPr>
        </p:nvSpPr>
        <p:spPr>
          <a:xfrm>
            <a:off x="1216023" y="1485131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9"/>
            </p:custDataLst>
          </p:nvPr>
        </p:nvSpPr>
        <p:spPr>
          <a:xfrm>
            <a:off x="999904" y="30251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0"/>
            </p:custDataLst>
          </p:nvPr>
        </p:nvSpPr>
        <p:spPr>
          <a:xfrm>
            <a:off x="495949" y="3341217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1"/>
            </p:custDataLst>
          </p:nvPr>
        </p:nvSpPr>
        <p:spPr>
          <a:xfrm>
            <a:off x="5752522" y="1385087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2"/>
            </p:custDataLst>
          </p:nvPr>
        </p:nvSpPr>
        <p:spPr>
          <a:xfrm>
            <a:off x="6386397" y="3394683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89637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/>
        </p:nvSpPr>
        <p:spPr>
          <a:xfrm rot="21439215">
            <a:off x="2448960" y="3678458"/>
            <a:ext cx="1064122" cy="807235"/>
          </a:xfrm>
          <a:prstGeom prst="roundRect">
            <a:avLst>
              <a:gd name="adj" fmla="val 185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6" name="MH_Other_2"/>
          <p:cNvCxnSpPr/>
          <p:nvPr/>
        </p:nvCxnSpPr>
        <p:spPr>
          <a:xfrm>
            <a:off x="3537465" y="3892472"/>
            <a:ext cx="12783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/>
        </p:nvSpPr>
        <p:spPr>
          <a:xfrm rot="21439215">
            <a:off x="2696265" y="2888202"/>
            <a:ext cx="1064122" cy="807235"/>
          </a:xfrm>
          <a:prstGeom prst="roundRect">
            <a:avLst>
              <a:gd name="adj" fmla="val 1856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/>
        </p:nvCxnSpPr>
        <p:spPr>
          <a:xfrm>
            <a:off x="3758649" y="3073481"/>
            <a:ext cx="12783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5"/>
          <p:cNvSpPr/>
          <p:nvPr/>
        </p:nvSpPr>
        <p:spPr>
          <a:xfrm rot="21439215">
            <a:off x="2307927" y="2105785"/>
            <a:ext cx="1064123" cy="807235"/>
          </a:xfrm>
          <a:prstGeom prst="roundRect">
            <a:avLst>
              <a:gd name="adj" fmla="val 185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16" name="MH_Other_6"/>
          <p:cNvCxnSpPr/>
          <p:nvPr/>
        </p:nvCxnSpPr>
        <p:spPr>
          <a:xfrm>
            <a:off x="3361563" y="2274083"/>
            <a:ext cx="12783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Other_7"/>
          <p:cNvSpPr/>
          <p:nvPr/>
        </p:nvSpPr>
        <p:spPr>
          <a:xfrm rot="21116664">
            <a:off x="1956102" y="1325260"/>
            <a:ext cx="1064123" cy="807235"/>
          </a:xfrm>
          <a:prstGeom prst="roundRect">
            <a:avLst>
              <a:gd name="adj" fmla="val 185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21" name="MH_Other_8"/>
          <p:cNvCxnSpPr/>
          <p:nvPr/>
        </p:nvCxnSpPr>
        <p:spPr>
          <a:xfrm>
            <a:off x="2974926" y="1398926"/>
            <a:ext cx="127834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Other_9"/>
          <p:cNvSpPr/>
          <p:nvPr/>
        </p:nvSpPr>
        <p:spPr>
          <a:xfrm>
            <a:off x="611560" y="1805156"/>
            <a:ext cx="1722450" cy="2658129"/>
          </a:xfrm>
          <a:custGeom>
            <a:avLst/>
            <a:gdLst>
              <a:gd name="connsiteX0" fmla="*/ 353236 w 1570676"/>
              <a:gd name="connsiteY0" fmla="*/ 0 h 3230989"/>
              <a:gd name="connsiteX1" fmla="*/ 704078 w 1570676"/>
              <a:gd name="connsiteY1" fmla="*/ 350842 h 3230989"/>
              <a:gd name="connsiteX2" fmla="*/ 696950 w 1570676"/>
              <a:gd name="connsiteY2" fmla="*/ 421549 h 3230989"/>
              <a:gd name="connsiteX3" fmla="*/ 693971 w 1570676"/>
              <a:gd name="connsiteY3" fmla="*/ 431148 h 3230989"/>
              <a:gd name="connsiteX4" fmla="*/ 1124583 w 1570676"/>
              <a:gd name="connsiteY4" fmla="*/ 115308 h 3230989"/>
              <a:gd name="connsiteX5" fmla="*/ 1182673 w 1570676"/>
              <a:gd name="connsiteY5" fmla="*/ 124239 h 3230989"/>
              <a:gd name="connsiteX6" fmla="*/ 1280987 w 1570676"/>
              <a:gd name="connsiteY6" fmla="*/ 258279 h 3230989"/>
              <a:gd name="connsiteX7" fmla="*/ 1272055 w 1570676"/>
              <a:gd name="connsiteY7" fmla="*/ 316369 h 3230989"/>
              <a:gd name="connsiteX8" fmla="*/ 737572 w 1570676"/>
              <a:gd name="connsiteY8" fmla="*/ 708396 h 3230989"/>
              <a:gd name="connsiteX9" fmla="*/ 1421618 w 1570676"/>
              <a:gd name="connsiteY9" fmla="*/ 295118 h 3230989"/>
              <a:gd name="connsiteX10" fmla="*/ 1478696 w 1570676"/>
              <a:gd name="connsiteY10" fmla="*/ 309203 h 3230989"/>
              <a:gd name="connsiteX11" fmla="*/ 1564680 w 1570676"/>
              <a:gd name="connsiteY11" fmla="*/ 451522 h 3230989"/>
              <a:gd name="connsiteX12" fmla="*/ 1550596 w 1570676"/>
              <a:gd name="connsiteY12" fmla="*/ 508600 h 3230989"/>
              <a:gd name="connsiteX13" fmla="*/ 625846 w 1570676"/>
              <a:gd name="connsiteY13" fmla="*/ 1067303 h 3230989"/>
              <a:gd name="connsiteX14" fmla="*/ 625846 w 1570676"/>
              <a:gd name="connsiteY14" fmla="*/ 1840572 h 3230989"/>
              <a:gd name="connsiteX15" fmla="*/ 621798 w 1570676"/>
              <a:gd name="connsiteY15" fmla="*/ 1860622 h 3230989"/>
              <a:gd name="connsiteX16" fmla="*/ 630588 w 1570676"/>
              <a:gd name="connsiteY16" fmla="*/ 1874274 h 3230989"/>
              <a:gd name="connsiteX17" fmla="*/ 719607 w 1570676"/>
              <a:gd name="connsiteY17" fmla="*/ 2101869 h 3230989"/>
              <a:gd name="connsiteX18" fmla="*/ 724451 w 1570676"/>
              <a:gd name="connsiteY18" fmla="*/ 2103875 h 3230989"/>
              <a:gd name="connsiteX19" fmla="*/ 738159 w 1570676"/>
              <a:gd name="connsiteY19" fmla="*/ 2136968 h 3230989"/>
              <a:gd name="connsiteX20" fmla="*/ 738159 w 1570676"/>
              <a:gd name="connsiteY20" fmla="*/ 3173493 h 3230989"/>
              <a:gd name="connsiteX21" fmla="*/ 691358 w 1570676"/>
              <a:gd name="connsiteY21" fmla="*/ 3220294 h 3230989"/>
              <a:gd name="connsiteX22" fmla="*/ 504158 w 1570676"/>
              <a:gd name="connsiteY22" fmla="*/ 3220294 h 3230989"/>
              <a:gd name="connsiteX23" fmla="*/ 457357 w 1570676"/>
              <a:gd name="connsiteY23" fmla="*/ 3173493 h 3230989"/>
              <a:gd name="connsiteX24" fmla="*/ 457357 w 1570676"/>
              <a:gd name="connsiteY24" fmla="*/ 2183074 h 3230989"/>
              <a:gd name="connsiteX25" fmla="*/ 375586 w 1570676"/>
              <a:gd name="connsiteY25" fmla="*/ 1974012 h 3230989"/>
              <a:gd name="connsiteX26" fmla="*/ 370477 w 1570676"/>
              <a:gd name="connsiteY26" fmla="*/ 1944882 h 3230989"/>
              <a:gd name="connsiteX27" fmla="*/ 280842 w 1570676"/>
              <a:gd name="connsiteY27" fmla="*/ 1944882 h 3230989"/>
              <a:gd name="connsiteX28" fmla="*/ 280842 w 1570676"/>
              <a:gd name="connsiteY28" fmla="*/ 3185353 h 3230989"/>
              <a:gd name="connsiteX29" fmla="*/ 235206 w 1570676"/>
              <a:gd name="connsiteY29" fmla="*/ 3230989 h 3230989"/>
              <a:gd name="connsiteX30" fmla="*/ 52665 w 1570676"/>
              <a:gd name="connsiteY30" fmla="*/ 3230989 h 3230989"/>
              <a:gd name="connsiteX31" fmla="*/ 7029 w 1570676"/>
              <a:gd name="connsiteY31" fmla="*/ 3185353 h 3230989"/>
              <a:gd name="connsiteX32" fmla="*/ 7029 w 1570676"/>
              <a:gd name="connsiteY32" fmla="*/ 1902195 h 3230989"/>
              <a:gd name="connsiteX33" fmla="*/ 10564 w 1570676"/>
              <a:gd name="connsiteY33" fmla="*/ 1884685 h 3230989"/>
              <a:gd name="connsiteX34" fmla="*/ 8197 w 1570676"/>
              <a:gd name="connsiteY34" fmla="*/ 1881174 h 3230989"/>
              <a:gd name="connsiteX35" fmla="*/ 0 w 1570676"/>
              <a:gd name="connsiteY35" fmla="*/ 1840572 h 3230989"/>
              <a:gd name="connsiteX36" fmla="*/ 0 w 1570676"/>
              <a:gd name="connsiteY36" fmla="*/ 836612 h 3230989"/>
              <a:gd name="connsiteX37" fmla="*/ 104310 w 1570676"/>
              <a:gd name="connsiteY37" fmla="*/ 732302 h 3230989"/>
              <a:gd name="connsiteX38" fmla="*/ 283381 w 1570676"/>
              <a:gd name="connsiteY38" fmla="*/ 732302 h 3230989"/>
              <a:gd name="connsiteX39" fmla="*/ 331193 w 1570676"/>
              <a:gd name="connsiteY39" fmla="*/ 697234 h 3230989"/>
              <a:gd name="connsiteX40" fmla="*/ 216672 w 1570676"/>
              <a:gd name="connsiteY40" fmla="*/ 674113 h 3230989"/>
              <a:gd name="connsiteX41" fmla="*/ 2394 w 1570676"/>
              <a:gd name="connsiteY41" fmla="*/ 350842 h 3230989"/>
              <a:gd name="connsiteX42" fmla="*/ 353236 w 1570676"/>
              <a:gd name="connsiteY42" fmla="*/ 0 h 32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70676" h="3230989">
                <a:moveTo>
                  <a:pt x="353236" y="0"/>
                </a:moveTo>
                <a:cubicBezTo>
                  <a:pt x="547001" y="0"/>
                  <a:pt x="704078" y="157077"/>
                  <a:pt x="704078" y="350842"/>
                </a:cubicBezTo>
                <a:cubicBezTo>
                  <a:pt x="704078" y="375063"/>
                  <a:pt x="701624" y="398710"/>
                  <a:pt x="696950" y="421549"/>
                </a:cubicBezTo>
                <a:lnTo>
                  <a:pt x="693971" y="431148"/>
                </a:lnTo>
                <a:lnTo>
                  <a:pt x="1124583" y="115308"/>
                </a:lnTo>
                <a:cubicBezTo>
                  <a:pt x="1143090" y="101733"/>
                  <a:pt x="1169099" y="105732"/>
                  <a:pt x="1182673" y="124239"/>
                </a:cubicBezTo>
                <a:lnTo>
                  <a:pt x="1280987" y="258279"/>
                </a:lnTo>
                <a:cubicBezTo>
                  <a:pt x="1294562" y="276786"/>
                  <a:pt x="1290563" y="302795"/>
                  <a:pt x="1272055" y="316369"/>
                </a:cubicBezTo>
                <a:lnTo>
                  <a:pt x="737572" y="708396"/>
                </a:lnTo>
                <a:lnTo>
                  <a:pt x="1421618" y="295118"/>
                </a:lnTo>
                <a:cubicBezTo>
                  <a:pt x="1441269" y="283246"/>
                  <a:pt x="1466824" y="289552"/>
                  <a:pt x="1478696" y="309203"/>
                </a:cubicBezTo>
                <a:lnTo>
                  <a:pt x="1564680" y="451522"/>
                </a:lnTo>
                <a:cubicBezTo>
                  <a:pt x="1576553" y="471173"/>
                  <a:pt x="1570247" y="496728"/>
                  <a:pt x="1550596" y="508600"/>
                </a:cubicBezTo>
                <a:lnTo>
                  <a:pt x="625846" y="1067303"/>
                </a:lnTo>
                <a:lnTo>
                  <a:pt x="625846" y="1840572"/>
                </a:lnTo>
                <a:lnTo>
                  <a:pt x="621798" y="1860622"/>
                </a:lnTo>
                <a:lnTo>
                  <a:pt x="630588" y="1874274"/>
                </a:lnTo>
                <a:lnTo>
                  <a:pt x="719607" y="2101869"/>
                </a:lnTo>
                <a:lnTo>
                  <a:pt x="724451" y="2103875"/>
                </a:lnTo>
                <a:cubicBezTo>
                  <a:pt x="732921" y="2112345"/>
                  <a:pt x="738159" y="2124045"/>
                  <a:pt x="738159" y="2136968"/>
                </a:cubicBezTo>
                <a:lnTo>
                  <a:pt x="738159" y="3173493"/>
                </a:lnTo>
                <a:cubicBezTo>
                  <a:pt x="738159" y="3199340"/>
                  <a:pt x="717205" y="3220294"/>
                  <a:pt x="691358" y="3220294"/>
                </a:cubicBezTo>
                <a:lnTo>
                  <a:pt x="504158" y="3220294"/>
                </a:lnTo>
                <a:cubicBezTo>
                  <a:pt x="478311" y="3220294"/>
                  <a:pt x="457357" y="3199340"/>
                  <a:pt x="457357" y="3173493"/>
                </a:cubicBezTo>
                <a:lnTo>
                  <a:pt x="457357" y="2183074"/>
                </a:lnTo>
                <a:lnTo>
                  <a:pt x="375586" y="1974012"/>
                </a:lnTo>
                <a:lnTo>
                  <a:pt x="370477" y="1944882"/>
                </a:lnTo>
                <a:lnTo>
                  <a:pt x="280842" y="1944882"/>
                </a:lnTo>
                <a:lnTo>
                  <a:pt x="280842" y="3185353"/>
                </a:lnTo>
                <a:cubicBezTo>
                  <a:pt x="280842" y="3210557"/>
                  <a:pt x="260410" y="3230989"/>
                  <a:pt x="235206" y="3230989"/>
                </a:cubicBezTo>
                <a:lnTo>
                  <a:pt x="52665" y="3230989"/>
                </a:lnTo>
                <a:cubicBezTo>
                  <a:pt x="27461" y="3230989"/>
                  <a:pt x="7029" y="3210557"/>
                  <a:pt x="7029" y="3185353"/>
                </a:cubicBezTo>
                <a:lnTo>
                  <a:pt x="7029" y="1902195"/>
                </a:lnTo>
                <a:lnTo>
                  <a:pt x="10564" y="1884685"/>
                </a:lnTo>
                <a:lnTo>
                  <a:pt x="8197" y="1881174"/>
                </a:lnTo>
                <a:cubicBezTo>
                  <a:pt x="2919" y="1868695"/>
                  <a:pt x="0" y="1854975"/>
                  <a:pt x="0" y="1840572"/>
                </a:cubicBezTo>
                <a:lnTo>
                  <a:pt x="0" y="836612"/>
                </a:lnTo>
                <a:cubicBezTo>
                  <a:pt x="0" y="779003"/>
                  <a:pt x="46701" y="732302"/>
                  <a:pt x="104310" y="732302"/>
                </a:cubicBezTo>
                <a:lnTo>
                  <a:pt x="283381" y="732302"/>
                </a:lnTo>
                <a:lnTo>
                  <a:pt x="331193" y="697234"/>
                </a:lnTo>
                <a:lnTo>
                  <a:pt x="216672" y="674113"/>
                </a:lnTo>
                <a:cubicBezTo>
                  <a:pt x="90750" y="620853"/>
                  <a:pt x="2394" y="496166"/>
                  <a:pt x="2394" y="350842"/>
                </a:cubicBezTo>
                <a:cubicBezTo>
                  <a:pt x="2394" y="157077"/>
                  <a:pt x="159471" y="0"/>
                  <a:pt x="3532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第一部分 四项工作概况</a:t>
            </a:r>
          </a:p>
        </p:txBody>
      </p:sp>
      <p:sp>
        <p:nvSpPr>
          <p:cNvPr id="22" name="MH_Desc_1"/>
          <p:cNvSpPr/>
          <p:nvPr/>
        </p:nvSpPr>
        <p:spPr>
          <a:xfrm>
            <a:off x="5125320" y="1233069"/>
            <a:ext cx="2110987" cy="324444"/>
          </a:xfrm>
          <a:prstGeom prst="rect">
            <a:avLst/>
          </a:prstGeom>
        </p:spPr>
        <p:txBody>
          <a:bodyPr lIns="119978" tIns="62389" rIns="119978" bIns="62389">
            <a:noAutofit/>
          </a:bodyPr>
          <a:lstStyle/>
          <a:p>
            <a:pPr marL="380924" indent="-380924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25311" y="2120031"/>
            <a:ext cx="2110984" cy="400093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 marL="380924" indent="-380924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25311" y="2928134"/>
            <a:ext cx="2110984" cy="400093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 marL="380924" indent="-380924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标题</a:t>
            </a: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25311" y="3745542"/>
            <a:ext cx="2110984" cy="400093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 marL="380924" indent="-380924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2"/>
            </p:custDataLst>
          </p:nvPr>
        </p:nvSpPr>
        <p:spPr>
          <a:xfrm>
            <a:off x="5376831" y="1545156"/>
            <a:ext cx="3245620" cy="42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3" tIns="0" rIns="119983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3"/>
            </p:custDataLst>
          </p:nvPr>
        </p:nvSpPr>
        <p:spPr>
          <a:xfrm>
            <a:off x="5376851" y="2427948"/>
            <a:ext cx="3245619" cy="42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3" tIns="0" rIns="119983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4"/>
            </p:custDataLst>
          </p:nvPr>
        </p:nvSpPr>
        <p:spPr>
          <a:xfrm>
            <a:off x="5376851" y="3238849"/>
            <a:ext cx="3245619" cy="42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3" tIns="0" rIns="119983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5376851" y="4092312"/>
            <a:ext cx="3245619" cy="42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3" tIns="0" rIns="119983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15902814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0" grpId="0" animBg="1"/>
      <p:bldP spid="32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第一部分 团队核心成员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7413" y="1093706"/>
            <a:ext cx="1728192" cy="1727472"/>
            <a:chOff x="5240941" y="1151212"/>
            <a:chExt cx="2856309" cy="2855119"/>
          </a:xfrm>
        </p:grpSpPr>
        <p:sp>
          <p:nvSpPr>
            <p:cNvPr id="4" name="椭圆 3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7413" y="3104957"/>
            <a:ext cx="1728192" cy="1727472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950151" y="1900567"/>
            <a:ext cx="1296144" cy="297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职务名称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3476" y="1275622"/>
            <a:ext cx="366695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长江工商学院研究生，有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十余年行业经验，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是某领域领军人物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.1992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年在某公司担任中层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管理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；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2003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年任某公司执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COO ; 2007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年担任某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公司执行总裁。曾于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2006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年，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2008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、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2012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分别获得</a:t>
            </a:r>
            <a:r>
              <a:rPr lang="zh-CN" altLang="en-US" sz="1100" i="1" dirty="0">
                <a:solidFill>
                  <a:schemeClr val="accent1"/>
                </a:solidFill>
                <a:cs typeface="+mn-ea"/>
                <a:sym typeface="+mn-lt"/>
              </a:rPr>
              <a:t>某某奖项。后面还司以填写你的文字后面还可以填写你的</a:t>
            </a:r>
            <a:r>
              <a:rPr lang="zh-CN" altLang="en-US" sz="1100" i="1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r>
              <a:rPr lang="en-US" altLang="zh-CN" sz="1100" i="1" dirty="0" smtClean="0">
                <a:solidFill>
                  <a:schemeClr val="accent1"/>
                </a:solidFill>
                <a:cs typeface="+mn-ea"/>
                <a:sym typeface="+mn-lt"/>
              </a:rPr>
              <a:t>……</a:t>
            </a:r>
            <a:endParaRPr lang="zh-CN" altLang="en-US" sz="1100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68223" y="4023161"/>
            <a:ext cx="1260000" cy="2677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职务名称</a:t>
            </a:r>
            <a:endParaRPr lang="zh-CN" altLang="en-US" sz="14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1316" y="1399964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王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姓名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1316" y="3505294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刘</a:t>
            </a:r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姓名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5558" y="3370094"/>
            <a:ext cx="366695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长江工商学院研究生，有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十余年行业经验，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是某领域领军人物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.1992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年在某公司担任中层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管理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；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2003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年任某公司执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COO ; 2007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年担任某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公司执行总裁。曾于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2006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年，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2008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、</a:t>
            </a:r>
            <a:r>
              <a:rPr lang="en-US" altLang="zh-CN" sz="1100" dirty="0">
                <a:solidFill>
                  <a:schemeClr val="accent1"/>
                </a:solidFill>
                <a:cs typeface="+mn-ea"/>
                <a:sym typeface="+mn-lt"/>
              </a:rPr>
              <a:t>2012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年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分别获得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某某奖项。后面还司以填写你的文字后面还可以填写你的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08915"/>
      </p:ext>
    </p:extLst>
  </p:cSld>
  <p:clrMapOvr>
    <a:masterClrMapping/>
  </p:clrMapOvr>
  <p:transition spd="slow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9" grpId="0" animBg="1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第一部分 团队主要成员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331640" y="1093706"/>
            <a:ext cx="1728192" cy="1727472"/>
            <a:chOff x="5240941" y="1151212"/>
            <a:chExt cx="2856309" cy="2855119"/>
          </a:xfrm>
        </p:grpSpPr>
        <p:sp>
          <p:nvSpPr>
            <p:cNvPr id="4" name="椭圆 3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07904" y="1093706"/>
            <a:ext cx="1728192" cy="1727472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84168" y="1093706"/>
            <a:ext cx="1728192" cy="1727472"/>
            <a:chOff x="5240941" y="1151212"/>
            <a:chExt cx="2856309" cy="2855119"/>
          </a:xfrm>
        </p:grpSpPr>
        <p:sp>
          <p:nvSpPr>
            <p:cNvPr id="10" name="椭圆 9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03662" y="4009370"/>
            <a:ext cx="1512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点击输人简要文字介绍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，文字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需概括精炼。不用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多余的文字修饰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言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简意赅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的说明分项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5922" y="4009370"/>
            <a:ext cx="1512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点击输人简要文字介绍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，文字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需概括精炼。不用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多余的文字修饰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言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简意赅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的说明分项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2189" y="4009370"/>
            <a:ext cx="15121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点击输人简要文字介绍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，文字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需概括精炼。不用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多余的文字修饰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言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简意赅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的说明分项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内容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……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1181" y="2929175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赵姓名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5094" y="2910074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孙姓名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1361" y="2910074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李姓名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10018" y="3445234"/>
            <a:ext cx="1296144" cy="297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职务名称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23927" y="3445234"/>
            <a:ext cx="1296144" cy="297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职务名称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00191" y="3445234"/>
            <a:ext cx="1296144" cy="297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职务名称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129253"/>
      </p:ext>
    </p:extLst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395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chemeClr val="accent1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9600" b="0" dirty="0">
              <a:solidFill>
                <a:schemeClr val="accent1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180" y="357062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cs typeface="+mn-ea"/>
                <a:sym typeface="+mn-lt"/>
              </a:rPr>
              <a:t>工作完成情况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9752" y="350785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34898" y="403350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9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1" grpId="0"/>
      <p:bldP spid="19" grpId="0"/>
      <p:bldP spid="19" grpId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第二部分 与上一年度对比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572000" y="987574"/>
            <a:ext cx="0" cy="367240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16634" y="2253648"/>
            <a:ext cx="1110654" cy="1110191"/>
            <a:chOff x="5243876" y="1093575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3876" y="1093575"/>
              <a:ext cx="2856309" cy="2855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20"/>
            <p:cNvSpPr txBox="1">
              <a:spLocks noChangeArrowheads="1"/>
            </p:cNvSpPr>
            <p:nvPr/>
          </p:nvSpPr>
          <p:spPr bwMode="auto">
            <a:xfrm>
              <a:off x="5648788" y="1717010"/>
              <a:ext cx="2057952" cy="166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VS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TextBox 72"/>
          <p:cNvSpPr txBox="1"/>
          <p:nvPr/>
        </p:nvSpPr>
        <p:spPr bwMode="auto">
          <a:xfrm>
            <a:off x="1043610" y="1667242"/>
            <a:ext cx="2458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8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8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zh-CN" altLang="en-US" sz="8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r>
              <a:rPr lang="en-US" altLang="zh-CN" sz="800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8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2364" y="1347615"/>
            <a:ext cx="144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chemeClr val="accent1"/>
                </a:solidFill>
                <a:cs typeface="+mn-ea"/>
                <a:sym typeface="+mn-lt"/>
              </a:rPr>
              <a:t>2014</a:t>
            </a: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工作情况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TextBox 72"/>
          <p:cNvSpPr txBox="1"/>
          <p:nvPr/>
        </p:nvSpPr>
        <p:spPr bwMode="auto">
          <a:xfrm>
            <a:off x="5805319" y="1667242"/>
            <a:ext cx="2458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8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8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zh-CN" altLang="en-US" sz="8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r>
              <a:rPr lang="en-US" altLang="zh-CN" sz="800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8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8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5319" y="1347615"/>
            <a:ext cx="144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1"/>
                </a:solidFill>
                <a:cs typeface="+mn-ea"/>
                <a:sym typeface="+mn-lt"/>
              </a:rPr>
              <a:t>2015</a:t>
            </a: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工作情况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47664" y="3308197"/>
            <a:ext cx="1872208" cy="327309"/>
            <a:chOff x="1547664" y="3308196"/>
            <a:chExt cx="1872208" cy="327309"/>
          </a:xfrm>
        </p:grpSpPr>
        <p:sp>
          <p:nvSpPr>
            <p:cNvPr id="16" name="矩形 15"/>
            <p:cNvSpPr/>
            <p:nvPr/>
          </p:nvSpPr>
          <p:spPr>
            <a:xfrm>
              <a:off x="1547664" y="3308196"/>
              <a:ext cx="1872208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8472" y="3333351"/>
              <a:ext cx="1260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计划完成：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56%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71599" y="3740245"/>
            <a:ext cx="2448272" cy="327309"/>
            <a:chOff x="971599" y="3740244"/>
            <a:chExt cx="2448272" cy="327309"/>
          </a:xfrm>
        </p:grpSpPr>
        <p:sp>
          <p:nvSpPr>
            <p:cNvPr id="21" name="矩形 20"/>
            <p:cNvSpPr/>
            <p:nvPr/>
          </p:nvSpPr>
          <p:spPr>
            <a:xfrm>
              <a:off x="971599" y="3740244"/>
              <a:ext cx="2448272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54792" y="3765399"/>
              <a:ext cx="183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实际完成数目：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820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万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07703" y="4172293"/>
            <a:ext cx="1512168" cy="327309"/>
            <a:chOff x="1907703" y="4172292"/>
            <a:chExt cx="1512168" cy="327309"/>
          </a:xfrm>
        </p:grpSpPr>
        <p:sp>
          <p:nvSpPr>
            <p:cNvPr id="26" name="矩形 25"/>
            <p:cNvSpPr/>
            <p:nvPr/>
          </p:nvSpPr>
          <p:spPr>
            <a:xfrm>
              <a:off x="1907703" y="4172292"/>
              <a:ext cx="1512168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1719" y="4197447"/>
              <a:ext cx="1337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回款数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640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万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68144" y="3308197"/>
            <a:ext cx="1872208" cy="327309"/>
            <a:chOff x="5868144" y="3308196"/>
            <a:chExt cx="1872208" cy="327309"/>
          </a:xfrm>
        </p:grpSpPr>
        <p:sp>
          <p:nvSpPr>
            <p:cNvPr id="31" name="矩形 30"/>
            <p:cNvSpPr/>
            <p:nvPr/>
          </p:nvSpPr>
          <p:spPr>
            <a:xfrm>
              <a:off x="5868144" y="3308196"/>
              <a:ext cx="1872208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8614" y="3333351"/>
              <a:ext cx="1260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计划完成：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56%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68144" y="3740245"/>
            <a:ext cx="2448272" cy="327309"/>
            <a:chOff x="5868144" y="3740244"/>
            <a:chExt cx="2448272" cy="327309"/>
          </a:xfrm>
        </p:grpSpPr>
        <p:sp>
          <p:nvSpPr>
            <p:cNvPr id="36" name="矩形 35"/>
            <p:cNvSpPr/>
            <p:nvPr/>
          </p:nvSpPr>
          <p:spPr>
            <a:xfrm>
              <a:off x="5868144" y="3740244"/>
              <a:ext cx="2448272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8614" y="3765399"/>
              <a:ext cx="18341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实际完成数目：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820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万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68144" y="4172293"/>
            <a:ext cx="1512168" cy="327309"/>
            <a:chOff x="5868144" y="4172292"/>
            <a:chExt cx="1512168" cy="327309"/>
          </a:xfrm>
        </p:grpSpPr>
        <p:sp>
          <p:nvSpPr>
            <p:cNvPr id="41" name="矩形 40"/>
            <p:cNvSpPr/>
            <p:nvPr/>
          </p:nvSpPr>
          <p:spPr>
            <a:xfrm>
              <a:off x="5868144" y="4172292"/>
              <a:ext cx="1512168" cy="32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8614" y="4197447"/>
              <a:ext cx="1337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回款数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640</a:t>
              </a:r>
              <a:r>
                <a:rPr lang="zh-CN" altLang="en-US" sz="1200" dirty="0" smtClean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万</a:t>
              </a:r>
              <a:endPara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340033"/>
      </p:ext>
    </p:extLst>
  </p:cSld>
  <p:clrMapOvr>
    <a:masterClrMapping/>
  </p:clrMapOvr>
  <p:transition spd="slow" advTm="7000">
    <p:pull dir="r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第二部分 四项重点工作完成情况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3"/>
            </p:custDataLst>
          </p:nvPr>
        </p:nvSpPr>
        <p:spPr>
          <a:xfrm>
            <a:off x="6084168" y="1932117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161879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点击添加小标题</a:t>
            </a:r>
          </a:p>
        </p:txBody>
      </p:sp>
      <p:sp>
        <p:nvSpPr>
          <p:cNvPr id="37" name="泪滴形 36"/>
          <p:cNvSpPr/>
          <p:nvPr/>
        </p:nvSpPr>
        <p:spPr>
          <a:xfrm flipH="1">
            <a:off x="3031886" y="1332656"/>
            <a:ext cx="1362073" cy="1362072"/>
          </a:xfrm>
          <a:prstGeom prst="teardrop">
            <a:avLst/>
          </a:prstGeom>
          <a:solidFill>
            <a:schemeClr val="accent1">
              <a:alpha val="80000"/>
            </a:schemeClr>
          </a:solidFill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泪滴形 64"/>
          <p:cNvSpPr/>
          <p:nvPr/>
        </p:nvSpPr>
        <p:spPr>
          <a:xfrm>
            <a:off x="4578080" y="1332656"/>
            <a:ext cx="1362072" cy="1362072"/>
          </a:xfrm>
          <a:prstGeom prst="teardrop">
            <a:avLst/>
          </a:prstGeom>
          <a:solidFill>
            <a:schemeClr val="accent1">
              <a:alpha val="80000"/>
            </a:schemeClr>
          </a:solidFill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1" name="泪滴形 70"/>
          <p:cNvSpPr/>
          <p:nvPr/>
        </p:nvSpPr>
        <p:spPr>
          <a:xfrm flipH="1" flipV="1">
            <a:off x="3031886" y="2865862"/>
            <a:ext cx="1362073" cy="1362072"/>
          </a:xfrm>
          <a:prstGeom prst="teardrop">
            <a:avLst/>
          </a:prstGeom>
          <a:solidFill>
            <a:schemeClr val="accent1">
              <a:alpha val="80000"/>
            </a:schemeClr>
          </a:solidFill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泪滴形 76"/>
          <p:cNvSpPr/>
          <p:nvPr/>
        </p:nvSpPr>
        <p:spPr>
          <a:xfrm flipV="1">
            <a:off x="4578080" y="2865862"/>
            <a:ext cx="1362072" cy="1362072"/>
          </a:xfrm>
          <a:prstGeom prst="teardrop">
            <a:avLst/>
          </a:prstGeom>
          <a:solidFill>
            <a:schemeClr val="accent1">
              <a:alpha val="80000"/>
            </a:schemeClr>
          </a:solidFill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MH_Text_2"/>
          <p:cNvSpPr txBox="1"/>
          <p:nvPr>
            <p:custDataLst>
              <p:tags r:id="rId4"/>
            </p:custDataLst>
          </p:nvPr>
        </p:nvSpPr>
        <p:spPr>
          <a:xfrm>
            <a:off x="6101212" y="3372277"/>
            <a:ext cx="243122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01212" y="307580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点击添加小标题</a:t>
            </a:r>
          </a:p>
        </p:txBody>
      </p:sp>
      <p:sp>
        <p:nvSpPr>
          <p:cNvPr id="84" name="MH_Text_2"/>
          <p:cNvSpPr txBox="1"/>
          <p:nvPr>
            <p:custDataLst>
              <p:tags r:id="rId5"/>
            </p:custDataLst>
          </p:nvPr>
        </p:nvSpPr>
        <p:spPr>
          <a:xfrm>
            <a:off x="251520" y="3372277"/>
            <a:ext cx="2448272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7504" y="307580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点击添加小标题</a:t>
            </a:r>
          </a:p>
        </p:txBody>
      </p:sp>
      <p:sp>
        <p:nvSpPr>
          <p:cNvPr id="86" name="MH_Text_2"/>
          <p:cNvSpPr txBox="1"/>
          <p:nvPr>
            <p:custDataLst>
              <p:tags r:id="rId6"/>
            </p:custDataLst>
          </p:nvPr>
        </p:nvSpPr>
        <p:spPr>
          <a:xfrm>
            <a:off x="323528" y="1932117"/>
            <a:ext cx="2426640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9136" y="161879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点击添加小标题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5002767" y="3268450"/>
            <a:ext cx="512717" cy="565496"/>
          </a:xfrm>
          <a:custGeom>
            <a:avLst/>
            <a:gdLst>
              <a:gd name="T0" fmla="*/ 1087103 w 2087563"/>
              <a:gd name="T1" fmla="*/ 1121484 h 2301875"/>
              <a:gd name="T2" fmla="*/ 1274364 w 2087563"/>
              <a:gd name="T3" fmla="*/ 983302 h 2301875"/>
              <a:gd name="T4" fmla="*/ 987564 w 2087563"/>
              <a:gd name="T5" fmla="*/ 1138298 h 2301875"/>
              <a:gd name="T6" fmla="*/ 625386 w 2087563"/>
              <a:gd name="T7" fmla="*/ 988031 h 2301875"/>
              <a:gd name="T8" fmla="*/ 753028 w 2087563"/>
              <a:gd name="T9" fmla="*/ 1156424 h 2301875"/>
              <a:gd name="T10" fmla="*/ 488289 w 2087563"/>
              <a:gd name="T11" fmla="*/ 1030589 h 2301875"/>
              <a:gd name="T12" fmla="*/ 606476 w 2087563"/>
              <a:gd name="T13" fmla="*/ 1085757 h 2301875"/>
              <a:gd name="T14" fmla="*/ 1663953 w 2087563"/>
              <a:gd name="T15" fmla="*/ 838990 h 2301875"/>
              <a:gd name="T16" fmla="*/ 1726412 w 2087563"/>
              <a:gd name="T17" fmla="*/ 901587 h 2301875"/>
              <a:gd name="T18" fmla="*/ 958788 w 2087563"/>
              <a:gd name="T19" fmla="*/ 1531252 h 2301875"/>
              <a:gd name="T20" fmla="*/ 1298905 w 2087563"/>
              <a:gd name="T21" fmla="*/ 1204321 h 2301875"/>
              <a:gd name="T22" fmla="*/ 1396005 w 2087563"/>
              <a:gd name="T23" fmla="*/ 1204321 h 2301875"/>
              <a:gd name="T24" fmla="*/ 1416213 w 2087563"/>
              <a:gd name="T25" fmla="*/ 1291116 h 2301875"/>
              <a:gd name="T26" fmla="*/ 1201541 w 2087563"/>
              <a:gd name="T27" fmla="*/ 1560710 h 2301875"/>
              <a:gd name="T28" fmla="*/ 1578661 w 2087563"/>
              <a:gd name="T29" fmla="*/ 905269 h 2301875"/>
              <a:gd name="T30" fmla="*/ 1637709 w 2087563"/>
              <a:gd name="T31" fmla="*/ 839515 h 2301875"/>
              <a:gd name="T32" fmla="*/ 127282 w 2087563"/>
              <a:gd name="T33" fmla="*/ 860031 h 2301875"/>
              <a:gd name="T34" fmla="*/ 510700 w 2087563"/>
              <a:gd name="T35" fmla="*/ 1603056 h 2301875"/>
              <a:gd name="T36" fmla="*/ 518574 w 2087563"/>
              <a:gd name="T37" fmla="*/ 1539142 h 2301875"/>
              <a:gd name="T38" fmla="*/ 307838 w 2087563"/>
              <a:gd name="T39" fmla="*/ 1241407 h 2301875"/>
              <a:gd name="T40" fmla="*/ 373446 w 2087563"/>
              <a:gd name="T41" fmla="*/ 1186699 h 2301875"/>
              <a:gd name="T42" fmla="*/ 725899 w 2087563"/>
              <a:gd name="T43" fmla="*/ 1463657 h 2301875"/>
              <a:gd name="T44" fmla="*/ 804367 w 2087563"/>
              <a:gd name="T45" fmla="*/ 1859235 h 2301875"/>
              <a:gd name="T46" fmla="*/ 17058 w 2087563"/>
              <a:gd name="T47" fmla="*/ 865291 h 2301875"/>
              <a:gd name="T48" fmla="*/ 1221311 w 2087563"/>
              <a:gd name="T49" fmla="*/ 720072 h 2301875"/>
              <a:gd name="T50" fmla="*/ 1341073 w 2087563"/>
              <a:gd name="T51" fmla="*/ 882686 h 2301875"/>
              <a:gd name="T52" fmla="*/ 889337 w 2087563"/>
              <a:gd name="T53" fmla="*/ 672785 h 2301875"/>
              <a:gd name="T54" fmla="*/ 1161167 w 2087563"/>
              <a:gd name="T55" fmla="*/ 704573 h 2301875"/>
              <a:gd name="T56" fmla="*/ 579950 w 2087563"/>
              <a:gd name="T57" fmla="*/ 854314 h 2301875"/>
              <a:gd name="T58" fmla="*/ 341475 w 2087563"/>
              <a:gd name="T59" fmla="*/ 796782 h 2301875"/>
              <a:gd name="T60" fmla="*/ 507987 w 2087563"/>
              <a:gd name="T61" fmla="*/ 810967 h 2301875"/>
              <a:gd name="T62" fmla="*/ 1206603 w 2087563"/>
              <a:gd name="T63" fmla="*/ 438979 h 2301875"/>
              <a:gd name="T64" fmla="*/ 1393863 w 2087563"/>
              <a:gd name="T65" fmla="*/ 546162 h 2301875"/>
              <a:gd name="T66" fmla="*/ 1163268 w 2087563"/>
              <a:gd name="T67" fmla="*/ 611575 h 2301875"/>
              <a:gd name="T68" fmla="*/ 1125185 w 2087563"/>
              <a:gd name="T69" fmla="*/ 367260 h 2301875"/>
              <a:gd name="T70" fmla="*/ 556050 w 2087563"/>
              <a:gd name="T71" fmla="*/ 579000 h 2301875"/>
              <a:gd name="T72" fmla="*/ 330182 w 2087563"/>
              <a:gd name="T73" fmla="*/ 514375 h 2301875"/>
              <a:gd name="T74" fmla="*/ 506149 w 2087563"/>
              <a:gd name="T75" fmla="*/ 468927 h 2301875"/>
              <a:gd name="T76" fmla="*/ 1124660 w 2087563"/>
              <a:gd name="T77" fmla="*/ 205172 h 2301875"/>
              <a:gd name="T78" fmla="*/ 1221836 w 2087563"/>
              <a:gd name="T79" fmla="*/ 231967 h 2301875"/>
              <a:gd name="T80" fmla="*/ 562878 w 2087563"/>
              <a:gd name="T81" fmla="*/ 180215 h 2301875"/>
              <a:gd name="T82" fmla="*/ 566555 w 2087563"/>
              <a:gd name="T83" fmla="*/ 259026 h 2301875"/>
              <a:gd name="T84" fmla="*/ 1095770 w 2087563"/>
              <a:gd name="T85" fmla="*/ 287924 h 2301875"/>
              <a:gd name="T86" fmla="*/ 971542 w 2087563"/>
              <a:gd name="T87" fmla="*/ 117691 h 2301875"/>
              <a:gd name="T88" fmla="*/ 764321 w 2087563"/>
              <a:gd name="T89" fmla="*/ 105607 h 2301875"/>
              <a:gd name="T90" fmla="*/ 647711 w 2087563"/>
              <a:gd name="T91" fmla="*/ 236959 h 2301875"/>
              <a:gd name="T92" fmla="*/ 986775 w 2087563"/>
              <a:gd name="T93" fmla="*/ 12872 h 2301875"/>
              <a:gd name="T94" fmla="*/ 1213432 w 2087563"/>
              <a:gd name="T95" fmla="*/ 108497 h 2301875"/>
              <a:gd name="T96" fmla="*/ 1385197 w 2087563"/>
              <a:gd name="T97" fmla="*/ 280043 h 2301875"/>
              <a:gd name="T98" fmla="*/ 1480534 w 2087563"/>
              <a:gd name="T99" fmla="*/ 506757 h 2301875"/>
              <a:gd name="T100" fmla="*/ 1480534 w 2087563"/>
              <a:gd name="T101" fmla="*/ 762367 h 2301875"/>
              <a:gd name="T102" fmla="*/ 1385197 w 2087563"/>
              <a:gd name="T103" fmla="*/ 989081 h 2301875"/>
              <a:gd name="T104" fmla="*/ 1213432 w 2087563"/>
              <a:gd name="T105" fmla="*/ 1160628 h 2301875"/>
              <a:gd name="T106" fmla="*/ 986775 w 2087563"/>
              <a:gd name="T107" fmla="*/ 1256514 h 2301875"/>
              <a:gd name="T108" fmla="*/ 731492 w 2087563"/>
              <a:gd name="T109" fmla="*/ 1256514 h 2301875"/>
              <a:gd name="T110" fmla="*/ 504573 w 2087563"/>
              <a:gd name="T111" fmla="*/ 1160628 h 2301875"/>
              <a:gd name="T112" fmla="*/ 333070 w 2087563"/>
              <a:gd name="T113" fmla="*/ 989081 h 2301875"/>
              <a:gd name="T114" fmla="*/ 237470 w 2087563"/>
              <a:gd name="T115" fmla="*/ 762367 h 2301875"/>
              <a:gd name="T116" fmla="*/ 237470 w 2087563"/>
              <a:gd name="T117" fmla="*/ 506757 h 2301875"/>
              <a:gd name="T118" fmla="*/ 333070 w 2087563"/>
              <a:gd name="T119" fmla="*/ 280043 h 2301875"/>
              <a:gd name="T120" fmla="*/ 504573 w 2087563"/>
              <a:gd name="T121" fmla="*/ 108497 h 2301875"/>
              <a:gd name="T122" fmla="*/ 731492 w 2087563"/>
              <a:gd name="T123" fmla="*/ 12872 h 23018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87563" h="2301875">
                <a:moveTo>
                  <a:pt x="1411686" y="1172602"/>
                </a:moveTo>
                <a:lnTo>
                  <a:pt x="1405972" y="1186570"/>
                </a:lnTo>
                <a:lnTo>
                  <a:pt x="1400576" y="1200219"/>
                </a:lnTo>
                <a:lnTo>
                  <a:pt x="1394862" y="1213551"/>
                </a:lnTo>
                <a:lnTo>
                  <a:pt x="1389148" y="1226884"/>
                </a:lnTo>
                <a:lnTo>
                  <a:pt x="1383117" y="1239898"/>
                </a:lnTo>
                <a:lnTo>
                  <a:pt x="1377086" y="1252278"/>
                </a:lnTo>
                <a:lnTo>
                  <a:pt x="1370737" y="1264976"/>
                </a:lnTo>
                <a:lnTo>
                  <a:pt x="1364071" y="1277038"/>
                </a:lnTo>
                <a:lnTo>
                  <a:pt x="1357405" y="1288783"/>
                </a:lnTo>
                <a:lnTo>
                  <a:pt x="1350421" y="1300528"/>
                </a:lnTo>
                <a:lnTo>
                  <a:pt x="1343438" y="1311956"/>
                </a:lnTo>
                <a:lnTo>
                  <a:pt x="1336454" y="1323066"/>
                </a:lnTo>
                <a:lnTo>
                  <a:pt x="1329153" y="1334176"/>
                </a:lnTo>
                <a:lnTo>
                  <a:pt x="1321535" y="1344969"/>
                </a:lnTo>
                <a:lnTo>
                  <a:pt x="1313916" y="1355127"/>
                </a:lnTo>
                <a:lnTo>
                  <a:pt x="1306615" y="1365285"/>
                </a:lnTo>
                <a:lnTo>
                  <a:pt x="1324392" y="1356714"/>
                </a:lnTo>
                <a:lnTo>
                  <a:pt x="1341850" y="1347826"/>
                </a:lnTo>
                <a:lnTo>
                  <a:pt x="1359627" y="1338303"/>
                </a:lnTo>
                <a:lnTo>
                  <a:pt x="1376451" y="1328145"/>
                </a:lnTo>
                <a:lnTo>
                  <a:pt x="1393275" y="1317987"/>
                </a:lnTo>
                <a:lnTo>
                  <a:pt x="1409781" y="1306877"/>
                </a:lnTo>
                <a:lnTo>
                  <a:pt x="1425653" y="1295449"/>
                </a:lnTo>
                <a:lnTo>
                  <a:pt x="1441525" y="1283704"/>
                </a:lnTo>
                <a:lnTo>
                  <a:pt x="1456444" y="1271007"/>
                </a:lnTo>
                <a:lnTo>
                  <a:pt x="1471681" y="1258310"/>
                </a:lnTo>
                <a:lnTo>
                  <a:pt x="1485966" y="1245295"/>
                </a:lnTo>
                <a:lnTo>
                  <a:pt x="1500568" y="1231328"/>
                </a:lnTo>
                <a:lnTo>
                  <a:pt x="1514217" y="1217361"/>
                </a:lnTo>
                <a:lnTo>
                  <a:pt x="1527232" y="1203076"/>
                </a:lnTo>
                <a:lnTo>
                  <a:pt x="1540247" y="1188157"/>
                </a:lnTo>
                <a:lnTo>
                  <a:pt x="1552944" y="1172602"/>
                </a:lnTo>
                <a:lnTo>
                  <a:pt x="1411686" y="1172602"/>
                </a:lnTo>
                <a:close/>
                <a:moveTo>
                  <a:pt x="1074888" y="1172602"/>
                </a:moveTo>
                <a:lnTo>
                  <a:pt x="1074888" y="1421153"/>
                </a:lnTo>
                <a:lnTo>
                  <a:pt x="1090760" y="1420201"/>
                </a:lnTo>
                <a:lnTo>
                  <a:pt x="1106632" y="1418614"/>
                </a:lnTo>
                <a:lnTo>
                  <a:pt x="1122503" y="1416709"/>
                </a:lnTo>
                <a:lnTo>
                  <a:pt x="1138058" y="1414487"/>
                </a:lnTo>
                <a:lnTo>
                  <a:pt x="1145041" y="1410361"/>
                </a:lnTo>
                <a:lnTo>
                  <a:pt x="1152342" y="1406551"/>
                </a:lnTo>
                <a:lnTo>
                  <a:pt x="1159326" y="1402107"/>
                </a:lnTo>
                <a:lnTo>
                  <a:pt x="1166309" y="1397346"/>
                </a:lnTo>
                <a:lnTo>
                  <a:pt x="1172975" y="1391949"/>
                </a:lnTo>
                <a:lnTo>
                  <a:pt x="1179959" y="1386871"/>
                </a:lnTo>
                <a:lnTo>
                  <a:pt x="1186625" y="1381474"/>
                </a:lnTo>
                <a:lnTo>
                  <a:pt x="1193609" y="1375443"/>
                </a:lnTo>
                <a:lnTo>
                  <a:pt x="1200275" y="1369729"/>
                </a:lnTo>
                <a:lnTo>
                  <a:pt x="1206623" y="1363380"/>
                </a:lnTo>
                <a:lnTo>
                  <a:pt x="1219956" y="1350048"/>
                </a:lnTo>
                <a:lnTo>
                  <a:pt x="1232336" y="1336081"/>
                </a:lnTo>
                <a:lnTo>
                  <a:pt x="1244716" y="1321162"/>
                </a:lnTo>
                <a:lnTo>
                  <a:pt x="1256778" y="1305290"/>
                </a:lnTo>
                <a:lnTo>
                  <a:pt x="1268206" y="1288783"/>
                </a:lnTo>
                <a:lnTo>
                  <a:pt x="1279633" y="1271007"/>
                </a:lnTo>
                <a:lnTo>
                  <a:pt x="1290426" y="1252913"/>
                </a:lnTo>
                <a:lnTo>
                  <a:pt x="1300901" y="1233867"/>
                </a:lnTo>
                <a:lnTo>
                  <a:pt x="1311059" y="1214504"/>
                </a:lnTo>
                <a:lnTo>
                  <a:pt x="1320582" y="1193871"/>
                </a:lnTo>
                <a:lnTo>
                  <a:pt x="1329788" y="1172602"/>
                </a:lnTo>
                <a:lnTo>
                  <a:pt x="1074888" y="1172602"/>
                </a:lnTo>
                <a:close/>
                <a:moveTo>
                  <a:pt x="746661" y="1172602"/>
                </a:moveTo>
                <a:lnTo>
                  <a:pt x="755867" y="1193871"/>
                </a:lnTo>
                <a:lnTo>
                  <a:pt x="765390" y="1214504"/>
                </a:lnTo>
                <a:lnTo>
                  <a:pt x="775865" y="1233867"/>
                </a:lnTo>
                <a:lnTo>
                  <a:pt x="786023" y="1252913"/>
                </a:lnTo>
                <a:lnTo>
                  <a:pt x="797133" y="1271007"/>
                </a:lnTo>
                <a:lnTo>
                  <a:pt x="808243" y="1288783"/>
                </a:lnTo>
                <a:lnTo>
                  <a:pt x="819988" y="1305290"/>
                </a:lnTo>
                <a:lnTo>
                  <a:pt x="831734" y="1321162"/>
                </a:lnTo>
                <a:lnTo>
                  <a:pt x="843796" y="1336081"/>
                </a:lnTo>
                <a:lnTo>
                  <a:pt x="856811" y="1350048"/>
                </a:lnTo>
                <a:lnTo>
                  <a:pt x="869826" y="1363380"/>
                </a:lnTo>
                <a:lnTo>
                  <a:pt x="876492" y="1369729"/>
                </a:lnTo>
                <a:lnTo>
                  <a:pt x="882840" y="1375443"/>
                </a:lnTo>
                <a:lnTo>
                  <a:pt x="889507" y="1381474"/>
                </a:lnTo>
                <a:lnTo>
                  <a:pt x="896173" y="1386871"/>
                </a:lnTo>
                <a:lnTo>
                  <a:pt x="903156" y="1391949"/>
                </a:lnTo>
                <a:lnTo>
                  <a:pt x="910140" y="1397346"/>
                </a:lnTo>
                <a:lnTo>
                  <a:pt x="916806" y="1402107"/>
                </a:lnTo>
                <a:lnTo>
                  <a:pt x="924424" y="1406551"/>
                </a:lnTo>
                <a:lnTo>
                  <a:pt x="931408" y="1410361"/>
                </a:lnTo>
                <a:lnTo>
                  <a:pt x="938391" y="1414487"/>
                </a:lnTo>
                <a:lnTo>
                  <a:pt x="953628" y="1416709"/>
                </a:lnTo>
                <a:lnTo>
                  <a:pt x="969500" y="1418614"/>
                </a:lnTo>
                <a:lnTo>
                  <a:pt x="985372" y="1420201"/>
                </a:lnTo>
                <a:lnTo>
                  <a:pt x="1001243" y="1421153"/>
                </a:lnTo>
                <a:lnTo>
                  <a:pt x="1001243" y="1172602"/>
                </a:lnTo>
                <a:lnTo>
                  <a:pt x="746661" y="1172602"/>
                </a:lnTo>
                <a:close/>
                <a:moveTo>
                  <a:pt x="523822" y="1172602"/>
                </a:moveTo>
                <a:lnTo>
                  <a:pt x="536202" y="1188157"/>
                </a:lnTo>
                <a:lnTo>
                  <a:pt x="548900" y="1203076"/>
                </a:lnTo>
                <a:lnTo>
                  <a:pt x="562232" y="1217361"/>
                </a:lnTo>
                <a:lnTo>
                  <a:pt x="576199" y="1231328"/>
                </a:lnTo>
                <a:lnTo>
                  <a:pt x="590166" y="1245295"/>
                </a:lnTo>
                <a:lnTo>
                  <a:pt x="604768" y="1258310"/>
                </a:lnTo>
                <a:lnTo>
                  <a:pt x="619687" y="1271007"/>
                </a:lnTo>
                <a:lnTo>
                  <a:pt x="634924" y="1283704"/>
                </a:lnTo>
                <a:lnTo>
                  <a:pt x="650796" y="1295449"/>
                </a:lnTo>
                <a:lnTo>
                  <a:pt x="666668" y="1306877"/>
                </a:lnTo>
                <a:lnTo>
                  <a:pt x="683174" y="1317987"/>
                </a:lnTo>
                <a:lnTo>
                  <a:pt x="699681" y="1328145"/>
                </a:lnTo>
                <a:lnTo>
                  <a:pt x="717140" y="1338303"/>
                </a:lnTo>
                <a:lnTo>
                  <a:pt x="734281" y="1347826"/>
                </a:lnTo>
                <a:lnTo>
                  <a:pt x="752058" y="1356714"/>
                </a:lnTo>
                <a:lnTo>
                  <a:pt x="770151" y="1365285"/>
                </a:lnTo>
                <a:lnTo>
                  <a:pt x="762533" y="1355127"/>
                </a:lnTo>
                <a:lnTo>
                  <a:pt x="754597" y="1344969"/>
                </a:lnTo>
                <a:lnTo>
                  <a:pt x="747296" y="1334176"/>
                </a:lnTo>
                <a:lnTo>
                  <a:pt x="739995" y="1323066"/>
                </a:lnTo>
                <a:lnTo>
                  <a:pt x="733011" y="1311956"/>
                </a:lnTo>
                <a:lnTo>
                  <a:pt x="726028" y="1300528"/>
                </a:lnTo>
                <a:lnTo>
                  <a:pt x="719362" y="1288783"/>
                </a:lnTo>
                <a:lnTo>
                  <a:pt x="712378" y="1277038"/>
                </a:lnTo>
                <a:lnTo>
                  <a:pt x="706030" y="1264976"/>
                </a:lnTo>
                <a:lnTo>
                  <a:pt x="699681" y="1252278"/>
                </a:lnTo>
                <a:lnTo>
                  <a:pt x="693650" y="1239898"/>
                </a:lnTo>
                <a:lnTo>
                  <a:pt x="687301" y="1226884"/>
                </a:lnTo>
                <a:lnTo>
                  <a:pt x="681587" y="1213551"/>
                </a:lnTo>
                <a:lnTo>
                  <a:pt x="675873" y="1200219"/>
                </a:lnTo>
                <a:lnTo>
                  <a:pt x="670159" y="1186570"/>
                </a:lnTo>
                <a:lnTo>
                  <a:pt x="665080" y="1172602"/>
                </a:lnTo>
                <a:lnTo>
                  <a:pt x="523822" y="1172602"/>
                </a:lnTo>
                <a:close/>
                <a:moveTo>
                  <a:pt x="1997481" y="1012825"/>
                </a:moveTo>
                <a:lnTo>
                  <a:pt x="2002239" y="1013143"/>
                </a:lnTo>
                <a:lnTo>
                  <a:pt x="2006679" y="1013461"/>
                </a:lnTo>
                <a:lnTo>
                  <a:pt x="2011120" y="1013779"/>
                </a:lnTo>
                <a:lnTo>
                  <a:pt x="2015561" y="1014414"/>
                </a:lnTo>
                <a:lnTo>
                  <a:pt x="2020001" y="1015685"/>
                </a:lnTo>
                <a:lnTo>
                  <a:pt x="2024442" y="1016639"/>
                </a:lnTo>
                <a:lnTo>
                  <a:pt x="2032372" y="1020135"/>
                </a:lnTo>
                <a:lnTo>
                  <a:pt x="2040619" y="1023631"/>
                </a:lnTo>
                <a:lnTo>
                  <a:pt x="2047914" y="1028080"/>
                </a:lnTo>
                <a:lnTo>
                  <a:pt x="2054892" y="1033483"/>
                </a:lnTo>
                <a:lnTo>
                  <a:pt x="2061236" y="1039204"/>
                </a:lnTo>
                <a:lnTo>
                  <a:pt x="2066946" y="1045560"/>
                </a:lnTo>
                <a:lnTo>
                  <a:pt x="2072338" y="1052552"/>
                </a:lnTo>
                <a:lnTo>
                  <a:pt x="2076778" y="1059861"/>
                </a:lnTo>
                <a:lnTo>
                  <a:pt x="2080268" y="1068125"/>
                </a:lnTo>
                <a:lnTo>
                  <a:pt x="2083757" y="1076070"/>
                </a:lnTo>
                <a:lnTo>
                  <a:pt x="2084708" y="1080519"/>
                </a:lnTo>
                <a:lnTo>
                  <a:pt x="2085977" y="1084969"/>
                </a:lnTo>
                <a:lnTo>
                  <a:pt x="2086611" y="1089418"/>
                </a:lnTo>
                <a:lnTo>
                  <a:pt x="2086929" y="1093867"/>
                </a:lnTo>
                <a:lnTo>
                  <a:pt x="2087246" y="1098635"/>
                </a:lnTo>
                <a:lnTo>
                  <a:pt x="2087563" y="1103084"/>
                </a:lnTo>
                <a:lnTo>
                  <a:pt x="2087563" y="1647816"/>
                </a:lnTo>
                <a:lnTo>
                  <a:pt x="2087563" y="1676419"/>
                </a:lnTo>
                <a:lnTo>
                  <a:pt x="2062505" y="1710425"/>
                </a:lnTo>
                <a:lnTo>
                  <a:pt x="1627954" y="2301875"/>
                </a:lnTo>
                <a:lnTo>
                  <a:pt x="1111250" y="2301875"/>
                </a:lnTo>
                <a:lnTo>
                  <a:pt x="1115373" y="2246576"/>
                </a:lnTo>
                <a:lnTo>
                  <a:pt x="1140432" y="1924313"/>
                </a:lnTo>
                <a:lnTo>
                  <a:pt x="1141383" y="1909376"/>
                </a:lnTo>
                <a:lnTo>
                  <a:pt x="1143286" y="1898252"/>
                </a:lnTo>
                <a:lnTo>
                  <a:pt x="1145824" y="1887129"/>
                </a:lnTo>
                <a:lnTo>
                  <a:pt x="1150582" y="1871874"/>
                </a:lnTo>
                <a:lnTo>
                  <a:pt x="1155657" y="1857572"/>
                </a:lnTo>
                <a:lnTo>
                  <a:pt x="1158829" y="1850263"/>
                </a:lnTo>
                <a:lnTo>
                  <a:pt x="1161683" y="1843271"/>
                </a:lnTo>
                <a:lnTo>
                  <a:pt x="1168662" y="1829923"/>
                </a:lnTo>
                <a:lnTo>
                  <a:pt x="1175640" y="1816892"/>
                </a:lnTo>
                <a:lnTo>
                  <a:pt x="1179446" y="1810218"/>
                </a:lnTo>
                <a:lnTo>
                  <a:pt x="1182935" y="1804180"/>
                </a:lnTo>
                <a:lnTo>
                  <a:pt x="1187059" y="1797824"/>
                </a:lnTo>
                <a:lnTo>
                  <a:pt x="1191499" y="1791785"/>
                </a:lnTo>
                <a:lnTo>
                  <a:pt x="1200698" y="1780026"/>
                </a:lnTo>
                <a:lnTo>
                  <a:pt x="1210531" y="1768585"/>
                </a:lnTo>
                <a:lnTo>
                  <a:pt x="1220364" y="1757461"/>
                </a:lnTo>
                <a:lnTo>
                  <a:pt x="1230514" y="1746973"/>
                </a:lnTo>
                <a:lnTo>
                  <a:pt x="1237492" y="1740299"/>
                </a:lnTo>
                <a:lnTo>
                  <a:pt x="1244153" y="1734261"/>
                </a:lnTo>
                <a:lnTo>
                  <a:pt x="1257158" y="1723137"/>
                </a:lnTo>
                <a:lnTo>
                  <a:pt x="1361196" y="1633832"/>
                </a:lnTo>
                <a:lnTo>
                  <a:pt x="1569908" y="1455221"/>
                </a:lnTo>
                <a:lnTo>
                  <a:pt x="1575934" y="1450454"/>
                </a:lnTo>
                <a:lnTo>
                  <a:pt x="1582913" y="1446004"/>
                </a:lnTo>
                <a:lnTo>
                  <a:pt x="1589891" y="1442191"/>
                </a:lnTo>
                <a:lnTo>
                  <a:pt x="1597503" y="1439013"/>
                </a:lnTo>
                <a:lnTo>
                  <a:pt x="1604799" y="1436788"/>
                </a:lnTo>
                <a:lnTo>
                  <a:pt x="1612411" y="1434881"/>
                </a:lnTo>
                <a:lnTo>
                  <a:pt x="1620341" y="1433928"/>
                </a:lnTo>
                <a:lnTo>
                  <a:pt x="1627954" y="1433610"/>
                </a:lnTo>
                <a:lnTo>
                  <a:pt x="1636201" y="1433928"/>
                </a:lnTo>
                <a:lnTo>
                  <a:pt x="1643813" y="1434881"/>
                </a:lnTo>
                <a:lnTo>
                  <a:pt x="1651426" y="1436470"/>
                </a:lnTo>
                <a:lnTo>
                  <a:pt x="1659038" y="1439013"/>
                </a:lnTo>
                <a:lnTo>
                  <a:pt x="1666651" y="1441873"/>
                </a:lnTo>
                <a:lnTo>
                  <a:pt x="1673629" y="1445687"/>
                </a:lnTo>
                <a:lnTo>
                  <a:pt x="1680607" y="1450136"/>
                </a:lnTo>
                <a:lnTo>
                  <a:pt x="1687268" y="1455221"/>
                </a:lnTo>
                <a:lnTo>
                  <a:pt x="1690757" y="1458717"/>
                </a:lnTo>
                <a:lnTo>
                  <a:pt x="1693929" y="1461895"/>
                </a:lnTo>
                <a:lnTo>
                  <a:pt x="1696784" y="1465073"/>
                </a:lnTo>
                <a:lnTo>
                  <a:pt x="1699956" y="1468569"/>
                </a:lnTo>
                <a:lnTo>
                  <a:pt x="1702494" y="1472383"/>
                </a:lnTo>
                <a:lnTo>
                  <a:pt x="1705031" y="1475879"/>
                </a:lnTo>
                <a:lnTo>
                  <a:pt x="1709472" y="1483824"/>
                </a:lnTo>
                <a:lnTo>
                  <a:pt x="1712961" y="1491770"/>
                </a:lnTo>
                <a:lnTo>
                  <a:pt x="1715498" y="1500033"/>
                </a:lnTo>
                <a:lnTo>
                  <a:pt x="1717401" y="1508296"/>
                </a:lnTo>
                <a:lnTo>
                  <a:pt x="1718670" y="1517195"/>
                </a:lnTo>
                <a:lnTo>
                  <a:pt x="1718987" y="1525776"/>
                </a:lnTo>
                <a:lnTo>
                  <a:pt x="1718353" y="1534674"/>
                </a:lnTo>
                <a:lnTo>
                  <a:pt x="1717084" y="1543255"/>
                </a:lnTo>
                <a:lnTo>
                  <a:pt x="1714547" y="1551518"/>
                </a:lnTo>
                <a:lnTo>
                  <a:pt x="1711692" y="1560099"/>
                </a:lnTo>
                <a:lnTo>
                  <a:pt x="1709789" y="1564231"/>
                </a:lnTo>
                <a:lnTo>
                  <a:pt x="1707569" y="1568362"/>
                </a:lnTo>
                <a:lnTo>
                  <a:pt x="1705348" y="1571858"/>
                </a:lnTo>
                <a:lnTo>
                  <a:pt x="1702811" y="1575990"/>
                </a:lnTo>
                <a:lnTo>
                  <a:pt x="1700273" y="1579804"/>
                </a:lnTo>
                <a:lnTo>
                  <a:pt x="1697101" y="1582982"/>
                </a:lnTo>
                <a:lnTo>
                  <a:pt x="1552779" y="1752376"/>
                </a:lnTo>
                <a:lnTo>
                  <a:pt x="1463649" y="1856937"/>
                </a:lnTo>
                <a:lnTo>
                  <a:pt x="1460794" y="1859797"/>
                </a:lnTo>
                <a:lnTo>
                  <a:pt x="1458257" y="1863611"/>
                </a:lnTo>
                <a:lnTo>
                  <a:pt x="1456354" y="1866789"/>
                </a:lnTo>
                <a:lnTo>
                  <a:pt x="1454768" y="1870603"/>
                </a:lnTo>
                <a:lnTo>
                  <a:pt x="1453499" y="1874099"/>
                </a:lnTo>
                <a:lnTo>
                  <a:pt x="1452547" y="1878230"/>
                </a:lnTo>
                <a:lnTo>
                  <a:pt x="1452230" y="1882044"/>
                </a:lnTo>
                <a:lnTo>
                  <a:pt x="1452230" y="1885858"/>
                </a:lnTo>
                <a:lnTo>
                  <a:pt x="1452230" y="1889989"/>
                </a:lnTo>
                <a:lnTo>
                  <a:pt x="1452547" y="1893803"/>
                </a:lnTo>
                <a:lnTo>
                  <a:pt x="1453499" y="1897935"/>
                </a:lnTo>
                <a:lnTo>
                  <a:pt x="1454450" y="1901748"/>
                </a:lnTo>
                <a:lnTo>
                  <a:pt x="1456671" y="1909694"/>
                </a:lnTo>
                <a:lnTo>
                  <a:pt x="1459525" y="1917003"/>
                </a:lnTo>
                <a:lnTo>
                  <a:pt x="1463014" y="1924313"/>
                </a:lnTo>
                <a:lnTo>
                  <a:pt x="1466504" y="1930987"/>
                </a:lnTo>
                <a:lnTo>
                  <a:pt x="1470310" y="1937026"/>
                </a:lnTo>
                <a:lnTo>
                  <a:pt x="1473799" y="1942111"/>
                </a:lnTo>
                <a:lnTo>
                  <a:pt x="1479191" y="1949420"/>
                </a:lnTo>
                <a:lnTo>
                  <a:pt x="1481094" y="1951963"/>
                </a:lnTo>
                <a:lnTo>
                  <a:pt x="1907399" y="1605864"/>
                </a:lnTo>
                <a:lnTo>
                  <a:pt x="1907399" y="1103084"/>
                </a:lnTo>
                <a:lnTo>
                  <a:pt x="1907399" y="1098635"/>
                </a:lnTo>
                <a:lnTo>
                  <a:pt x="1908033" y="1093867"/>
                </a:lnTo>
                <a:lnTo>
                  <a:pt x="1908350" y="1089418"/>
                </a:lnTo>
                <a:lnTo>
                  <a:pt x="1909302" y="1084969"/>
                </a:lnTo>
                <a:lnTo>
                  <a:pt x="1910253" y="1080519"/>
                </a:lnTo>
                <a:lnTo>
                  <a:pt x="1911522" y="1076070"/>
                </a:lnTo>
                <a:lnTo>
                  <a:pt x="1914694" y="1068125"/>
                </a:lnTo>
                <a:lnTo>
                  <a:pt x="1918183" y="1059861"/>
                </a:lnTo>
                <a:lnTo>
                  <a:pt x="1922624" y="1052552"/>
                </a:lnTo>
                <a:lnTo>
                  <a:pt x="1927699" y="1045560"/>
                </a:lnTo>
                <a:lnTo>
                  <a:pt x="1933726" y="1039204"/>
                </a:lnTo>
                <a:lnTo>
                  <a:pt x="1940069" y="1033483"/>
                </a:lnTo>
                <a:lnTo>
                  <a:pt x="1947048" y="1028080"/>
                </a:lnTo>
                <a:lnTo>
                  <a:pt x="1954343" y="1023631"/>
                </a:lnTo>
                <a:lnTo>
                  <a:pt x="1962590" y="1020135"/>
                </a:lnTo>
                <a:lnTo>
                  <a:pt x="1970520" y="1016639"/>
                </a:lnTo>
                <a:lnTo>
                  <a:pt x="1974960" y="1015685"/>
                </a:lnTo>
                <a:lnTo>
                  <a:pt x="1979401" y="1014414"/>
                </a:lnTo>
                <a:lnTo>
                  <a:pt x="1983842" y="1013779"/>
                </a:lnTo>
                <a:lnTo>
                  <a:pt x="1988282" y="1013461"/>
                </a:lnTo>
                <a:lnTo>
                  <a:pt x="1992723" y="1013143"/>
                </a:lnTo>
                <a:lnTo>
                  <a:pt x="1997481" y="1012825"/>
                </a:lnTo>
                <a:close/>
                <a:moveTo>
                  <a:pt x="90082" y="1012825"/>
                </a:moveTo>
                <a:lnTo>
                  <a:pt x="94523" y="1013143"/>
                </a:lnTo>
                <a:lnTo>
                  <a:pt x="99281" y="1013461"/>
                </a:lnTo>
                <a:lnTo>
                  <a:pt x="103721" y="1013779"/>
                </a:lnTo>
                <a:lnTo>
                  <a:pt x="108162" y="1014414"/>
                </a:lnTo>
                <a:lnTo>
                  <a:pt x="112603" y="1015685"/>
                </a:lnTo>
                <a:lnTo>
                  <a:pt x="117043" y="1016639"/>
                </a:lnTo>
                <a:lnTo>
                  <a:pt x="125290" y="1020135"/>
                </a:lnTo>
                <a:lnTo>
                  <a:pt x="133220" y="1023631"/>
                </a:lnTo>
                <a:lnTo>
                  <a:pt x="140515" y="1028080"/>
                </a:lnTo>
                <a:lnTo>
                  <a:pt x="147494" y="1033483"/>
                </a:lnTo>
                <a:lnTo>
                  <a:pt x="153838" y="1039204"/>
                </a:lnTo>
                <a:lnTo>
                  <a:pt x="159864" y="1045560"/>
                </a:lnTo>
                <a:lnTo>
                  <a:pt x="164939" y="1052552"/>
                </a:lnTo>
                <a:lnTo>
                  <a:pt x="169380" y="1059861"/>
                </a:lnTo>
                <a:lnTo>
                  <a:pt x="173186" y="1068125"/>
                </a:lnTo>
                <a:lnTo>
                  <a:pt x="176358" y="1076070"/>
                </a:lnTo>
                <a:lnTo>
                  <a:pt x="177310" y="1080519"/>
                </a:lnTo>
                <a:lnTo>
                  <a:pt x="178578" y="1084969"/>
                </a:lnTo>
                <a:lnTo>
                  <a:pt x="179213" y="1089418"/>
                </a:lnTo>
                <a:lnTo>
                  <a:pt x="179530" y="1093867"/>
                </a:lnTo>
                <a:lnTo>
                  <a:pt x="180164" y="1098635"/>
                </a:lnTo>
                <a:lnTo>
                  <a:pt x="180482" y="1103084"/>
                </a:lnTo>
                <a:lnTo>
                  <a:pt x="180482" y="1605864"/>
                </a:lnTo>
                <a:lnTo>
                  <a:pt x="606151" y="1951963"/>
                </a:lnTo>
                <a:lnTo>
                  <a:pt x="608372" y="1949420"/>
                </a:lnTo>
                <a:lnTo>
                  <a:pt x="614081" y="1942111"/>
                </a:lnTo>
                <a:lnTo>
                  <a:pt x="617253" y="1937026"/>
                </a:lnTo>
                <a:lnTo>
                  <a:pt x="621059" y="1930987"/>
                </a:lnTo>
                <a:lnTo>
                  <a:pt x="624548" y="1924313"/>
                </a:lnTo>
                <a:lnTo>
                  <a:pt x="628038" y="1917003"/>
                </a:lnTo>
                <a:lnTo>
                  <a:pt x="630892" y="1909694"/>
                </a:lnTo>
                <a:lnTo>
                  <a:pt x="633113" y="1901748"/>
                </a:lnTo>
                <a:lnTo>
                  <a:pt x="634064" y="1897935"/>
                </a:lnTo>
                <a:lnTo>
                  <a:pt x="635016" y="1893803"/>
                </a:lnTo>
                <a:lnTo>
                  <a:pt x="635333" y="1889989"/>
                </a:lnTo>
                <a:lnTo>
                  <a:pt x="635333" y="1885858"/>
                </a:lnTo>
                <a:lnTo>
                  <a:pt x="635333" y="1882044"/>
                </a:lnTo>
                <a:lnTo>
                  <a:pt x="635016" y="1878230"/>
                </a:lnTo>
                <a:lnTo>
                  <a:pt x="634064" y="1874099"/>
                </a:lnTo>
                <a:lnTo>
                  <a:pt x="632795" y="1870603"/>
                </a:lnTo>
                <a:lnTo>
                  <a:pt x="631210" y="1866789"/>
                </a:lnTo>
                <a:lnTo>
                  <a:pt x="629306" y="1863611"/>
                </a:lnTo>
                <a:lnTo>
                  <a:pt x="626769" y="1859797"/>
                </a:lnTo>
                <a:lnTo>
                  <a:pt x="623914" y="1856937"/>
                </a:lnTo>
                <a:lnTo>
                  <a:pt x="534784" y="1752376"/>
                </a:lnTo>
                <a:lnTo>
                  <a:pt x="390462" y="1582982"/>
                </a:lnTo>
                <a:lnTo>
                  <a:pt x="387290" y="1579804"/>
                </a:lnTo>
                <a:lnTo>
                  <a:pt x="384752" y="1575990"/>
                </a:lnTo>
                <a:lnTo>
                  <a:pt x="382215" y="1571858"/>
                </a:lnTo>
                <a:lnTo>
                  <a:pt x="379994" y="1568362"/>
                </a:lnTo>
                <a:lnTo>
                  <a:pt x="377774" y="1564231"/>
                </a:lnTo>
                <a:lnTo>
                  <a:pt x="375871" y="1560099"/>
                </a:lnTo>
                <a:lnTo>
                  <a:pt x="373016" y="1551518"/>
                </a:lnTo>
                <a:lnTo>
                  <a:pt x="370479" y="1543255"/>
                </a:lnTo>
                <a:lnTo>
                  <a:pt x="369210" y="1534674"/>
                </a:lnTo>
                <a:lnTo>
                  <a:pt x="368576" y="1525776"/>
                </a:lnTo>
                <a:lnTo>
                  <a:pt x="368893" y="1517195"/>
                </a:lnTo>
                <a:lnTo>
                  <a:pt x="370162" y="1508296"/>
                </a:lnTo>
                <a:lnTo>
                  <a:pt x="372065" y="1500033"/>
                </a:lnTo>
                <a:lnTo>
                  <a:pt x="374602" y="1491770"/>
                </a:lnTo>
                <a:lnTo>
                  <a:pt x="378091" y="1483824"/>
                </a:lnTo>
                <a:lnTo>
                  <a:pt x="382532" y="1475879"/>
                </a:lnTo>
                <a:lnTo>
                  <a:pt x="384752" y="1472383"/>
                </a:lnTo>
                <a:lnTo>
                  <a:pt x="387924" y="1468569"/>
                </a:lnTo>
                <a:lnTo>
                  <a:pt x="390462" y="1465073"/>
                </a:lnTo>
                <a:lnTo>
                  <a:pt x="393634" y="1461895"/>
                </a:lnTo>
                <a:lnTo>
                  <a:pt x="397123" y="1458717"/>
                </a:lnTo>
                <a:lnTo>
                  <a:pt x="400295" y="1455221"/>
                </a:lnTo>
                <a:lnTo>
                  <a:pt x="406956" y="1450136"/>
                </a:lnTo>
                <a:lnTo>
                  <a:pt x="413934" y="1445687"/>
                </a:lnTo>
                <a:lnTo>
                  <a:pt x="420912" y="1441873"/>
                </a:lnTo>
                <a:lnTo>
                  <a:pt x="428207" y="1439013"/>
                </a:lnTo>
                <a:lnTo>
                  <a:pt x="436137" y="1436470"/>
                </a:lnTo>
                <a:lnTo>
                  <a:pt x="443750" y="1434881"/>
                </a:lnTo>
                <a:lnTo>
                  <a:pt x="451362" y="1433928"/>
                </a:lnTo>
                <a:lnTo>
                  <a:pt x="459609" y="1433610"/>
                </a:lnTo>
                <a:lnTo>
                  <a:pt x="467222" y="1433928"/>
                </a:lnTo>
                <a:lnTo>
                  <a:pt x="475152" y="1434881"/>
                </a:lnTo>
                <a:lnTo>
                  <a:pt x="482764" y="1436788"/>
                </a:lnTo>
                <a:lnTo>
                  <a:pt x="490060" y="1439013"/>
                </a:lnTo>
                <a:lnTo>
                  <a:pt x="497672" y="1442191"/>
                </a:lnTo>
                <a:lnTo>
                  <a:pt x="504650" y="1446004"/>
                </a:lnTo>
                <a:lnTo>
                  <a:pt x="511629" y="1450454"/>
                </a:lnTo>
                <a:lnTo>
                  <a:pt x="517655" y="1455221"/>
                </a:lnTo>
                <a:lnTo>
                  <a:pt x="726367" y="1633832"/>
                </a:lnTo>
                <a:lnTo>
                  <a:pt x="830405" y="1723137"/>
                </a:lnTo>
                <a:lnTo>
                  <a:pt x="843410" y="1734261"/>
                </a:lnTo>
                <a:lnTo>
                  <a:pt x="850071" y="1740299"/>
                </a:lnTo>
                <a:lnTo>
                  <a:pt x="857366" y="1746973"/>
                </a:lnTo>
                <a:lnTo>
                  <a:pt x="867517" y="1757461"/>
                </a:lnTo>
                <a:lnTo>
                  <a:pt x="877350" y="1768585"/>
                </a:lnTo>
                <a:lnTo>
                  <a:pt x="886865" y="1780026"/>
                </a:lnTo>
                <a:lnTo>
                  <a:pt x="896064" y="1791785"/>
                </a:lnTo>
                <a:lnTo>
                  <a:pt x="900504" y="1797824"/>
                </a:lnTo>
                <a:lnTo>
                  <a:pt x="904628" y="1804180"/>
                </a:lnTo>
                <a:lnTo>
                  <a:pt x="908117" y="1810218"/>
                </a:lnTo>
                <a:lnTo>
                  <a:pt x="911923" y="1816892"/>
                </a:lnTo>
                <a:lnTo>
                  <a:pt x="918902" y="1829923"/>
                </a:lnTo>
                <a:lnTo>
                  <a:pt x="925880" y="1843271"/>
                </a:lnTo>
                <a:lnTo>
                  <a:pt x="929369" y="1850263"/>
                </a:lnTo>
                <a:lnTo>
                  <a:pt x="931906" y="1857572"/>
                </a:lnTo>
                <a:lnTo>
                  <a:pt x="936981" y="1871874"/>
                </a:lnTo>
                <a:lnTo>
                  <a:pt x="941739" y="1887129"/>
                </a:lnTo>
                <a:lnTo>
                  <a:pt x="944277" y="1898252"/>
                </a:lnTo>
                <a:lnTo>
                  <a:pt x="946180" y="1909376"/>
                </a:lnTo>
                <a:lnTo>
                  <a:pt x="946814" y="1924313"/>
                </a:lnTo>
                <a:lnTo>
                  <a:pt x="972190" y="2246576"/>
                </a:lnTo>
                <a:lnTo>
                  <a:pt x="976313" y="2301875"/>
                </a:lnTo>
                <a:lnTo>
                  <a:pt x="459609" y="2301875"/>
                </a:lnTo>
                <a:lnTo>
                  <a:pt x="25058" y="1710425"/>
                </a:lnTo>
                <a:lnTo>
                  <a:pt x="0" y="1676419"/>
                </a:lnTo>
                <a:lnTo>
                  <a:pt x="0" y="1647816"/>
                </a:lnTo>
                <a:lnTo>
                  <a:pt x="0" y="1103084"/>
                </a:lnTo>
                <a:lnTo>
                  <a:pt x="317" y="1098635"/>
                </a:lnTo>
                <a:lnTo>
                  <a:pt x="634" y="1093867"/>
                </a:lnTo>
                <a:lnTo>
                  <a:pt x="952" y="1089418"/>
                </a:lnTo>
                <a:lnTo>
                  <a:pt x="1903" y="1084969"/>
                </a:lnTo>
                <a:lnTo>
                  <a:pt x="2855" y="1080519"/>
                </a:lnTo>
                <a:lnTo>
                  <a:pt x="3806" y="1076070"/>
                </a:lnTo>
                <a:lnTo>
                  <a:pt x="7295" y="1068125"/>
                </a:lnTo>
                <a:lnTo>
                  <a:pt x="11102" y="1059861"/>
                </a:lnTo>
                <a:lnTo>
                  <a:pt x="15225" y="1052552"/>
                </a:lnTo>
                <a:lnTo>
                  <a:pt x="20617" y="1045560"/>
                </a:lnTo>
                <a:lnTo>
                  <a:pt x="26327" y="1039204"/>
                </a:lnTo>
                <a:lnTo>
                  <a:pt x="32671" y="1033483"/>
                </a:lnTo>
                <a:lnTo>
                  <a:pt x="39649" y="1028080"/>
                </a:lnTo>
                <a:lnTo>
                  <a:pt x="46944" y="1023631"/>
                </a:lnTo>
                <a:lnTo>
                  <a:pt x="55191" y="1020135"/>
                </a:lnTo>
                <a:lnTo>
                  <a:pt x="63121" y="1016639"/>
                </a:lnTo>
                <a:lnTo>
                  <a:pt x="67562" y="1015685"/>
                </a:lnTo>
                <a:lnTo>
                  <a:pt x="72002" y="1014414"/>
                </a:lnTo>
                <a:lnTo>
                  <a:pt x="76443" y="1013779"/>
                </a:lnTo>
                <a:lnTo>
                  <a:pt x="80884" y="1013461"/>
                </a:lnTo>
                <a:lnTo>
                  <a:pt x="85324" y="1013143"/>
                </a:lnTo>
                <a:lnTo>
                  <a:pt x="90082" y="1012825"/>
                </a:lnTo>
                <a:close/>
                <a:moveTo>
                  <a:pt x="1479299" y="812949"/>
                </a:moveTo>
                <a:lnTo>
                  <a:pt x="1478664" y="831995"/>
                </a:lnTo>
                <a:lnTo>
                  <a:pt x="1477712" y="850724"/>
                </a:lnTo>
                <a:lnTo>
                  <a:pt x="1476125" y="870087"/>
                </a:lnTo>
                <a:lnTo>
                  <a:pt x="1474538" y="888816"/>
                </a:lnTo>
                <a:lnTo>
                  <a:pt x="1472951" y="907227"/>
                </a:lnTo>
                <a:lnTo>
                  <a:pt x="1470729" y="925638"/>
                </a:lnTo>
                <a:lnTo>
                  <a:pt x="1467872" y="943732"/>
                </a:lnTo>
                <a:lnTo>
                  <a:pt x="1465332" y="961826"/>
                </a:lnTo>
                <a:lnTo>
                  <a:pt x="1462475" y="979919"/>
                </a:lnTo>
                <a:lnTo>
                  <a:pt x="1459618" y="997696"/>
                </a:lnTo>
                <a:lnTo>
                  <a:pt x="1456127" y="1014838"/>
                </a:lnTo>
                <a:lnTo>
                  <a:pt x="1452635" y="1032296"/>
                </a:lnTo>
                <a:lnTo>
                  <a:pt x="1448508" y="1049120"/>
                </a:lnTo>
                <a:lnTo>
                  <a:pt x="1444382" y="1065627"/>
                </a:lnTo>
                <a:lnTo>
                  <a:pt x="1440255" y="1082769"/>
                </a:lnTo>
                <a:lnTo>
                  <a:pt x="1435494" y="1098958"/>
                </a:lnTo>
                <a:lnTo>
                  <a:pt x="1602781" y="1098958"/>
                </a:lnTo>
                <a:lnTo>
                  <a:pt x="1611987" y="1082769"/>
                </a:lnTo>
                <a:lnTo>
                  <a:pt x="1620875" y="1066579"/>
                </a:lnTo>
                <a:lnTo>
                  <a:pt x="1629446" y="1050073"/>
                </a:lnTo>
                <a:lnTo>
                  <a:pt x="1637064" y="1032931"/>
                </a:lnTo>
                <a:lnTo>
                  <a:pt x="1644683" y="1016107"/>
                </a:lnTo>
                <a:lnTo>
                  <a:pt x="1651349" y="998331"/>
                </a:lnTo>
                <a:lnTo>
                  <a:pt x="1657698" y="980872"/>
                </a:lnTo>
                <a:lnTo>
                  <a:pt x="1663729" y="962778"/>
                </a:lnTo>
                <a:lnTo>
                  <a:pt x="1668808" y="945002"/>
                </a:lnTo>
                <a:lnTo>
                  <a:pt x="1674204" y="926273"/>
                </a:lnTo>
                <a:lnTo>
                  <a:pt x="1678013" y="907862"/>
                </a:lnTo>
                <a:lnTo>
                  <a:pt x="1682140" y="889133"/>
                </a:lnTo>
                <a:lnTo>
                  <a:pt x="1685632" y="870405"/>
                </a:lnTo>
                <a:lnTo>
                  <a:pt x="1688171" y="851359"/>
                </a:lnTo>
                <a:lnTo>
                  <a:pt x="1690393" y="831995"/>
                </a:lnTo>
                <a:lnTo>
                  <a:pt x="1691980" y="812949"/>
                </a:lnTo>
                <a:lnTo>
                  <a:pt x="1479299" y="812949"/>
                </a:lnTo>
                <a:close/>
                <a:moveTo>
                  <a:pt x="1074888" y="812949"/>
                </a:moveTo>
                <a:lnTo>
                  <a:pt x="1074888" y="1098958"/>
                </a:lnTo>
                <a:lnTo>
                  <a:pt x="1357087" y="1098958"/>
                </a:lnTo>
                <a:lnTo>
                  <a:pt x="1362166" y="1082769"/>
                </a:lnTo>
                <a:lnTo>
                  <a:pt x="1366928" y="1066262"/>
                </a:lnTo>
                <a:lnTo>
                  <a:pt x="1371372" y="1049438"/>
                </a:lnTo>
                <a:lnTo>
                  <a:pt x="1375498" y="1032296"/>
                </a:lnTo>
                <a:lnTo>
                  <a:pt x="1379625" y="1015155"/>
                </a:lnTo>
                <a:lnTo>
                  <a:pt x="1383117" y="997696"/>
                </a:lnTo>
                <a:lnTo>
                  <a:pt x="1386926" y="980237"/>
                </a:lnTo>
                <a:lnTo>
                  <a:pt x="1390100" y="962143"/>
                </a:lnTo>
                <a:lnTo>
                  <a:pt x="1393275" y="944049"/>
                </a:lnTo>
                <a:lnTo>
                  <a:pt x="1395814" y="925638"/>
                </a:lnTo>
                <a:lnTo>
                  <a:pt x="1398036" y="907227"/>
                </a:lnTo>
                <a:lnTo>
                  <a:pt x="1400258" y="888816"/>
                </a:lnTo>
                <a:lnTo>
                  <a:pt x="1402163" y="870087"/>
                </a:lnTo>
                <a:lnTo>
                  <a:pt x="1403433" y="851359"/>
                </a:lnTo>
                <a:lnTo>
                  <a:pt x="1404702" y="831995"/>
                </a:lnTo>
                <a:lnTo>
                  <a:pt x="1405655" y="812949"/>
                </a:lnTo>
                <a:lnTo>
                  <a:pt x="1074888" y="812949"/>
                </a:lnTo>
                <a:close/>
                <a:moveTo>
                  <a:pt x="671112" y="812949"/>
                </a:moveTo>
                <a:lnTo>
                  <a:pt x="671747" y="831995"/>
                </a:lnTo>
                <a:lnTo>
                  <a:pt x="673016" y="851359"/>
                </a:lnTo>
                <a:lnTo>
                  <a:pt x="674604" y="870087"/>
                </a:lnTo>
                <a:lnTo>
                  <a:pt x="676191" y="888816"/>
                </a:lnTo>
                <a:lnTo>
                  <a:pt x="678413" y="907227"/>
                </a:lnTo>
                <a:lnTo>
                  <a:pt x="680952" y="925638"/>
                </a:lnTo>
                <a:lnTo>
                  <a:pt x="683492" y="944049"/>
                </a:lnTo>
                <a:lnTo>
                  <a:pt x="686666" y="962143"/>
                </a:lnTo>
                <a:lnTo>
                  <a:pt x="689523" y="980237"/>
                </a:lnTo>
                <a:lnTo>
                  <a:pt x="693015" y="997696"/>
                </a:lnTo>
                <a:lnTo>
                  <a:pt x="696824" y="1015155"/>
                </a:lnTo>
                <a:lnTo>
                  <a:pt x="700951" y="1032296"/>
                </a:lnTo>
                <a:lnTo>
                  <a:pt x="705395" y="1049438"/>
                </a:lnTo>
                <a:lnTo>
                  <a:pt x="709839" y="1066262"/>
                </a:lnTo>
                <a:lnTo>
                  <a:pt x="714600" y="1082769"/>
                </a:lnTo>
                <a:lnTo>
                  <a:pt x="719362" y="1098958"/>
                </a:lnTo>
                <a:lnTo>
                  <a:pt x="1001243" y="1098958"/>
                </a:lnTo>
                <a:lnTo>
                  <a:pt x="1001243" y="812949"/>
                </a:lnTo>
                <a:lnTo>
                  <a:pt x="671112" y="812949"/>
                </a:lnTo>
                <a:close/>
                <a:moveTo>
                  <a:pt x="384469" y="812949"/>
                </a:moveTo>
                <a:lnTo>
                  <a:pt x="386056" y="831995"/>
                </a:lnTo>
                <a:lnTo>
                  <a:pt x="388278" y="851359"/>
                </a:lnTo>
                <a:lnTo>
                  <a:pt x="390817" y="870405"/>
                </a:lnTo>
                <a:lnTo>
                  <a:pt x="394309" y="889133"/>
                </a:lnTo>
                <a:lnTo>
                  <a:pt x="398118" y="907862"/>
                </a:lnTo>
                <a:lnTo>
                  <a:pt x="402562" y="926273"/>
                </a:lnTo>
                <a:lnTo>
                  <a:pt x="407324" y="945002"/>
                </a:lnTo>
                <a:lnTo>
                  <a:pt x="412720" y="962778"/>
                </a:lnTo>
                <a:lnTo>
                  <a:pt x="418434" y="980872"/>
                </a:lnTo>
                <a:lnTo>
                  <a:pt x="425100" y="998331"/>
                </a:lnTo>
                <a:lnTo>
                  <a:pt x="431766" y="1016107"/>
                </a:lnTo>
                <a:lnTo>
                  <a:pt x="439067" y="1032931"/>
                </a:lnTo>
                <a:lnTo>
                  <a:pt x="447321" y="1050073"/>
                </a:lnTo>
                <a:lnTo>
                  <a:pt x="455256" y="1066579"/>
                </a:lnTo>
                <a:lnTo>
                  <a:pt x="464145" y="1082769"/>
                </a:lnTo>
                <a:lnTo>
                  <a:pt x="473350" y="1098958"/>
                </a:lnTo>
                <a:lnTo>
                  <a:pt x="640956" y="1098958"/>
                </a:lnTo>
                <a:lnTo>
                  <a:pt x="635877" y="1082769"/>
                </a:lnTo>
                <a:lnTo>
                  <a:pt x="632067" y="1065627"/>
                </a:lnTo>
                <a:lnTo>
                  <a:pt x="627941" y="1049120"/>
                </a:lnTo>
                <a:lnTo>
                  <a:pt x="623814" y="1032296"/>
                </a:lnTo>
                <a:lnTo>
                  <a:pt x="620005" y="1014838"/>
                </a:lnTo>
                <a:lnTo>
                  <a:pt x="616830" y="997696"/>
                </a:lnTo>
                <a:lnTo>
                  <a:pt x="613974" y="979919"/>
                </a:lnTo>
                <a:lnTo>
                  <a:pt x="610799" y="961826"/>
                </a:lnTo>
                <a:lnTo>
                  <a:pt x="608260" y="943732"/>
                </a:lnTo>
                <a:lnTo>
                  <a:pt x="605720" y="925638"/>
                </a:lnTo>
                <a:lnTo>
                  <a:pt x="603816" y="907227"/>
                </a:lnTo>
                <a:lnTo>
                  <a:pt x="602229" y="888816"/>
                </a:lnTo>
                <a:lnTo>
                  <a:pt x="600324" y="870087"/>
                </a:lnTo>
                <a:lnTo>
                  <a:pt x="599054" y="850724"/>
                </a:lnTo>
                <a:lnTo>
                  <a:pt x="598102" y="831995"/>
                </a:lnTo>
                <a:lnTo>
                  <a:pt x="596832" y="812949"/>
                </a:lnTo>
                <a:lnTo>
                  <a:pt x="384469" y="812949"/>
                </a:lnTo>
                <a:close/>
                <a:moveTo>
                  <a:pt x="1438033" y="443773"/>
                </a:moveTo>
                <a:lnTo>
                  <a:pt x="1442477" y="460280"/>
                </a:lnTo>
                <a:lnTo>
                  <a:pt x="1446921" y="477738"/>
                </a:lnTo>
                <a:lnTo>
                  <a:pt x="1451048" y="495197"/>
                </a:lnTo>
                <a:lnTo>
                  <a:pt x="1454857" y="512656"/>
                </a:lnTo>
                <a:lnTo>
                  <a:pt x="1458349" y="530433"/>
                </a:lnTo>
                <a:lnTo>
                  <a:pt x="1461840" y="548526"/>
                </a:lnTo>
                <a:lnTo>
                  <a:pt x="1464698" y="566620"/>
                </a:lnTo>
                <a:lnTo>
                  <a:pt x="1467554" y="585031"/>
                </a:lnTo>
                <a:lnTo>
                  <a:pt x="1469776" y="603760"/>
                </a:lnTo>
                <a:lnTo>
                  <a:pt x="1471998" y="622488"/>
                </a:lnTo>
                <a:lnTo>
                  <a:pt x="1474220" y="641535"/>
                </a:lnTo>
                <a:lnTo>
                  <a:pt x="1475808" y="660581"/>
                </a:lnTo>
                <a:lnTo>
                  <a:pt x="1477077" y="680262"/>
                </a:lnTo>
                <a:lnTo>
                  <a:pt x="1478347" y="699308"/>
                </a:lnTo>
                <a:lnTo>
                  <a:pt x="1479299" y="719306"/>
                </a:lnTo>
                <a:lnTo>
                  <a:pt x="1479934" y="738987"/>
                </a:lnTo>
                <a:lnTo>
                  <a:pt x="1692933" y="738987"/>
                </a:lnTo>
                <a:lnTo>
                  <a:pt x="1691663" y="718988"/>
                </a:lnTo>
                <a:lnTo>
                  <a:pt x="1690076" y="699308"/>
                </a:lnTo>
                <a:lnTo>
                  <a:pt x="1687854" y="679309"/>
                </a:lnTo>
                <a:lnTo>
                  <a:pt x="1684679" y="659946"/>
                </a:lnTo>
                <a:lnTo>
                  <a:pt x="1681505" y="640582"/>
                </a:lnTo>
                <a:lnTo>
                  <a:pt x="1677378" y="621536"/>
                </a:lnTo>
                <a:lnTo>
                  <a:pt x="1672934" y="602808"/>
                </a:lnTo>
                <a:lnTo>
                  <a:pt x="1667855" y="584396"/>
                </a:lnTo>
                <a:lnTo>
                  <a:pt x="1662142" y="565350"/>
                </a:lnTo>
                <a:lnTo>
                  <a:pt x="1656110" y="547574"/>
                </a:lnTo>
                <a:lnTo>
                  <a:pt x="1649444" y="529480"/>
                </a:lnTo>
                <a:lnTo>
                  <a:pt x="1642461" y="511704"/>
                </a:lnTo>
                <a:lnTo>
                  <a:pt x="1634525" y="494245"/>
                </a:lnTo>
                <a:lnTo>
                  <a:pt x="1626589" y="477104"/>
                </a:lnTo>
                <a:lnTo>
                  <a:pt x="1617701" y="460280"/>
                </a:lnTo>
                <a:lnTo>
                  <a:pt x="1608495" y="443773"/>
                </a:lnTo>
                <a:lnTo>
                  <a:pt x="1438033" y="443773"/>
                </a:lnTo>
                <a:close/>
                <a:moveTo>
                  <a:pt x="1074888" y="443773"/>
                </a:moveTo>
                <a:lnTo>
                  <a:pt x="1074888" y="738987"/>
                </a:lnTo>
                <a:lnTo>
                  <a:pt x="1405972" y="738987"/>
                </a:lnTo>
                <a:lnTo>
                  <a:pt x="1405337" y="719306"/>
                </a:lnTo>
                <a:lnTo>
                  <a:pt x="1404702" y="699625"/>
                </a:lnTo>
                <a:lnTo>
                  <a:pt x="1403115" y="680262"/>
                </a:lnTo>
                <a:lnTo>
                  <a:pt x="1401528" y="660581"/>
                </a:lnTo>
                <a:lnTo>
                  <a:pt x="1399941" y="641535"/>
                </a:lnTo>
                <a:lnTo>
                  <a:pt x="1397719" y="622171"/>
                </a:lnTo>
                <a:lnTo>
                  <a:pt x="1394862" y="603442"/>
                </a:lnTo>
                <a:lnTo>
                  <a:pt x="1392322" y="585031"/>
                </a:lnTo>
                <a:lnTo>
                  <a:pt x="1389466" y="566620"/>
                </a:lnTo>
                <a:lnTo>
                  <a:pt x="1385656" y="548209"/>
                </a:lnTo>
                <a:lnTo>
                  <a:pt x="1382482" y="530115"/>
                </a:lnTo>
                <a:lnTo>
                  <a:pt x="1378355" y="512339"/>
                </a:lnTo>
                <a:lnTo>
                  <a:pt x="1374229" y="494562"/>
                </a:lnTo>
                <a:lnTo>
                  <a:pt x="1369467" y="477421"/>
                </a:lnTo>
                <a:lnTo>
                  <a:pt x="1365023" y="460280"/>
                </a:lnTo>
                <a:lnTo>
                  <a:pt x="1359944" y="443773"/>
                </a:lnTo>
                <a:lnTo>
                  <a:pt x="1074888" y="443773"/>
                </a:lnTo>
                <a:close/>
                <a:moveTo>
                  <a:pt x="716505" y="443773"/>
                </a:moveTo>
                <a:lnTo>
                  <a:pt x="711426" y="460280"/>
                </a:lnTo>
                <a:lnTo>
                  <a:pt x="706664" y="477421"/>
                </a:lnTo>
                <a:lnTo>
                  <a:pt x="702220" y="494562"/>
                </a:lnTo>
                <a:lnTo>
                  <a:pt x="698094" y="512339"/>
                </a:lnTo>
                <a:lnTo>
                  <a:pt x="694284" y="530115"/>
                </a:lnTo>
                <a:lnTo>
                  <a:pt x="690475" y="548209"/>
                </a:lnTo>
                <a:lnTo>
                  <a:pt x="687301" y="566620"/>
                </a:lnTo>
                <a:lnTo>
                  <a:pt x="683809" y="585031"/>
                </a:lnTo>
                <a:lnTo>
                  <a:pt x="681270" y="603442"/>
                </a:lnTo>
                <a:lnTo>
                  <a:pt x="678730" y="622171"/>
                </a:lnTo>
                <a:lnTo>
                  <a:pt x="676508" y="641535"/>
                </a:lnTo>
                <a:lnTo>
                  <a:pt x="674604" y="660581"/>
                </a:lnTo>
                <a:lnTo>
                  <a:pt x="673334" y="680262"/>
                </a:lnTo>
                <a:lnTo>
                  <a:pt x="672064" y="699625"/>
                </a:lnTo>
                <a:lnTo>
                  <a:pt x="671112" y="719306"/>
                </a:lnTo>
                <a:lnTo>
                  <a:pt x="670159" y="738987"/>
                </a:lnTo>
                <a:lnTo>
                  <a:pt x="1001243" y="738987"/>
                </a:lnTo>
                <a:lnTo>
                  <a:pt x="1001243" y="443773"/>
                </a:lnTo>
                <a:lnTo>
                  <a:pt x="716505" y="443773"/>
                </a:lnTo>
                <a:close/>
                <a:moveTo>
                  <a:pt x="467954" y="443773"/>
                </a:moveTo>
                <a:lnTo>
                  <a:pt x="458748" y="460280"/>
                </a:lnTo>
                <a:lnTo>
                  <a:pt x="450178" y="477104"/>
                </a:lnTo>
                <a:lnTo>
                  <a:pt x="442242" y="494245"/>
                </a:lnTo>
                <a:lnTo>
                  <a:pt x="434306" y="511704"/>
                </a:lnTo>
                <a:lnTo>
                  <a:pt x="427005" y="529480"/>
                </a:lnTo>
                <a:lnTo>
                  <a:pt x="420339" y="547574"/>
                </a:lnTo>
                <a:lnTo>
                  <a:pt x="413990" y="565350"/>
                </a:lnTo>
                <a:lnTo>
                  <a:pt x="408594" y="584396"/>
                </a:lnTo>
                <a:lnTo>
                  <a:pt x="403515" y="602808"/>
                </a:lnTo>
                <a:lnTo>
                  <a:pt x="399071" y="621536"/>
                </a:lnTo>
                <a:lnTo>
                  <a:pt x="394944" y="640582"/>
                </a:lnTo>
                <a:lnTo>
                  <a:pt x="391452" y="659946"/>
                </a:lnTo>
                <a:lnTo>
                  <a:pt x="388595" y="679309"/>
                </a:lnTo>
                <a:lnTo>
                  <a:pt x="386373" y="699308"/>
                </a:lnTo>
                <a:lnTo>
                  <a:pt x="384469" y="718988"/>
                </a:lnTo>
                <a:lnTo>
                  <a:pt x="383516" y="738987"/>
                </a:lnTo>
                <a:lnTo>
                  <a:pt x="596515" y="738987"/>
                </a:lnTo>
                <a:lnTo>
                  <a:pt x="597150" y="719306"/>
                </a:lnTo>
                <a:lnTo>
                  <a:pt x="598102" y="699308"/>
                </a:lnTo>
                <a:lnTo>
                  <a:pt x="599054" y="680262"/>
                </a:lnTo>
                <a:lnTo>
                  <a:pt x="600641" y="660581"/>
                </a:lnTo>
                <a:lnTo>
                  <a:pt x="602229" y="641535"/>
                </a:lnTo>
                <a:lnTo>
                  <a:pt x="604451" y="622488"/>
                </a:lnTo>
                <a:lnTo>
                  <a:pt x="606673" y="603760"/>
                </a:lnTo>
                <a:lnTo>
                  <a:pt x="608577" y="585031"/>
                </a:lnTo>
                <a:lnTo>
                  <a:pt x="611752" y="566620"/>
                </a:lnTo>
                <a:lnTo>
                  <a:pt x="614608" y="548526"/>
                </a:lnTo>
                <a:lnTo>
                  <a:pt x="618100" y="530433"/>
                </a:lnTo>
                <a:lnTo>
                  <a:pt x="621592" y="512656"/>
                </a:lnTo>
                <a:lnTo>
                  <a:pt x="625401" y="495197"/>
                </a:lnTo>
                <a:lnTo>
                  <a:pt x="629528" y="477738"/>
                </a:lnTo>
                <a:lnTo>
                  <a:pt x="633654" y="460280"/>
                </a:lnTo>
                <a:lnTo>
                  <a:pt x="638099" y="443773"/>
                </a:lnTo>
                <a:lnTo>
                  <a:pt x="467954" y="443773"/>
                </a:lnTo>
                <a:close/>
                <a:moveTo>
                  <a:pt x="1306615" y="168557"/>
                </a:moveTo>
                <a:lnTo>
                  <a:pt x="1314234" y="178715"/>
                </a:lnTo>
                <a:lnTo>
                  <a:pt x="1322487" y="189826"/>
                </a:lnTo>
                <a:lnTo>
                  <a:pt x="1329788" y="200936"/>
                </a:lnTo>
                <a:lnTo>
                  <a:pt x="1337406" y="212046"/>
                </a:lnTo>
                <a:lnTo>
                  <a:pt x="1345025" y="223791"/>
                </a:lnTo>
                <a:lnTo>
                  <a:pt x="1352326" y="235536"/>
                </a:lnTo>
                <a:lnTo>
                  <a:pt x="1359309" y="247916"/>
                </a:lnTo>
                <a:lnTo>
                  <a:pt x="1365975" y="260613"/>
                </a:lnTo>
                <a:lnTo>
                  <a:pt x="1372959" y="272993"/>
                </a:lnTo>
                <a:lnTo>
                  <a:pt x="1379308" y="286326"/>
                </a:lnTo>
                <a:lnTo>
                  <a:pt x="1385656" y="299658"/>
                </a:lnTo>
                <a:lnTo>
                  <a:pt x="1391688" y="312990"/>
                </a:lnTo>
                <a:lnTo>
                  <a:pt x="1398036" y="326957"/>
                </a:lnTo>
                <a:lnTo>
                  <a:pt x="1403433" y="340924"/>
                </a:lnTo>
                <a:lnTo>
                  <a:pt x="1409464" y="355209"/>
                </a:lnTo>
                <a:lnTo>
                  <a:pt x="1414543" y="369811"/>
                </a:lnTo>
                <a:lnTo>
                  <a:pt x="1559293" y="369811"/>
                </a:lnTo>
                <a:lnTo>
                  <a:pt x="1546913" y="353939"/>
                </a:lnTo>
                <a:lnTo>
                  <a:pt x="1533581" y="338067"/>
                </a:lnTo>
                <a:lnTo>
                  <a:pt x="1520248" y="322831"/>
                </a:lnTo>
                <a:lnTo>
                  <a:pt x="1505964" y="308229"/>
                </a:lnTo>
                <a:lnTo>
                  <a:pt x="1491679" y="293627"/>
                </a:lnTo>
                <a:lnTo>
                  <a:pt x="1476760" y="280294"/>
                </a:lnTo>
                <a:lnTo>
                  <a:pt x="1461523" y="266645"/>
                </a:lnTo>
                <a:lnTo>
                  <a:pt x="1445969" y="253630"/>
                </a:lnTo>
                <a:lnTo>
                  <a:pt x="1429780" y="240932"/>
                </a:lnTo>
                <a:lnTo>
                  <a:pt x="1412956" y="229187"/>
                </a:lnTo>
                <a:lnTo>
                  <a:pt x="1396132" y="217760"/>
                </a:lnTo>
                <a:lnTo>
                  <a:pt x="1378673" y="206650"/>
                </a:lnTo>
                <a:lnTo>
                  <a:pt x="1361531" y="196492"/>
                </a:lnTo>
                <a:lnTo>
                  <a:pt x="1343438" y="186651"/>
                </a:lnTo>
                <a:lnTo>
                  <a:pt x="1325026" y="177128"/>
                </a:lnTo>
                <a:lnTo>
                  <a:pt x="1306615" y="168557"/>
                </a:lnTo>
                <a:close/>
                <a:moveTo>
                  <a:pt x="770151" y="168557"/>
                </a:moveTo>
                <a:lnTo>
                  <a:pt x="751423" y="177128"/>
                </a:lnTo>
                <a:lnTo>
                  <a:pt x="733329" y="186651"/>
                </a:lnTo>
                <a:lnTo>
                  <a:pt x="715235" y="196492"/>
                </a:lnTo>
                <a:lnTo>
                  <a:pt x="697459" y="206650"/>
                </a:lnTo>
                <a:lnTo>
                  <a:pt x="680317" y="217760"/>
                </a:lnTo>
                <a:lnTo>
                  <a:pt x="663176" y="229187"/>
                </a:lnTo>
                <a:lnTo>
                  <a:pt x="646669" y="240932"/>
                </a:lnTo>
                <a:lnTo>
                  <a:pt x="630798" y="253630"/>
                </a:lnTo>
                <a:lnTo>
                  <a:pt x="614926" y="266645"/>
                </a:lnTo>
                <a:lnTo>
                  <a:pt x="599372" y="280294"/>
                </a:lnTo>
                <a:lnTo>
                  <a:pt x="584770" y="293627"/>
                </a:lnTo>
                <a:lnTo>
                  <a:pt x="570485" y="308229"/>
                </a:lnTo>
                <a:lnTo>
                  <a:pt x="556518" y="322831"/>
                </a:lnTo>
                <a:lnTo>
                  <a:pt x="542868" y="338067"/>
                </a:lnTo>
                <a:lnTo>
                  <a:pt x="529536" y="353939"/>
                </a:lnTo>
                <a:lnTo>
                  <a:pt x="516839" y="369811"/>
                </a:lnTo>
                <a:lnTo>
                  <a:pt x="661906" y="369811"/>
                </a:lnTo>
                <a:lnTo>
                  <a:pt x="667303" y="355209"/>
                </a:lnTo>
                <a:lnTo>
                  <a:pt x="673016" y="340924"/>
                </a:lnTo>
                <a:lnTo>
                  <a:pt x="678730" y="326957"/>
                </a:lnTo>
                <a:lnTo>
                  <a:pt x="684761" y="312990"/>
                </a:lnTo>
                <a:lnTo>
                  <a:pt x="690793" y="299658"/>
                </a:lnTo>
                <a:lnTo>
                  <a:pt x="697141" y="286326"/>
                </a:lnTo>
                <a:lnTo>
                  <a:pt x="703808" y="272993"/>
                </a:lnTo>
                <a:lnTo>
                  <a:pt x="710474" y="260613"/>
                </a:lnTo>
                <a:lnTo>
                  <a:pt x="717457" y="247916"/>
                </a:lnTo>
                <a:lnTo>
                  <a:pt x="724441" y="235536"/>
                </a:lnTo>
                <a:lnTo>
                  <a:pt x="731424" y="223791"/>
                </a:lnTo>
                <a:lnTo>
                  <a:pt x="738725" y="212046"/>
                </a:lnTo>
                <a:lnTo>
                  <a:pt x="746661" y="200936"/>
                </a:lnTo>
                <a:lnTo>
                  <a:pt x="754280" y="189826"/>
                </a:lnTo>
                <a:lnTo>
                  <a:pt x="762215" y="178715"/>
                </a:lnTo>
                <a:lnTo>
                  <a:pt x="770151" y="168557"/>
                </a:lnTo>
                <a:close/>
                <a:moveTo>
                  <a:pt x="1074888" y="112372"/>
                </a:moveTo>
                <a:lnTo>
                  <a:pt x="1074888" y="369811"/>
                </a:lnTo>
                <a:lnTo>
                  <a:pt x="1333597" y="369811"/>
                </a:lnTo>
                <a:lnTo>
                  <a:pt x="1324392" y="347908"/>
                </a:lnTo>
                <a:lnTo>
                  <a:pt x="1314551" y="326640"/>
                </a:lnTo>
                <a:lnTo>
                  <a:pt x="1304393" y="306324"/>
                </a:lnTo>
                <a:lnTo>
                  <a:pt x="1293600" y="286326"/>
                </a:lnTo>
                <a:lnTo>
                  <a:pt x="1282490" y="267597"/>
                </a:lnTo>
                <a:lnTo>
                  <a:pt x="1271063" y="249503"/>
                </a:lnTo>
                <a:lnTo>
                  <a:pt x="1259318" y="232362"/>
                </a:lnTo>
                <a:lnTo>
                  <a:pt x="1247255" y="215538"/>
                </a:lnTo>
                <a:lnTo>
                  <a:pt x="1234558" y="199983"/>
                </a:lnTo>
                <a:lnTo>
                  <a:pt x="1221860" y="185699"/>
                </a:lnTo>
                <a:lnTo>
                  <a:pt x="1215194" y="178715"/>
                </a:lnTo>
                <a:lnTo>
                  <a:pt x="1208528" y="172049"/>
                </a:lnTo>
                <a:lnTo>
                  <a:pt x="1201862" y="165383"/>
                </a:lnTo>
                <a:lnTo>
                  <a:pt x="1194878" y="159352"/>
                </a:lnTo>
                <a:lnTo>
                  <a:pt x="1188212" y="153321"/>
                </a:lnTo>
                <a:lnTo>
                  <a:pt x="1181229" y="147924"/>
                </a:lnTo>
                <a:lnTo>
                  <a:pt x="1174245" y="142210"/>
                </a:lnTo>
                <a:lnTo>
                  <a:pt x="1167262" y="137131"/>
                </a:lnTo>
                <a:lnTo>
                  <a:pt x="1159961" y="132370"/>
                </a:lnTo>
                <a:lnTo>
                  <a:pt x="1152977" y="127608"/>
                </a:lnTo>
                <a:lnTo>
                  <a:pt x="1145359" y="123164"/>
                </a:lnTo>
                <a:lnTo>
                  <a:pt x="1138058" y="119038"/>
                </a:lnTo>
                <a:lnTo>
                  <a:pt x="1122503" y="116816"/>
                </a:lnTo>
                <a:lnTo>
                  <a:pt x="1106632" y="114911"/>
                </a:lnTo>
                <a:lnTo>
                  <a:pt x="1090760" y="113641"/>
                </a:lnTo>
                <a:lnTo>
                  <a:pt x="1074888" y="112372"/>
                </a:lnTo>
                <a:close/>
                <a:moveTo>
                  <a:pt x="1001243" y="112372"/>
                </a:moveTo>
                <a:lnTo>
                  <a:pt x="985372" y="113641"/>
                </a:lnTo>
                <a:lnTo>
                  <a:pt x="969500" y="114911"/>
                </a:lnTo>
                <a:lnTo>
                  <a:pt x="953628" y="116816"/>
                </a:lnTo>
                <a:lnTo>
                  <a:pt x="938391" y="119038"/>
                </a:lnTo>
                <a:lnTo>
                  <a:pt x="930773" y="123164"/>
                </a:lnTo>
                <a:lnTo>
                  <a:pt x="923789" y="127608"/>
                </a:lnTo>
                <a:lnTo>
                  <a:pt x="916488" y="132370"/>
                </a:lnTo>
                <a:lnTo>
                  <a:pt x="909505" y="137131"/>
                </a:lnTo>
                <a:lnTo>
                  <a:pt x="902204" y="142210"/>
                </a:lnTo>
                <a:lnTo>
                  <a:pt x="895220" y="147924"/>
                </a:lnTo>
                <a:lnTo>
                  <a:pt x="888554" y="153321"/>
                </a:lnTo>
                <a:lnTo>
                  <a:pt x="881571" y="159352"/>
                </a:lnTo>
                <a:lnTo>
                  <a:pt x="874587" y="165383"/>
                </a:lnTo>
                <a:lnTo>
                  <a:pt x="867921" y="172049"/>
                </a:lnTo>
                <a:lnTo>
                  <a:pt x="861255" y="178715"/>
                </a:lnTo>
                <a:lnTo>
                  <a:pt x="854589" y="185699"/>
                </a:lnTo>
                <a:lnTo>
                  <a:pt x="841574" y="199983"/>
                </a:lnTo>
                <a:lnTo>
                  <a:pt x="829194" y="215538"/>
                </a:lnTo>
                <a:lnTo>
                  <a:pt x="817132" y="232362"/>
                </a:lnTo>
                <a:lnTo>
                  <a:pt x="805069" y="249503"/>
                </a:lnTo>
                <a:lnTo>
                  <a:pt x="793641" y="267597"/>
                </a:lnTo>
                <a:lnTo>
                  <a:pt x="782849" y="286326"/>
                </a:lnTo>
                <a:lnTo>
                  <a:pt x="772056" y="306324"/>
                </a:lnTo>
                <a:lnTo>
                  <a:pt x="762215" y="326640"/>
                </a:lnTo>
                <a:lnTo>
                  <a:pt x="752058" y="347908"/>
                </a:lnTo>
                <a:lnTo>
                  <a:pt x="742852" y="369811"/>
                </a:lnTo>
                <a:lnTo>
                  <a:pt x="1001243" y="369811"/>
                </a:lnTo>
                <a:lnTo>
                  <a:pt x="1001243" y="112372"/>
                </a:lnTo>
                <a:close/>
                <a:moveTo>
                  <a:pt x="1018702" y="0"/>
                </a:moveTo>
                <a:lnTo>
                  <a:pt x="1038066" y="0"/>
                </a:lnTo>
                <a:lnTo>
                  <a:pt x="1058064" y="0"/>
                </a:lnTo>
                <a:lnTo>
                  <a:pt x="1077745" y="635"/>
                </a:lnTo>
                <a:lnTo>
                  <a:pt x="1097109" y="2222"/>
                </a:lnTo>
                <a:lnTo>
                  <a:pt x="1116790" y="4127"/>
                </a:lnTo>
                <a:lnTo>
                  <a:pt x="1135836" y="6349"/>
                </a:lnTo>
                <a:lnTo>
                  <a:pt x="1154882" y="8888"/>
                </a:lnTo>
                <a:lnTo>
                  <a:pt x="1173928" y="11745"/>
                </a:lnTo>
                <a:lnTo>
                  <a:pt x="1192656" y="15554"/>
                </a:lnTo>
                <a:lnTo>
                  <a:pt x="1211067" y="19363"/>
                </a:lnTo>
                <a:lnTo>
                  <a:pt x="1229479" y="23807"/>
                </a:lnTo>
                <a:lnTo>
                  <a:pt x="1247890" y="29204"/>
                </a:lnTo>
                <a:lnTo>
                  <a:pt x="1265984" y="34283"/>
                </a:lnTo>
                <a:lnTo>
                  <a:pt x="1284077" y="39997"/>
                </a:lnTo>
                <a:lnTo>
                  <a:pt x="1301854" y="46345"/>
                </a:lnTo>
                <a:lnTo>
                  <a:pt x="1318995" y="53011"/>
                </a:lnTo>
                <a:lnTo>
                  <a:pt x="1336454" y="59995"/>
                </a:lnTo>
                <a:lnTo>
                  <a:pt x="1353278" y="67931"/>
                </a:lnTo>
                <a:lnTo>
                  <a:pt x="1370420" y="75549"/>
                </a:lnTo>
                <a:lnTo>
                  <a:pt x="1386926" y="84120"/>
                </a:lnTo>
                <a:lnTo>
                  <a:pt x="1403433" y="92373"/>
                </a:lnTo>
                <a:lnTo>
                  <a:pt x="1419622" y="101579"/>
                </a:lnTo>
                <a:lnTo>
                  <a:pt x="1435494" y="110784"/>
                </a:lnTo>
                <a:lnTo>
                  <a:pt x="1451365" y="120942"/>
                </a:lnTo>
                <a:lnTo>
                  <a:pt x="1466602" y="131100"/>
                </a:lnTo>
                <a:lnTo>
                  <a:pt x="1482156" y="141576"/>
                </a:lnTo>
                <a:lnTo>
                  <a:pt x="1496758" y="152686"/>
                </a:lnTo>
                <a:lnTo>
                  <a:pt x="1511360" y="163796"/>
                </a:lnTo>
                <a:lnTo>
                  <a:pt x="1525962" y="175224"/>
                </a:lnTo>
                <a:lnTo>
                  <a:pt x="1539929" y="187286"/>
                </a:lnTo>
                <a:lnTo>
                  <a:pt x="1553579" y="199349"/>
                </a:lnTo>
                <a:lnTo>
                  <a:pt x="1567229" y="212046"/>
                </a:lnTo>
                <a:lnTo>
                  <a:pt x="1579926" y="224743"/>
                </a:lnTo>
                <a:lnTo>
                  <a:pt x="1592941" y="237758"/>
                </a:lnTo>
                <a:lnTo>
                  <a:pt x="1605638" y="251408"/>
                </a:lnTo>
                <a:lnTo>
                  <a:pt x="1617701" y="265057"/>
                </a:lnTo>
                <a:lnTo>
                  <a:pt x="1629763" y="279025"/>
                </a:lnTo>
                <a:lnTo>
                  <a:pt x="1641191" y="293309"/>
                </a:lnTo>
                <a:lnTo>
                  <a:pt x="1652618" y="308229"/>
                </a:lnTo>
                <a:lnTo>
                  <a:pt x="1663411" y="323148"/>
                </a:lnTo>
                <a:lnTo>
                  <a:pt x="1674204" y="338385"/>
                </a:lnTo>
                <a:lnTo>
                  <a:pt x="1684044" y="353939"/>
                </a:lnTo>
                <a:lnTo>
                  <a:pt x="1693885" y="369493"/>
                </a:lnTo>
                <a:lnTo>
                  <a:pt x="1703091" y="385365"/>
                </a:lnTo>
                <a:lnTo>
                  <a:pt x="1712296" y="401554"/>
                </a:lnTo>
                <a:lnTo>
                  <a:pt x="1720867" y="418061"/>
                </a:lnTo>
                <a:lnTo>
                  <a:pt x="1729438" y="434567"/>
                </a:lnTo>
                <a:lnTo>
                  <a:pt x="1737056" y="451709"/>
                </a:lnTo>
                <a:lnTo>
                  <a:pt x="1744992" y="468533"/>
                </a:lnTo>
                <a:lnTo>
                  <a:pt x="1751976" y="485992"/>
                </a:lnTo>
                <a:lnTo>
                  <a:pt x="1758324" y="503133"/>
                </a:lnTo>
                <a:lnTo>
                  <a:pt x="1764673" y="520910"/>
                </a:lnTo>
                <a:lnTo>
                  <a:pt x="1770704" y="539003"/>
                </a:lnTo>
                <a:lnTo>
                  <a:pt x="1775783" y="557097"/>
                </a:lnTo>
                <a:lnTo>
                  <a:pt x="1780862" y="575508"/>
                </a:lnTo>
                <a:lnTo>
                  <a:pt x="1785306" y="593919"/>
                </a:lnTo>
                <a:lnTo>
                  <a:pt x="1789433" y="612331"/>
                </a:lnTo>
                <a:lnTo>
                  <a:pt x="1793242" y="631059"/>
                </a:lnTo>
                <a:lnTo>
                  <a:pt x="1796099" y="650423"/>
                </a:lnTo>
                <a:lnTo>
                  <a:pt x="1798956" y="669151"/>
                </a:lnTo>
                <a:lnTo>
                  <a:pt x="1801178" y="688515"/>
                </a:lnTo>
                <a:lnTo>
                  <a:pt x="1802765" y="707878"/>
                </a:lnTo>
                <a:lnTo>
                  <a:pt x="1804035" y="727242"/>
                </a:lnTo>
                <a:lnTo>
                  <a:pt x="1804987" y="746923"/>
                </a:lnTo>
                <a:lnTo>
                  <a:pt x="1804987" y="766921"/>
                </a:lnTo>
                <a:lnTo>
                  <a:pt x="1804987" y="786285"/>
                </a:lnTo>
                <a:lnTo>
                  <a:pt x="1804035" y="806283"/>
                </a:lnTo>
                <a:lnTo>
                  <a:pt x="1802765" y="825646"/>
                </a:lnTo>
                <a:lnTo>
                  <a:pt x="1801178" y="845010"/>
                </a:lnTo>
                <a:lnTo>
                  <a:pt x="1798956" y="864056"/>
                </a:lnTo>
                <a:lnTo>
                  <a:pt x="1796099" y="883419"/>
                </a:lnTo>
                <a:lnTo>
                  <a:pt x="1793242" y="902465"/>
                </a:lnTo>
                <a:lnTo>
                  <a:pt x="1789433" y="921194"/>
                </a:lnTo>
                <a:lnTo>
                  <a:pt x="1785306" y="939605"/>
                </a:lnTo>
                <a:lnTo>
                  <a:pt x="1780862" y="958016"/>
                </a:lnTo>
                <a:lnTo>
                  <a:pt x="1775783" y="976428"/>
                </a:lnTo>
                <a:lnTo>
                  <a:pt x="1770704" y="994521"/>
                </a:lnTo>
                <a:lnTo>
                  <a:pt x="1764673" y="1012298"/>
                </a:lnTo>
                <a:lnTo>
                  <a:pt x="1758324" y="1030074"/>
                </a:lnTo>
                <a:lnTo>
                  <a:pt x="1751976" y="1047851"/>
                </a:lnTo>
                <a:lnTo>
                  <a:pt x="1744992" y="1064992"/>
                </a:lnTo>
                <a:lnTo>
                  <a:pt x="1737056" y="1082134"/>
                </a:lnTo>
                <a:lnTo>
                  <a:pt x="1729438" y="1098958"/>
                </a:lnTo>
                <a:lnTo>
                  <a:pt x="1720867" y="1115464"/>
                </a:lnTo>
                <a:lnTo>
                  <a:pt x="1712296" y="1132288"/>
                </a:lnTo>
                <a:lnTo>
                  <a:pt x="1703091" y="1147843"/>
                </a:lnTo>
                <a:lnTo>
                  <a:pt x="1693885" y="1164349"/>
                </a:lnTo>
                <a:lnTo>
                  <a:pt x="1684044" y="1179586"/>
                </a:lnTo>
                <a:lnTo>
                  <a:pt x="1674204" y="1195140"/>
                </a:lnTo>
                <a:lnTo>
                  <a:pt x="1663411" y="1210377"/>
                </a:lnTo>
                <a:lnTo>
                  <a:pt x="1652618" y="1225297"/>
                </a:lnTo>
                <a:lnTo>
                  <a:pt x="1641191" y="1239898"/>
                </a:lnTo>
                <a:lnTo>
                  <a:pt x="1629763" y="1254183"/>
                </a:lnTo>
                <a:lnTo>
                  <a:pt x="1617701" y="1268150"/>
                </a:lnTo>
                <a:lnTo>
                  <a:pt x="1605638" y="1282117"/>
                </a:lnTo>
                <a:lnTo>
                  <a:pt x="1592941" y="1295449"/>
                </a:lnTo>
                <a:lnTo>
                  <a:pt x="1579926" y="1308782"/>
                </a:lnTo>
                <a:lnTo>
                  <a:pt x="1567229" y="1321797"/>
                </a:lnTo>
                <a:lnTo>
                  <a:pt x="1553579" y="1334176"/>
                </a:lnTo>
                <a:lnTo>
                  <a:pt x="1539929" y="1346239"/>
                </a:lnTo>
                <a:lnTo>
                  <a:pt x="1525962" y="1357984"/>
                </a:lnTo>
                <a:lnTo>
                  <a:pt x="1511360" y="1370047"/>
                </a:lnTo>
                <a:lnTo>
                  <a:pt x="1496758" y="1381157"/>
                </a:lnTo>
                <a:lnTo>
                  <a:pt x="1482156" y="1391949"/>
                </a:lnTo>
                <a:lnTo>
                  <a:pt x="1466602" y="1402425"/>
                </a:lnTo>
                <a:lnTo>
                  <a:pt x="1451365" y="1412583"/>
                </a:lnTo>
                <a:lnTo>
                  <a:pt x="1435494" y="1422423"/>
                </a:lnTo>
                <a:lnTo>
                  <a:pt x="1419622" y="1431946"/>
                </a:lnTo>
                <a:lnTo>
                  <a:pt x="1403433" y="1441152"/>
                </a:lnTo>
                <a:lnTo>
                  <a:pt x="1386926" y="1449723"/>
                </a:lnTo>
                <a:lnTo>
                  <a:pt x="1370420" y="1457976"/>
                </a:lnTo>
                <a:lnTo>
                  <a:pt x="1353278" y="1465912"/>
                </a:lnTo>
                <a:lnTo>
                  <a:pt x="1336454" y="1473213"/>
                </a:lnTo>
                <a:lnTo>
                  <a:pt x="1318995" y="1480196"/>
                </a:lnTo>
                <a:lnTo>
                  <a:pt x="1301854" y="1487180"/>
                </a:lnTo>
                <a:lnTo>
                  <a:pt x="1284077" y="1493528"/>
                </a:lnTo>
                <a:lnTo>
                  <a:pt x="1265984" y="1498925"/>
                </a:lnTo>
                <a:lnTo>
                  <a:pt x="1247890" y="1504639"/>
                </a:lnTo>
                <a:lnTo>
                  <a:pt x="1229479" y="1509400"/>
                </a:lnTo>
                <a:lnTo>
                  <a:pt x="1211067" y="1514162"/>
                </a:lnTo>
                <a:lnTo>
                  <a:pt x="1192656" y="1518288"/>
                </a:lnTo>
                <a:lnTo>
                  <a:pt x="1173928" y="1521463"/>
                </a:lnTo>
                <a:lnTo>
                  <a:pt x="1154882" y="1524637"/>
                </a:lnTo>
                <a:lnTo>
                  <a:pt x="1135836" y="1527494"/>
                </a:lnTo>
                <a:lnTo>
                  <a:pt x="1116790" y="1529716"/>
                </a:lnTo>
                <a:lnTo>
                  <a:pt x="1097109" y="1531303"/>
                </a:lnTo>
                <a:lnTo>
                  <a:pt x="1077745" y="1532573"/>
                </a:lnTo>
                <a:lnTo>
                  <a:pt x="1058064" y="1533208"/>
                </a:lnTo>
                <a:lnTo>
                  <a:pt x="1038066" y="1533525"/>
                </a:lnTo>
                <a:lnTo>
                  <a:pt x="1018702" y="1533208"/>
                </a:lnTo>
                <a:lnTo>
                  <a:pt x="998704" y="1532573"/>
                </a:lnTo>
                <a:lnTo>
                  <a:pt x="979340" y="1531303"/>
                </a:lnTo>
                <a:lnTo>
                  <a:pt x="959977" y="1529716"/>
                </a:lnTo>
                <a:lnTo>
                  <a:pt x="940931" y="1527494"/>
                </a:lnTo>
                <a:lnTo>
                  <a:pt x="921567" y="1524637"/>
                </a:lnTo>
                <a:lnTo>
                  <a:pt x="902839" y="1521463"/>
                </a:lnTo>
                <a:lnTo>
                  <a:pt x="884110" y="1518288"/>
                </a:lnTo>
                <a:lnTo>
                  <a:pt x="865382" y="1514162"/>
                </a:lnTo>
                <a:lnTo>
                  <a:pt x="846970" y="1509400"/>
                </a:lnTo>
                <a:lnTo>
                  <a:pt x="828559" y="1504639"/>
                </a:lnTo>
                <a:lnTo>
                  <a:pt x="810465" y="1498925"/>
                </a:lnTo>
                <a:lnTo>
                  <a:pt x="792689" y="1493528"/>
                </a:lnTo>
                <a:lnTo>
                  <a:pt x="774913" y="1487180"/>
                </a:lnTo>
                <a:lnTo>
                  <a:pt x="757136" y="1480196"/>
                </a:lnTo>
                <a:lnTo>
                  <a:pt x="739995" y="1473213"/>
                </a:lnTo>
                <a:lnTo>
                  <a:pt x="722854" y="1465912"/>
                </a:lnTo>
                <a:lnTo>
                  <a:pt x="706030" y="1457976"/>
                </a:lnTo>
                <a:lnTo>
                  <a:pt x="689523" y="1449723"/>
                </a:lnTo>
                <a:lnTo>
                  <a:pt x="673334" y="1441152"/>
                </a:lnTo>
                <a:lnTo>
                  <a:pt x="657145" y="1431946"/>
                </a:lnTo>
                <a:lnTo>
                  <a:pt x="640956" y="1422423"/>
                </a:lnTo>
                <a:lnTo>
                  <a:pt x="625401" y="1412583"/>
                </a:lnTo>
                <a:lnTo>
                  <a:pt x="609847" y="1402425"/>
                </a:lnTo>
                <a:lnTo>
                  <a:pt x="594610" y="1391949"/>
                </a:lnTo>
                <a:lnTo>
                  <a:pt x="579691" y="1381157"/>
                </a:lnTo>
                <a:lnTo>
                  <a:pt x="565089" y="1370047"/>
                </a:lnTo>
                <a:lnTo>
                  <a:pt x="550804" y="1357984"/>
                </a:lnTo>
                <a:lnTo>
                  <a:pt x="536837" y="1346239"/>
                </a:lnTo>
                <a:lnTo>
                  <a:pt x="522870" y="1334176"/>
                </a:lnTo>
                <a:lnTo>
                  <a:pt x="509538" y="1321797"/>
                </a:lnTo>
                <a:lnTo>
                  <a:pt x="496205" y="1308782"/>
                </a:lnTo>
                <a:lnTo>
                  <a:pt x="483508" y="1295449"/>
                </a:lnTo>
                <a:lnTo>
                  <a:pt x="470811" y="1282117"/>
                </a:lnTo>
                <a:lnTo>
                  <a:pt x="458748" y="1268150"/>
                </a:lnTo>
                <a:lnTo>
                  <a:pt x="447003" y="1254183"/>
                </a:lnTo>
                <a:lnTo>
                  <a:pt x="435258" y="1239898"/>
                </a:lnTo>
                <a:lnTo>
                  <a:pt x="424148" y="1225297"/>
                </a:lnTo>
                <a:lnTo>
                  <a:pt x="413038" y="1210377"/>
                </a:lnTo>
                <a:lnTo>
                  <a:pt x="402562" y="1195140"/>
                </a:lnTo>
                <a:lnTo>
                  <a:pt x="392404" y="1179586"/>
                </a:lnTo>
                <a:lnTo>
                  <a:pt x="382881" y="1164349"/>
                </a:lnTo>
                <a:lnTo>
                  <a:pt x="373041" y="1147843"/>
                </a:lnTo>
                <a:lnTo>
                  <a:pt x="364470" y="1132288"/>
                </a:lnTo>
                <a:lnTo>
                  <a:pt x="355582" y="1115464"/>
                </a:lnTo>
                <a:lnTo>
                  <a:pt x="347329" y="1098958"/>
                </a:lnTo>
                <a:lnTo>
                  <a:pt x="339393" y="1082134"/>
                </a:lnTo>
                <a:lnTo>
                  <a:pt x="331775" y="1064992"/>
                </a:lnTo>
                <a:lnTo>
                  <a:pt x="324791" y="1047851"/>
                </a:lnTo>
                <a:lnTo>
                  <a:pt x="318125" y="1030074"/>
                </a:lnTo>
                <a:lnTo>
                  <a:pt x="312094" y="1012298"/>
                </a:lnTo>
                <a:lnTo>
                  <a:pt x="306062" y="994521"/>
                </a:lnTo>
                <a:lnTo>
                  <a:pt x="300666" y="976428"/>
                </a:lnTo>
                <a:lnTo>
                  <a:pt x="295904" y="958016"/>
                </a:lnTo>
                <a:lnTo>
                  <a:pt x="290825" y="939605"/>
                </a:lnTo>
                <a:lnTo>
                  <a:pt x="287016" y="921194"/>
                </a:lnTo>
                <a:lnTo>
                  <a:pt x="283525" y="902465"/>
                </a:lnTo>
                <a:lnTo>
                  <a:pt x="280350" y="883419"/>
                </a:lnTo>
                <a:lnTo>
                  <a:pt x="277811" y="864056"/>
                </a:lnTo>
                <a:lnTo>
                  <a:pt x="275589" y="845010"/>
                </a:lnTo>
                <a:lnTo>
                  <a:pt x="273684" y="825646"/>
                </a:lnTo>
                <a:lnTo>
                  <a:pt x="272414" y="806283"/>
                </a:lnTo>
                <a:lnTo>
                  <a:pt x="271779" y="786285"/>
                </a:lnTo>
                <a:lnTo>
                  <a:pt x="271462" y="766921"/>
                </a:lnTo>
                <a:lnTo>
                  <a:pt x="271779" y="746923"/>
                </a:lnTo>
                <a:lnTo>
                  <a:pt x="272414" y="727242"/>
                </a:lnTo>
                <a:lnTo>
                  <a:pt x="273684" y="707878"/>
                </a:lnTo>
                <a:lnTo>
                  <a:pt x="275589" y="688515"/>
                </a:lnTo>
                <a:lnTo>
                  <a:pt x="277811" y="669151"/>
                </a:lnTo>
                <a:lnTo>
                  <a:pt x="280350" y="650423"/>
                </a:lnTo>
                <a:lnTo>
                  <a:pt x="283525" y="631059"/>
                </a:lnTo>
                <a:lnTo>
                  <a:pt x="287016" y="612331"/>
                </a:lnTo>
                <a:lnTo>
                  <a:pt x="290825" y="593919"/>
                </a:lnTo>
                <a:lnTo>
                  <a:pt x="295904" y="575508"/>
                </a:lnTo>
                <a:lnTo>
                  <a:pt x="300666" y="557097"/>
                </a:lnTo>
                <a:lnTo>
                  <a:pt x="306062" y="539003"/>
                </a:lnTo>
                <a:lnTo>
                  <a:pt x="312094" y="520910"/>
                </a:lnTo>
                <a:lnTo>
                  <a:pt x="318125" y="503133"/>
                </a:lnTo>
                <a:lnTo>
                  <a:pt x="324791" y="485992"/>
                </a:lnTo>
                <a:lnTo>
                  <a:pt x="331775" y="468533"/>
                </a:lnTo>
                <a:lnTo>
                  <a:pt x="339393" y="451709"/>
                </a:lnTo>
                <a:lnTo>
                  <a:pt x="347329" y="434567"/>
                </a:lnTo>
                <a:lnTo>
                  <a:pt x="355582" y="418061"/>
                </a:lnTo>
                <a:lnTo>
                  <a:pt x="364470" y="401554"/>
                </a:lnTo>
                <a:lnTo>
                  <a:pt x="373041" y="385365"/>
                </a:lnTo>
                <a:lnTo>
                  <a:pt x="382881" y="369493"/>
                </a:lnTo>
                <a:lnTo>
                  <a:pt x="392404" y="353939"/>
                </a:lnTo>
                <a:lnTo>
                  <a:pt x="402562" y="338385"/>
                </a:lnTo>
                <a:lnTo>
                  <a:pt x="413038" y="323148"/>
                </a:lnTo>
                <a:lnTo>
                  <a:pt x="424148" y="308229"/>
                </a:lnTo>
                <a:lnTo>
                  <a:pt x="435258" y="293309"/>
                </a:lnTo>
                <a:lnTo>
                  <a:pt x="447003" y="279025"/>
                </a:lnTo>
                <a:lnTo>
                  <a:pt x="458748" y="265057"/>
                </a:lnTo>
                <a:lnTo>
                  <a:pt x="470811" y="251408"/>
                </a:lnTo>
                <a:lnTo>
                  <a:pt x="483508" y="237758"/>
                </a:lnTo>
                <a:lnTo>
                  <a:pt x="496205" y="224743"/>
                </a:lnTo>
                <a:lnTo>
                  <a:pt x="509538" y="212046"/>
                </a:lnTo>
                <a:lnTo>
                  <a:pt x="522870" y="199349"/>
                </a:lnTo>
                <a:lnTo>
                  <a:pt x="536837" y="187286"/>
                </a:lnTo>
                <a:lnTo>
                  <a:pt x="550804" y="175224"/>
                </a:lnTo>
                <a:lnTo>
                  <a:pt x="565089" y="163796"/>
                </a:lnTo>
                <a:lnTo>
                  <a:pt x="579691" y="152686"/>
                </a:lnTo>
                <a:lnTo>
                  <a:pt x="594610" y="141576"/>
                </a:lnTo>
                <a:lnTo>
                  <a:pt x="609847" y="131100"/>
                </a:lnTo>
                <a:lnTo>
                  <a:pt x="625401" y="120942"/>
                </a:lnTo>
                <a:lnTo>
                  <a:pt x="640956" y="110784"/>
                </a:lnTo>
                <a:lnTo>
                  <a:pt x="657145" y="101579"/>
                </a:lnTo>
                <a:lnTo>
                  <a:pt x="673334" y="92373"/>
                </a:lnTo>
                <a:lnTo>
                  <a:pt x="689523" y="84120"/>
                </a:lnTo>
                <a:lnTo>
                  <a:pt x="706030" y="75549"/>
                </a:lnTo>
                <a:lnTo>
                  <a:pt x="722854" y="67931"/>
                </a:lnTo>
                <a:lnTo>
                  <a:pt x="739995" y="59995"/>
                </a:lnTo>
                <a:lnTo>
                  <a:pt x="757136" y="53011"/>
                </a:lnTo>
                <a:lnTo>
                  <a:pt x="774913" y="46345"/>
                </a:lnTo>
                <a:lnTo>
                  <a:pt x="792689" y="39997"/>
                </a:lnTo>
                <a:lnTo>
                  <a:pt x="810465" y="34283"/>
                </a:lnTo>
                <a:lnTo>
                  <a:pt x="828559" y="29204"/>
                </a:lnTo>
                <a:lnTo>
                  <a:pt x="846970" y="23807"/>
                </a:lnTo>
                <a:lnTo>
                  <a:pt x="865382" y="19363"/>
                </a:lnTo>
                <a:lnTo>
                  <a:pt x="884110" y="15554"/>
                </a:lnTo>
                <a:lnTo>
                  <a:pt x="902839" y="11745"/>
                </a:lnTo>
                <a:lnTo>
                  <a:pt x="921567" y="8888"/>
                </a:lnTo>
                <a:lnTo>
                  <a:pt x="940931" y="6349"/>
                </a:lnTo>
                <a:lnTo>
                  <a:pt x="959977" y="4127"/>
                </a:lnTo>
                <a:lnTo>
                  <a:pt x="979340" y="2222"/>
                </a:lnTo>
                <a:lnTo>
                  <a:pt x="998704" y="635"/>
                </a:lnTo>
                <a:lnTo>
                  <a:pt x="1018702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  <a:sym typeface="+mn-lt"/>
            </a:endParaRPr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3373096" y="3163542"/>
            <a:ext cx="677177" cy="67040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996597" y="1719206"/>
            <a:ext cx="583516" cy="547533"/>
          </a:xfrm>
          <a:custGeom>
            <a:avLst/>
            <a:gdLst>
              <a:gd name="T0" fmla="*/ 1646201 w 2921000"/>
              <a:gd name="T1" fmla="*/ 1934112 h 2743200"/>
              <a:gd name="T2" fmla="*/ 1749643 w 2921000"/>
              <a:gd name="T3" fmla="*/ 1872613 h 2743200"/>
              <a:gd name="T4" fmla="*/ 2051083 w 2921000"/>
              <a:gd name="T5" fmla="*/ 2015900 h 2743200"/>
              <a:gd name="T6" fmla="*/ 2102487 w 2921000"/>
              <a:gd name="T7" fmla="*/ 2213078 h 2743200"/>
              <a:gd name="T8" fmla="*/ 1908296 w 2921000"/>
              <a:gd name="T9" fmla="*/ 2213395 h 2743200"/>
              <a:gd name="T10" fmla="*/ 1430751 w 2921000"/>
              <a:gd name="T11" fmla="*/ 2480314 h 2743200"/>
              <a:gd name="T12" fmla="*/ 1254012 w 2921000"/>
              <a:gd name="T13" fmla="*/ 2348440 h 2743200"/>
              <a:gd name="T14" fmla="*/ 1083936 w 2921000"/>
              <a:gd name="T15" fmla="*/ 2125267 h 2743200"/>
              <a:gd name="T16" fmla="*/ 1188330 w 2921000"/>
              <a:gd name="T17" fmla="*/ 1958522 h 2743200"/>
              <a:gd name="T18" fmla="*/ 1648386 w 2921000"/>
              <a:gd name="T19" fmla="*/ 1223950 h 2743200"/>
              <a:gd name="T20" fmla="*/ 1786964 w 2921000"/>
              <a:gd name="T21" fmla="*/ 1348536 h 2743200"/>
              <a:gd name="T22" fmla="*/ 1838654 w 2921000"/>
              <a:gd name="T23" fmla="*/ 1488021 h 2743200"/>
              <a:gd name="T24" fmla="*/ 1830409 w 2921000"/>
              <a:gd name="T25" fmla="*/ 1585343 h 2743200"/>
              <a:gd name="T26" fmla="*/ 1756204 w 2921000"/>
              <a:gd name="T27" fmla="*/ 1724828 h 2743200"/>
              <a:gd name="T28" fmla="*/ 1630627 w 2921000"/>
              <a:gd name="T29" fmla="*/ 1828491 h 2743200"/>
              <a:gd name="T30" fmla="*/ 1475876 w 2921000"/>
              <a:gd name="T31" fmla="*/ 1788548 h 2743200"/>
              <a:gd name="T32" fmla="*/ 1387084 w 2921000"/>
              <a:gd name="T33" fmla="*/ 1637016 h 2743200"/>
              <a:gd name="T34" fmla="*/ 1328418 w 2921000"/>
              <a:gd name="T35" fmla="*/ 1536523 h 2743200"/>
              <a:gd name="T36" fmla="*/ 1358544 w 2921000"/>
              <a:gd name="T37" fmla="*/ 1470585 h 2743200"/>
              <a:gd name="T38" fmla="*/ 1425138 w 2921000"/>
              <a:gd name="T39" fmla="*/ 1298131 h 2743200"/>
              <a:gd name="T40" fmla="*/ 1590354 w 2921000"/>
              <a:gd name="T41" fmla="*/ 1216025 h 2743200"/>
              <a:gd name="T42" fmla="*/ 604203 w 2921000"/>
              <a:gd name="T43" fmla="*/ 1090421 h 2743200"/>
              <a:gd name="T44" fmla="*/ 443230 w 2921000"/>
              <a:gd name="T45" fmla="*/ 2410422 h 2743200"/>
              <a:gd name="T46" fmla="*/ 2573655 w 2921000"/>
              <a:gd name="T47" fmla="*/ 2613963 h 2743200"/>
              <a:gd name="T48" fmla="*/ 2652077 w 2921000"/>
              <a:gd name="T49" fmla="*/ 2574271 h 2743200"/>
              <a:gd name="T50" fmla="*/ 2808605 w 2921000"/>
              <a:gd name="T51" fmla="*/ 1152341 h 2743200"/>
              <a:gd name="T52" fmla="*/ 2764790 w 2921000"/>
              <a:gd name="T53" fmla="*/ 1076132 h 2743200"/>
              <a:gd name="T54" fmla="*/ 1391618 w 2921000"/>
              <a:gd name="T55" fmla="*/ 763587 h 2743200"/>
              <a:gd name="T56" fmla="*/ 2455863 w 2921000"/>
              <a:gd name="T57" fmla="*/ 816769 h 2743200"/>
              <a:gd name="T58" fmla="*/ 1391618 w 2921000"/>
              <a:gd name="T59" fmla="*/ 869950 h 2743200"/>
              <a:gd name="T60" fmla="*/ 1338581 w 2921000"/>
              <a:gd name="T61" fmla="*/ 811387 h 2743200"/>
              <a:gd name="T62" fmla="*/ 1888758 w 2921000"/>
              <a:gd name="T63" fmla="*/ 538801 h 2743200"/>
              <a:gd name="T64" fmla="*/ 1935480 w 2921000"/>
              <a:gd name="T65" fmla="*/ 602996 h 2743200"/>
              <a:gd name="T66" fmla="*/ 1380853 w 2921000"/>
              <a:gd name="T67" fmla="*/ 644835 h 2743200"/>
              <a:gd name="T68" fmla="*/ 1340488 w 2921000"/>
              <a:gd name="T69" fmla="*/ 576168 h 2743200"/>
              <a:gd name="T70" fmla="*/ 2105660 w 2921000"/>
              <a:gd name="T71" fmla="*/ 537590 h 2743200"/>
              <a:gd name="T72" fmla="*/ 2147887 w 2921000"/>
              <a:gd name="T73" fmla="*/ 611258 h 2743200"/>
              <a:gd name="T74" fmla="*/ 2556510 w 2921000"/>
              <a:gd name="T75" fmla="*/ 602685 h 2743200"/>
              <a:gd name="T76" fmla="*/ 1286827 w 2921000"/>
              <a:gd name="T77" fmla="*/ 94944 h 2743200"/>
              <a:gd name="T78" fmla="*/ 1199833 w 2921000"/>
              <a:gd name="T79" fmla="*/ 140987 h 2743200"/>
              <a:gd name="T80" fmla="*/ 2636520 w 2921000"/>
              <a:gd name="T81" fmla="*/ 925302 h 2743200"/>
              <a:gd name="T82" fmla="*/ 2070735 w 2921000"/>
              <a:gd name="T83" fmla="*/ 676671 h 2743200"/>
              <a:gd name="T84" fmla="*/ 2008187 w 2921000"/>
              <a:gd name="T85" fmla="*/ 526476 h 2743200"/>
              <a:gd name="T86" fmla="*/ 2112327 w 2921000"/>
              <a:gd name="T87" fmla="*/ 19687 h 2743200"/>
              <a:gd name="T88" fmla="*/ 2586990 w 2921000"/>
              <a:gd name="T89" fmla="*/ 462969 h 2743200"/>
              <a:gd name="T90" fmla="*/ 2737485 w 2921000"/>
              <a:gd name="T91" fmla="*/ 686197 h 2743200"/>
              <a:gd name="T92" fmla="*/ 2856230 w 2921000"/>
              <a:gd name="T93" fmla="*/ 1017388 h 2743200"/>
              <a:gd name="T94" fmla="*/ 2920683 w 2921000"/>
              <a:gd name="T95" fmla="*/ 1179014 h 2743200"/>
              <a:gd name="T96" fmla="*/ 2725103 w 2921000"/>
              <a:gd name="T97" fmla="*/ 2656195 h 2743200"/>
              <a:gd name="T98" fmla="*/ 2528887 w 2921000"/>
              <a:gd name="T99" fmla="*/ 2743200 h 2743200"/>
              <a:gd name="T100" fmla="*/ 95250 w 2921000"/>
              <a:gd name="T101" fmla="*/ 2679693 h 2743200"/>
              <a:gd name="T102" fmla="*/ 317 w 2921000"/>
              <a:gd name="T103" fmla="*/ 2485360 h 2743200"/>
              <a:gd name="T104" fmla="*/ 67945 w 2921000"/>
              <a:gd name="T105" fmla="*/ 450267 h 2743200"/>
              <a:gd name="T106" fmla="*/ 265113 w 2921000"/>
              <a:gd name="T107" fmla="*/ 360087 h 2743200"/>
              <a:gd name="T108" fmla="*/ 162243 w 2921000"/>
              <a:gd name="T109" fmla="*/ 531874 h 2743200"/>
              <a:gd name="T110" fmla="*/ 123190 w 2921000"/>
              <a:gd name="T111" fmla="*/ 2488536 h 2743200"/>
              <a:gd name="T112" fmla="*/ 193993 w 2921000"/>
              <a:gd name="T113" fmla="*/ 2581574 h 2743200"/>
              <a:gd name="T114" fmla="*/ 302577 w 2921000"/>
              <a:gd name="T115" fmla="*/ 2508223 h 2743200"/>
              <a:gd name="T116" fmla="*/ 482917 w 2921000"/>
              <a:gd name="T117" fmla="*/ 1075497 h 2743200"/>
              <a:gd name="T118" fmla="*/ 642937 w 2921000"/>
              <a:gd name="T119" fmla="*/ 937369 h 2743200"/>
              <a:gd name="T120" fmla="*/ 1087437 w 2921000"/>
              <a:gd name="T121" fmla="*/ 125110 h 2743200"/>
              <a:gd name="T122" fmla="*/ 1221105 w 2921000"/>
              <a:gd name="T123" fmla="*/ 9844 h 27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21000" h="2743200">
                <a:moveTo>
                  <a:pt x="1429165" y="1871662"/>
                </a:moveTo>
                <a:lnTo>
                  <a:pt x="1430751" y="1884976"/>
                </a:lnTo>
                <a:lnTo>
                  <a:pt x="1434242" y="1903680"/>
                </a:lnTo>
                <a:lnTo>
                  <a:pt x="1438367" y="1927455"/>
                </a:lnTo>
                <a:lnTo>
                  <a:pt x="1443761" y="1954718"/>
                </a:lnTo>
                <a:lnTo>
                  <a:pt x="1457087" y="2018119"/>
                </a:lnTo>
                <a:lnTo>
                  <a:pt x="1471684" y="2085641"/>
                </a:lnTo>
                <a:lnTo>
                  <a:pt x="1485962" y="2151579"/>
                </a:lnTo>
                <a:lnTo>
                  <a:pt x="1498337" y="2207372"/>
                </a:lnTo>
                <a:lnTo>
                  <a:pt x="1510395" y="2260312"/>
                </a:lnTo>
                <a:lnTo>
                  <a:pt x="1555769" y="1996563"/>
                </a:lnTo>
                <a:lnTo>
                  <a:pt x="1528799" y="1934112"/>
                </a:lnTo>
                <a:lnTo>
                  <a:pt x="1572587" y="1892902"/>
                </a:lnTo>
                <a:lnTo>
                  <a:pt x="1586231" y="1892902"/>
                </a:lnTo>
                <a:lnTo>
                  <a:pt x="1589404" y="1892902"/>
                </a:lnTo>
                <a:lnTo>
                  <a:pt x="1603048" y="1892902"/>
                </a:lnTo>
                <a:lnTo>
                  <a:pt x="1646201" y="1934112"/>
                </a:lnTo>
                <a:lnTo>
                  <a:pt x="1632875" y="1965179"/>
                </a:lnTo>
                <a:lnTo>
                  <a:pt x="1623355" y="1986418"/>
                </a:lnTo>
                <a:lnTo>
                  <a:pt x="1620500" y="1993710"/>
                </a:lnTo>
                <a:lnTo>
                  <a:pt x="1619865" y="1996563"/>
                </a:lnTo>
                <a:lnTo>
                  <a:pt x="1627163" y="2038090"/>
                </a:lnTo>
                <a:lnTo>
                  <a:pt x="1642394" y="2128437"/>
                </a:lnTo>
                <a:lnTo>
                  <a:pt x="1664923" y="2260312"/>
                </a:lnTo>
                <a:lnTo>
                  <a:pt x="1676980" y="2206738"/>
                </a:lnTo>
                <a:lnTo>
                  <a:pt x="1689355" y="2151579"/>
                </a:lnTo>
                <a:lnTo>
                  <a:pt x="1703634" y="2085641"/>
                </a:lnTo>
                <a:lnTo>
                  <a:pt x="1718547" y="2017802"/>
                </a:lnTo>
                <a:lnTo>
                  <a:pt x="1731557" y="1954718"/>
                </a:lnTo>
                <a:lnTo>
                  <a:pt x="1736951" y="1927455"/>
                </a:lnTo>
                <a:lnTo>
                  <a:pt x="1741393" y="1903680"/>
                </a:lnTo>
                <a:lnTo>
                  <a:pt x="1744566" y="1884976"/>
                </a:lnTo>
                <a:lnTo>
                  <a:pt x="1746470" y="1871662"/>
                </a:lnTo>
                <a:lnTo>
                  <a:pt x="1749643" y="1872613"/>
                </a:lnTo>
                <a:lnTo>
                  <a:pt x="1753768" y="1873881"/>
                </a:lnTo>
                <a:lnTo>
                  <a:pt x="1776931" y="1881172"/>
                </a:lnTo>
                <a:lnTo>
                  <a:pt x="1807075" y="1891000"/>
                </a:lnTo>
                <a:lnTo>
                  <a:pt x="1841662" y="1902412"/>
                </a:lnTo>
                <a:lnTo>
                  <a:pt x="1878469" y="1915092"/>
                </a:lnTo>
                <a:lnTo>
                  <a:pt x="1916228" y="1929357"/>
                </a:lnTo>
                <a:lnTo>
                  <a:pt x="1934949" y="1936331"/>
                </a:lnTo>
                <a:lnTo>
                  <a:pt x="1953353" y="1943623"/>
                </a:lnTo>
                <a:lnTo>
                  <a:pt x="1970488" y="1951231"/>
                </a:lnTo>
                <a:lnTo>
                  <a:pt x="1986987" y="1958522"/>
                </a:lnTo>
                <a:lnTo>
                  <a:pt x="2002218" y="1965813"/>
                </a:lnTo>
                <a:lnTo>
                  <a:pt x="2016497" y="1973104"/>
                </a:lnTo>
                <a:lnTo>
                  <a:pt x="2026651" y="1984199"/>
                </a:lnTo>
                <a:lnTo>
                  <a:pt x="2032362" y="1990539"/>
                </a:lnTo>
                <a:lnTo>
                  <a:pt x="2038391" y="1997831"/>
                </a:lnTo>
                <a:lnTo>
                  <a:pt x="2044737" y="2006390"/>
                </a:lnTo>
                <a:lnTo>
                  <a:pt x="2051083" y="2015900"/>
                </a:lnTo>
                <a:lnTo>
                  <a:pt x="2057747" y="2026678"/>
                </a:lnTo>
                <a:lnTo>
                  <a:pt x="2063775" y="2038724"/>
                </a:lnTo>
                <a:lnTo>
                  <a:pt x="2069804" y="2052673"/>
                </a:lnTo>
                <a:lnTo>
                  <a:pt x="2075833" y="2067889"/>
                </a:lnTo>
                <a:lnTo>
                  <a:pt x="2078689" y="2076131"/>
                </a:lnTo>
                <a:lnTo>
                  <a:pt x="2081227" y="2085007"/>
                </a:lnTo>
                <a:lnTo>
                  <a:pt x="2084083" y="2094201"/>
                </a:lnTo>
                <a:lnTo>
                  <a:pt x="2086621" y="2104028"/>
                </a:lnTo>
                <a:lnTo>
                  <a:pt x="2088842" y="2114489"/>
                </a:lnTo>
                <a:lnTo>
                  <a:pt x="2091381" y="2125267"/>
                </a:lnTo>
                <a:lnTo>
                  <a:pt x="2093602" y="2136679"/>
                </a:lnTo>
                <a:lnTo>
                  <a:pt x="2095506" y="2148409"/>
                </a:lnTo>
                <a:lnTo>
                  <a:pt x="2097410" y="2161089"/>
                </a:lnTo>
                <a:lnTo>
                  <a:pt x="2098996" y="2174086"/>
                </a:lnTo>
                <a:lnTo>
                  <a:pt x="2100583" y="2187717"/>
                </a:lnTo>
                <a:lnTo>
                  <a:pt x="2101852" y="2202300"/>
                </a:lnTo>
                <a:lnTo>
                  <a:pt x="2102487" y="2213078"/>
                </a:lnTo>
                <a:lnTo>
                  <a:pt x="2102804" y="2232732"/>
                </a:lnTo>
                <a:lnTo>
                  <a:pt x="2103439" y="2293597"/>
                </a:lnTo>
                <a:lnTo>
                  <a:pt x="2105025" y="2449882"/>
                </a:lnTo>
                <a:lnTo>
                  <a:pt x="2082179" y="2452735"/>
                </a:lnTo>
                <a:lnTo>
                  <a:pt x="2059016" y="2455588"/>
                </a:lnTo>
                <a:lnTo>
                  <a:pt x="2036170" y="2457807"/>
                </a:lnTo>
                <a:lnTo>
                  <a:pt x="2013324" y="2460026"/>
                </a:lnTo>
                <a:lnTo>
                  <a:pt x="1966363" y="2464147"/>
                </a:lnTo>
                <a:lnTo>
                  <a:pt x="1915911" y="2467951"/>
                </a:lnTo>
                <a:lnTo>
                  <a:pt x="1914959" y="2345586"/>
                </a:lnTo>
                <a:lnTo>
                  <a:pt x="1914642" y="2258410"/>
                </a:lnTo>
                <a:lnTo>
                  <a:pt x="1914642" y="2252387"/>
                </a:lnTo>
                <a:lnTo>
                  <a:pt x="1914325" y="2246046"/>
                </a:lnTo>
                <a:lnTo>
                  <a:pt x="1913373" y="2240023"/>
                </a:lnTo>
                <a:lnTo>
                  <a:pt x="1912738" y="2234317"/>
                </a:lnTo>
                <a:lnTo>
                  <a:pt x="1910834" y="2223539"/>
                </a:lnTo>
                <a:lnTo>
                  <a:pt x="1908296" y="2213395"/>
                </a:lnTo>
                <a:lnTo>
                  <a:pt x="1904805" y="2203885"/>
                </a:lnTo>
                <a:lnTo>
                  <a:pt x="1900998" y="2195008"/>
                </a:lnTo>
                <a:lnTo>
                  <a:pt x="1896555" y="2187083"/>
                </a:lnTo>
                <a:lnTo>
                  <a:pt x="1892430" y="2178841"/>
                </a:lnTo>
                <a:lnTo>
                  <a:pt x="1892430" y="2473023"/>
                </a:lnTo>
                <a:lnTo>
                  <a:pt x="1857210" y="2475242"/>
                </a:lnTo>
                <a:lnTo>
                  <a:pt x="1820085" y="2477144"/>
                </a:lnTo>
                <a:lnTo>
                  <a:pt x="1782325" y="2478729"/>
                </a:lnTo>
                <a:lnTo>
                  <a:pt x="1743297" y="2480314"/>
                </a:lnTo>
                <a:lnTo>
                  <a:pt x="1703951" y="2481582"/>
                </a:lnTo>
                <a:lnTo>
                  <a:pt x="1664605" y="2482216"/>
                </a:lnTo>
                <a:lnTo>
                  <a:pt x="1625894" y="2482533"/>
                </a:lnTo>
                <a:lnTo>
                  <a:pt x="1587817" y="2482850"/>
                </a:lnTo>
                <a:lnTo>
                  <a:pt x="1549423" y="2482533"/>
                </a:lnTo>
                <a:lnTo>
                  <a:pt x="1510077" y="2482216"/>
                </a:lnTo>
                <a:lnTo>
                  <a:pt x="1470414" y="2481582"/>
                </a:lnTo>
                <a:lnTo>
                  <a:pt x="1430751" y="2480314"/>
                </a:lnTo>
                <a:lnTo>
                  <a:pt x="1391723" y="2478729"/>
                </a:lnTo>
                <a:lnTo>
                  <a:pt x="1353011" y="2477144"/>
                </a:lnTo>
                <a:lnTo>
                  <a:pt x="1315887" y="2475242"/>
                </a:lnTo>
                <a:lnTo>
                  <a:pt x="1280348" y="2473023"/>
                </a:lnTo>
                <a:lnTo>
                  <a:pt x="1280348" y="2178841"/>
                </a:lnTo>
                <a:lnTo>
                  <a:pt x="1276541" y="2187400"/>
                </a:lnTo>
                <a:lnTo>
                  <a:pt x="1272416" y="2196277"/>
                </a:lnTo>
                <a:lnTo>
                  <a:pt x="1268291" y="2205787"/>
                </a:lnTo>
                <a:lnTo>
                  <a:pt x="1263849" y="2215614"/>
                </a:lnTo>
                <a:lnTo>
                  <a:pt x="1260041" y="2226075"/>
                </a:lnTo>
                <a:lnTo>
                  <a:pt x="1258454" y="2231781"/>
                </a:lnTo>
                <a:lnTo>
                  <a:pt x="1257185" y="2237170"/>
                </a:lnTo>
                <a:lnTo>
                  <a:pt x="1255916" y="2242876"/>
                </a:lnTo>
                <a:lnTo>
                  <a:pt x="1255281" y="2248900"/>
                </a:lnTo>
                <a:lnTo>
                  <a:pt x="1254329" y="2254923"/>
                </a:lnTo>
                <a:lnTo>
                  <a:pt x="1254329" y="2261580"/>
                </a:lnTo>
                <a:lnTo>
                  <a:pt x="1254012" y="2348440"/>
                </a:lnTo>
                <a:lnTo>
                  <a:pt x="1253377" y="2471121"/>
                </a:lnTo>
                <a:lnTo>
                  <a:pt x="1227993" y="2468902"/>
                </a:lnTo>
                <a:lnTo>
                  <a:pt x="1203878" y="2466683"/>
                </a:lnTo>
                <a:lnTo>
                  <a:pt x="1181032" y="2464147"/>
                </a:lnTo>
                <a:lnTo>
                  <a:pt x="1158820" y="2461611"/>
                </a:lnTo>
                <a:lnTo>
                  <a:pt x="1115350" y="2455905"/>
                </a:lnTo>
                <a:lnTo>
                  <a:pt x="1069975" y="2449882"/>
                </a:lnTo>
                <a:lnTo>
                  <a:pt x="1071562" y="2293597"/>
                </a:lnTo>
                <a:lnTo>
                  <a:pt x="1072513" y="2232732"/>
                </a:lnTo>
                <a:lnTo>
                  <a:pt x="1072831" y="2213078"/>
                </a:lnTo>
                <a:lnTo>
                  <a:pt x="1073465" y="2202300"/>
                </a:lnTo>
                <a:lnTo>
                  <a:pt x="1074735" y="2187717"/>
                </a:lnTo>
                <a:lnTo>
                  <a:pt x="1076321" y="2174086"/>
                </a:lnTo>
                <a:lnTo>
                  <a:pt x="1077908" y="2161089"/>
                </a:lnTo>
                <a:lnTo>
                  <a:pt x="1079811" y="2148409"/>
                </a:lnTo>
                <a:lnTo>
                  <a:pt x="1082033" y="2136679"/>
                </a:lnTo>
                <a:lnTo>
                  <a:pt x="1083936" y="2125267"/>
                </a:lnTo>
                <a:lnTo>
                  <a:pt x="1086158" y="2114489"/>
                </a:lnTo>
                <a:lnTo>
                  <a:pt x="1089013" y="2104028"/>
                </a:lnTo>
                <a:lnTo>
                  <a:pt x="1091234" y="2094201"/>
                </a:lnTo>
                <a:lnTo>
                  <a:pt x="1093773" y="2085007"/>
                </a:lnTo>
                <a:lnTo>
                  <a:pt x="1096946" y="2076131"/>
                </a:lnTo>
                <a:lnTo>
                  <a:pt x="1099484" y="2067889"/>
                </a:lnTo>
                <a:lnTo>
                  <a:pt x="1105196" y="2052673"/>
                </a:lnTo>
                <a:lnTo>
                  <a:pt x="1111542" y="2038724"/>
                </a:lnTo>
                <a:lnTo>
                  <a:pt x="1117888" y="2026678"/>
                </a:lnTo>
                <a:lnTo>
                  <a:pt x="1123917" y="2015900"/>
                </a:lnTo>
                <a:lnTo>
                  <a:pt x="1130580" y="2006390"/>
                </a:lnTo>
                <a:lnTo>
                  <a:pt x="1136609" y="1997831"/>
                </a:lnTo>
                <a:lnTo>
                  <a:pt x="1142638" y="1990539"/>
                </a:lnTo>
                <a:lnTo>
                  <a:pt x="1148349" y="1984199"/>
                </a:lnTo>
                <a:lnTo>
                  <a:pt x="1159138" y="1973104"/>
                </a:lnTo>
                <a:lnTo>
                  <a:pt x="1173099" y="1965813"/>
                </a:lnTo>
                <a:lnTo>
                  <a:pt x="1188330" y="1958522"/>
                </a:lnTo>
                <a:lnTo>
                  <a:pt x="1204830" y="1951231"/>
                </a:lnTo>
                <a:lnTo>
                  <a:pt x="1222282" y="1943623"/>
                </a:lnTo>
                <a:lnTo>
                  <a:pt x="1240368" y="1936331"/>
                </a:lnTo>
                <a:lnTo>
                  <a:pt x="1259089" y="1929357"/>
                </a:lnTo>
                <a:lnTo>
                  <a:pt x="1296848" y="1915409"/>
                </a:lnTo>
                <a:lnTo>
                  <a:pt x="1333656" y="1902412"/>
                </a:lnTo>
                <a:lnTo>
                  <a:pt x="1367925" y="1891000"/>
                </a:lnTo>
                <a:lnTo>
                  <a:pt x="1398069" y="1881489"/>
                </a:lnTo>
                <a:lnTo>
                  <a:pt x="1421867" y="1873881"/>
                </a:lnTo>
                <a:lnTo>
                  <a:pt x="1426309" y="1872296"/>
                </a:lnTo>
                <a:lnTo>
                  <a:pt x="1429165" y="1871662"/>
                </a:lnTo>
                <a:close/>
                <a:moveTo>
                  <a:pt x="1590354" y="1216025"/>
                </a:moveTo>
                <a:lnTo>
                  <a:pt x="1602721" y="1216342"/>
                </a:lnTo>
                <a:lnTo>
                  <a:pt x="1614455" y="1217610"/>
                </a:lnTo>
                <a:lnTo>
                  <a:pt x="1626505" y="1219195"/>
                </a:lnTo>
                <a:lnTo>
                  <a:pt x="1637287" y="1221414"/>
                </a:lnTo>
                <a:lnTo>
                  <a:pt x="1648386" y="1223950"/>
                </a:lnTo>
                <a:lnTo>
                  <a:pt x="1659485" y="1227437"/>
                </a:lnTo>
                <a:lnTo>
                  <a:pt x="1669949" y="1231242"/>
                </a:lnTo>
                <a:lnTo>
                  <a:pt x="1680097" y="1235997"/>
                </a:lnTo>
                <a:lnTo>
                  <a:pt x="1689928" y="1240752"/>
                </a:lnTo>
                <a:lnTo>
                  <a:pt x="1699441" y="1246458"/>
                </a:lnTo>
                <a:lnTo>
                  <a:pt x="1708637" y="1252798"/>
                </a:lnTo>
                <a:lnTo>
                  <a:pt x="1717834" y="1259139"/>
                </a:lnTo>
                <a:lnTo>
                  <a:pt x="1726079" y="1266113"/>
                </a:lnTo>
                <a:lnTo>
                  <a:pt x="1734641" y="1273721"/>
                </a:lnTo>
                <a:lnTo>
                  <a:pt x="1742251" y="1281646"/>
                </a:lnTo>
                <a:lnTo>
                  <a:pt x="1749862" y="1290206"/>
                </a:lnTo>
                <a:lnTo>
                  <a:pt x="1756521" y="1298765"/>
                </a:lnTo>
                <a:lnTo>
                  <a:pt x="1763498" y="1307958"/>
                </a:lnTo>
                <a:lnTo>
                  <a:pt x="1770157" y="1317469"/>
                </a:lnTo>
                <a:lnTo>
                  <a:pt x="1775865" y="1327613"/>
                </a:lnTo>
                <a:lnTo>
                  <a:pt x="1781573" y="1337757"/>
                </a:lnTo>
                <a:lnTo>
                  <a:pt x="1786964" y="1348536"/>
                </a:lnTo>
                <a:lnTo>
                  <a:pt x="1791404" y="1359631"/>
                </a:lnTo>
                <a:lnTo>
                  <a:pt x="1796161" y="1370727"/>
                </a:lnTo>
                <a:lnTo>
                  <a:pt x="1799966" y="1382456"/>
                </a:lnTo>
                <a:lnTo>
                  <a:pt x="1803771" y="1394185"/>
                </a:lnTo>
                <a:lnTo>
                  <a:pt x="1806625" y="1406549"/>
                </a:lnTo>
                <a:lnTo>
                  <a:pt x="1809479" y="1418912"/>
                </a:lnTo>
                <a:lnTo>
                  <a:pt x="1811699" y="1431276"/>
                </a:lnTo>
                <a:lnTo>
                  <a:pt x="1813285" y="1444273"/>
                </a:lnTo>
                <a:lnTo>
                  <a:pt x="1814870" y="1457271"/>
                </a:lnTo>
                <a:lnTo>
                  <a:pt x="1815504" y="1470268"/>
                </a:lnTo>
                <a:lnTo>
                  <a:pt x="1821530" y="1473121"/>
                </a:lnTo>
                <a:lnTo>
                  <a:pt x="1827238" y="1476608"/>
                </a:lnTo>
                <a:lnTo>
                  <a:pt x="1830092" y="1478510"/>
                </a:lnTo>
                <a:lnTo>
                  <a:pt x="1832311" y="1480412"/>
                </a:lnTo>
                <a:lnTo>
                  <a:pt x="1834531" y="1482632"/>
                </a:lnTo>
                <a:lnTo>
                  <a:pt x="1836751" y="1485168"/>
                </a:lnTo>
                <a:lnTo>
                  <a:pt x="1838654" y="1488021"/>
                </a:lnTo>
                <a:lnTo>
                  <a:pt x="1840556" y="1490874"/>
                </a:lnTo>
                <a:lnTo>
                  <a:pt x="1842142" y="1494044"/>
                </a:lnTo>
                <a:lnTo>
                  <a:pt x="1843728" y="1497531"/>
                </a:lnTo>
                <a:lnTo>
                  <a:pt x="1844996" y="1501018"/>
                </a:lnTo>
                <a:lnTo>
                  <a:pt x="1845947" y="1505139"/>
                </a:lnTo>
                <a:lnTo>
                  <a:pt x="1846899" y="1508944"/>
                </a:lnTo>
                <a:lnTo>
                  <a:pt x="1847533" y="1513382"/>
                </a:lnTo>
                <a:lnTo>
                  <a:pt x="1847850" y="1520356"/>
                </a:lnTo>
                <a:lnTo>
                  <a:pt x="1847850" y="1527647"/>
                </a:lnTo>
                <a:lnTo>
                  <a:pt x="1847216" y="1534938"/>
                </a:lnTo>
                <a:lnTo>
                  <a:pt x="1846582" y="1542547"/>
                </a:lnTo>
                <a:lnTo>
                  <a:pt x="1844996" y="1550155"/>
                </a:lnTo>
                <a:lnTo>
                  <a:pt x="1842776" y="1557446"/>
                </a:lnTo>
                <a:lnTo>
                  <a:pt x="1840239" y="1564738"/>
                </a:lnTo>
                <a:lnTo>
                  <a:pt x="1837385" y="1572029"/>
                </a:lnTo>
                <a:lnTo>
                  <a:pt x="1833897" y="1578686"/>
                </a:lnTo>
                <a:lnTo>
                  <a:pt x="1830409" y="1585343"/>
                </a:lnTo>
                <a:lnTo>
                  <a:pt x="1826286" y="1591366"/>
                </a:lnTo>
                <a:lnTo>
                  <a:pt x="1821530" y="1597073"/>
                </a:lnTo>
                <a:lnTo>
                  <a:pt x="1817090" y="1602145"/>
                </a:lnTo>
                <a:lnTo>
                  <a:pt x="1811699" y="1606583"/>
                </a:lnTo>
                <a:lnTo>
                  <a:pt x="1806308" y="1610387"/>
                </a:lnTo>
                <a:lnTo>
                  <a:pt x="1800600" y="1613557"/>
                </a:lnTo>
                <a:lnTo>
                  <a:pt x="1797429" y="1624336"/>
                </a:lnTo>
                <a:lnTo>
                  <a:pt x="1794575" y="1634797"/>
                </a:lnTo>
                <a:lnTo>
                  <a:pt x="1791404" y="1645575"/>
                </a:lnTo>
                <a:lnTo>
                  <a:pt x="1787598" y="1656037"/>
                </a:lnTo>
                <a:lnTo>
                  <a:pt x="1784110" y="1666181"/>
                </a:lnTo>
                <a:lnTo>
                  <a:pt x="1779988" y="1676642"/>
                </a:lnTo>
                <a:lnTo>
                  <a:pt x="1775865" y="1686470"/>
                </a:lnTo>
                <a:lnTo>
                  <a:pt x="1771109" y="1696297"/>
                </a:lnTo>
                <a:lnTo>
                  <a:pt x="1766669" y="1706125"/>
                </a:lnTo>
                <a:lnTo>
                  <a:pt x="1761595" y="1715635"/>
                </a:lnTo>
                <a:lnTo>
                  <a:pt x="1756204" y="1724828"/>
                </a:lnTo>
                <a:lnTo>
                  <a:pt x="1750813" y="1733388"/>
                </a:lnTo>
                <a:lnTo>
                  <a:pt x="1745105" y="1742264"/>
                </a:lnTo>
                <a:lnTo>
                  <a:pt x="1739397" y="1750823"/>
                </a:lnTo>
                <a:lnTo>
                  <a:pt x="1733372" y="1758748"/>
                </a:lnTo>
                <a:lnTo>
                  <a:pt x="1726713" y="1766674"/>
                </a:lnTo>
                <a:lnTo>
                  <a:pt x="1720053" y="1773965"/>
                </a:lnTo>
                <a:lnTo>
                  <a:pt x="1713077" y="1781256"/>
                </a:lnTo>
                <a:lnTo>
                  <a:pt x="1706100" y="1787597"/>
                </a:lnTo>
                <a:lnTo>
                  <a:pt x="1698490" y="1794254"/>
                </a:lnTo>
                <a:lnTo>
                  <a:pt x="1690879" y="1799960"/>
                </a:lnTo>
                <a:lnTo>
                  <a:pt x="1683268" y="1805666"/>
                </a:lnTo>
                <a:lnTo>
                  <a:pt x="1675023" y="1810738"/>
                </a:lnTo>
                <a:lnTo>
                  <a:pt x="1666461" y="1815177"/>
                </a:lnTo>
                <a:lnTo>
                  <a:pt x="1658216" y="1819298"/>
                </a:lnTo>
                <a:lnTo>
                  <a:pt x="1649337" y="1822785"/>
                </a:lnTo>
                <a:lnTo>
                  <a:pt x="1640141" y="1825955"/>
                </a:lnTo>
                <a:lnTo>
                  <a:pt x="1630627" y="1828491"/>
                </a:lnTo>
                <a:lnTo>
                  <a:pt x="1621114" y="1831027"/>
                </a:lnTo>
                <a:lnTo>
                  <a:pt x="1610966" y="1831978"/>
                </a:lnTo>
                <a:lnTo>
                  <a:pt x="1601136" y="1833246"/>
                </a:lnTo>
                <a:lnTo>
                  <a:pt x="1590354" y="1833563"/>
                </a:lnTo>
                <a:lnTo>
                  <a:pt x="1580206" y="1833246"/>
                </a:lnTo>
                <a:lnTo>
                  <a:pt x="1570059" y="1831978"/>
                </a:lnTo>
                <a:lnTo>
                  <a:pt x="1560228" y="1831027"/>
                </a:lnTo>
                <a:lnTo>
                  <a:pt x="1550715" y="1828491"/>
                </a:lnTo>
                <a:lnTo>
                  <a:pt x="1541519" y="1826272"/>
                </a:lnTo>
                <a:lnTo>
                  <a:pt x="1532322" y="1823102"/>
                </a:lnTo>
                <a:lnTo>
                  <a:pt x="1523443" y="1819298"/>
                </a:lnTo>
                <a:lnTo>
                  <a:pt x="1514881" y="1815494"/>
                </a:lnTo>
                <a:lnTo>
                  <a:pt x="1506636" y="1811055"/>
                </a:lnTo>
                <a:lnTo>
                  <a:pt x="1498391" y="1805983"/>
                </a:lnTo>
                <a:lnTo>
                  <a:pt x="1490780" y="1800277"/>
                </a:lnTo>
                <a:lnTo>
                  <a:pt x="1483170" y="1794571"/>
                </a:lnTo>
                <a:lnTo>
                  <a:pt x="1475876" y="1788548"/>
                </a:lnTo>
                <a:lnTo>
                  <a:pt x="1468583" y="1781573"/>
                </a:lnTo>
                <a:lnTo>
                  <a:pt x="1461606" y="1774599"/>
                </a:lnTo>
                <a:lnTo>
                  <a:pt x="1455264" y="1767625"/>
                </a:lnTo>
                <a:lnTo>
                  <a:pt x="1448604" y="1759382"/>
                </a:lnTo>
                <a:lnTo>
                  <a:pt x="1442579" y="1751457"/>
                </a:lnTo>
                <a:lnTo>
                  <a:pt x="1436554" y="1743532"/>
                </a:lnTo>
                <a:lnTo>
                  <a:pt x="1430846" y="1734656"/>
                </a:lnTo>
                <a:lnTo>
                  <a:pt x="1425455" y="1725779"/>
                </a:lnTo>
                <a:lnTo>
                  <a:pt x="1420064" y="1716586"/>
                </a:lnTo>
                <a:lnTo>
                  <a:pt x="1414990" y="1707076"/>
                </a:lnTo>
                <a:lnTo>
                  <a:pt x="1410551" y="1697565"/>
                </a:lnTo>
                <a:lnTo>
                  <a:pt x="1405794" y="1688055"/>
                </a:lnTo>
                <a:lnTo>
                  <a:pt x="1401672" y="1678228"/>
                </a:lnTo>
                <a:lnTo>
                  <a:pt x="1397866" y="1667766"/>
                </a:lnTo>
                <a:lnTo>
                  <a:pt x="1394061" y="1657622"/>
                </a:lnTo>
                <a:lnTo>
                  <a:pt x="1390256" y="1647160"/>
                </a:lnTo>
                <a:lnTo>
                  <a:pt x="1387084" y="1637016"/>
                </a:lnTo>
                <a:lnTo>
                  <a:pt x="1384230" y="1626238"/>
                </a:lnTo>
                <a:lnTo>
                  <a:pt x="1381059" y="1615459"/>
                </a:lnTo>
                <a:lnTo>
                  <a:pt x="1377888" y="1614191"/>
                </a:lnTo>
                <a:lnTo>
                  <a:pt x="1374717" y="1613240"/>
                </a:lnTo>
                <a:lnTo>
                  <a:pt x="1371546" y="1611655"/>
                </a:lnTo>
                <a:lnTo>
                  <a:pt x="1368375" y="1609753"/>
                </a:lnTo>
                <a:lnTo>
                  <a:pt x="1362667" y="1605632"/>
                </a:lnTo>
                <a:lnTo>
                  <a:pt x="1357276" y="1600877"/>
                </a:lnTo>
                <a:lnTo>
                  <a:pt x="1352519" y="1595171"/>
                </a:lnTo>
                <a:lnTo>
                  <a:pt x="1347762" y="1589147"/>
                </a:lnTo>
                <a:lnTo>
                  <a:pt x="1343640" y="1582173"/>
                </a:lnTo>
                <a:lnTo>
                  <a:pt x="1339835" y="1575516"/>
                </a:lnTo>
                <a:lnTo>
                  <a:pt x="1336346" y="1567591"/>
                </a:lnTo>
                <a:lnTo>
                  <a:pt x="1333809" y="1559982"/>
                </a:lnTo>
                <a:lnTo>
                  <a:pt x="1331272" y="1552374"/>
                </a:lnTo>
                <a:lnTo>
                  <a:pt x="1329370" y="1544449"/>
                </a:lnTo>
                <a:lnTo>
                  <a:pt x="1328418" y="1536523"/>
                </a:lnTo>
                <a:lnTo>
                  <a:pt x="1327467" y="1528281"/>
                </a:lnTo>
                <a:lnTo>
                  <a:pt x="1327150" y="1520673"/>
                </a:lnTo>
                <a:lnTo>
                  <a:pt x="1328101" y="1513382"/>
                </a:lnTo>
                <a:lnTo>
                  <a:pt x="1328736" y="1508627"/>
                </a:lnTo>
                <a:lnTo>
                  <a:pt x="1329370" y="1503871"/>
                </a:lnTo>
                <a:lnTo>
                  <a:pt x="1330638" y="1499750"/>
                </a:lnTo>
                <a:lnTo>
                  <a:pt x="1332224" y="1495946"/>
                </a:lnTo>
                <a:lnTo>
                  <a:pt x="1334126" y="1492142"/>
                </a:lnTo>
                <a:lnTo>
                  <a:pt x="1336029" y="1488655"/>
                </a:lnTo>
                <a:lnTo>
                  <a:pt x="1337932" y="1485485"/>
                </a:lnTo>
                <a:lnTo>
                  <a:pt x="1340152" y="1482949"/>
                </a:lnTo>
                <a:lnTo>
                  <a:pt x="1343006" y="1480412"/>
                </a:lnTo>
                <a:lnTo>
                  <a:pt x="1345543" y="1477876"/>
                </a:lnTo>
                <a:lnTo>
                  <a:pt x="1348714" y="1475657"/>
                </a:lnTo>
                <a:lnTo>
                  <a:pt x="1351568" y="1473755"/>
                </a:lnTo>
                <a:lnTo>
                  <a:pt x="1355056" y="1472170"/>
                </a:lnTo>
                <a:lnTo>
                  <a:pt x="1358544" y="1470585"/>
                </a:lnTo>
                <a:lnTo>
                  <a:pt x="1362032" y="1469634"/>
                </a:lnTo>
                <a:lnTo>
                  <a:pt x="1365838" y="1468683"/>
                </a:lnTo>
                <a:lnTo>
                  <a:pt x="1366472" y="1455369"/>
                </a:lnTo>
                <a:lnTo>
                  <a:pt x="1368058" y="1442371"/>
                </a:lnTo>
                <a:lnTo>
                  <a:pt x="1369960" y="1430008"/>
                </a:lnTo>
                <a:lnTo>
                  <a:pt x="1372180" y="1417327"/>
                </a:lnTo>
                <a:lnTo>
                  <a:pt x="1375034" y="1404964"/>
                </a:lnTo>
                <a:lnTo>
                  <a:pt x="1377888" y="1392917"/>
                </a:lnTo>
                <a:lnTo>
                  <a:pt x="1381693" y="1380871"/>
                </a:lnTo>
                <a:lnTo>
                  <a:pt x="1385499" y="1369459"/>
                </a:lnTo>
                <a:lnTo>
                  <a:pt x="1390256" y="1358363"/>
                </a:lnTo>
                <a:lnTo>
                  <a:pt x="1394695" y="1347268"/>
                </a:lnTo>
                <a:lnTo>
                  <a:pt x="1400086" y="1337123"/>
                </a:lnTo>
                <a:lnTo>
                  <a:pt x="1405794" y="1326662"/>
                </a:lnTo>
                <a:lnTo>
                  <a:pt x="1411502" y="1316835"/>
                </a:lnTo>
                <a:lnTo>
                  <a:pt x="1418162" y="1307324"/>
                </a:lnTo>
                <a:lnTo>
                  <a:pt x="1425138" y="1298131"/>
                </a:lnTo>
                <a:lnTo>
                  <a:pt x="1432114" y="1289255"/>
                </a:lnTo>
                <a:lnTo>
                  <a:pt x="1439408" y="1281329"/>
                </a:lnTo>
                <a:lnTo>
                  <a:pt x="1447653" y="1273404"/>
                </a:lnTo>
                <a:lnTo>
                  <a:pt x="1455581" y="1265479"/>
                </a:lnTo>
                <a:lnTo>
                  <a:pt x="1463826" y="1258822"/>
                </a:lnTo>
                <a:lnTo>
                  <a:pt x="1473022" y="1252164"/>
                </a:lnTo>
                <a:lnTo>
                  <a:pt x="1482218" y="1246141"/>
                </a:lnTo>
                <a:lnTo>
                  <a:pt x="1491732" y="1240752"/>
                </a:lnTo>
                <a:lnTo>
                  <a:pt x="1501562" y="1235997"/>
                </a:lnTo>
                <a:lnTo>
                  <a:pt x="1511710" y="1231242"/>
                </a:lnTo>
                <a:lnTo>
                  <a:pt x="1522175" y="1227437"/>
                </a:lnTo>
                <a:lnTo>
                  <a:pt x="1532639" y="1223950"/>
                </a:lnTo>
                <a:lnTo>
                  <a:pt x="1543738" y="1221097"/>
                </a:lnTo>
                <a:lnTo>
                  <a:pt x="1555154" y="1219195"/>
                </a:lnTo>
                <a:lnTo>
                  <a:pt x="1566888" y="1217610"/>
                </a:lnTo>
                <a:lnTo>
                  <a:pt x="1578621" y="1216342"/>
                </a:lnTo>
                <a:lnTo>
                  <a:pt x="1590354" y="1216025"/>
                </a:lnTo>
                <a:close/>
                <a:moveTo>
                  <a:pt x="679450" y="1054222"/>
                </a:moveTo>
                <a:lnTo>
                  <a:pt x="673417" y="1054857"/>
                </a:lnTo>
                <a:lnTo>
                  <a:pt x="668337" y="1055492"/>
                </a:lnTo>
                <a:lnTo>
                  <a:pt x="662940" y="1056762"/>
                </a:lnTo>
                <a:lnTo>
                  <a:pt x="657543" y="1057715"/>
                </a:lnTo>
                <a:lnTo>
                  <a:pt x="652463" y="1059303"/>
                </a:lnTo>
                <a:lnTo>
                  <a:pt x="647700" y="1060890"/>
                </a:lnTo>
                <a:lnTo>
                  <a:pt x="642620" y="1062796"/>
                </a:lnTo>
                <a:lnTo>
                  <a:pt x="637540" y="1065018"/>
                </a:lnTo>
                <a:lnTo>
                  <a:pt x="633095" y="1067241"/>
                </a:lnTo>
                <a:lnTo>
                  <a:pt x="628333" y="1070099"/>
                </a:lnTo>
                <a:lnTo>
                  <a:pt x="624205" y="1073274"/>
                </a:lnTo>
                <a:lnTo>
                  <a:pt x="620077" y="1076132"/>
                </a:lnTo>
                <a:lnTo>
                  <a:pt x="615950" y="1079307"/>
                </a:lnTo>
                <a:lnTo>
                  <a:pt x="611505" y="1082800"/>
                </a:lnTo>
                <a:lnTo>
                  <a:pt x="607695" y="1085976"/>
                </a:lnTo>
                <a:lnTo>
                  <a:pt x="604203" y="1090421"/>
                </a:lnTo>
                <a:lnTo>
                  <a:pt x="600393" y="1094232"/>
                </a:lnTo>
                <a:lnTo>
                  <a:pt x="597535" y="1098360"/>
                </a:lnTo>
                <a:lnTo>
                  <a:pt x="594360" y="1102488"/>
                </a:lnTo>
                <a:lnTo>
                  <a:pt x="591185" y="1107251"/>
                </a:lnTo>
                <a:lnTo>
                  <a:pt x="588963" y="1111696"/>
                </a:lnTo>
                <a:lnTo>
                  <a:pt x="586423" y="1116459"/>
                </a:lnTo>
                <a:lnTo>
                  <a:pt x="584517" y="1121222"/>
                </a:lnTo>
                <a:lnTo>
                  <a:pt x="582613" y="1126303"/>
                </a:lnTo>
                <a:lnTo>
                  <a:pt x="580707" y="1131384"/>
                </a:lnTo>
                <a:lnTo>
                  <a:pt x="579120" y="1136147"/>
                </a:lnTo>
                <a:lnTo>
                  <a:pt x="577850" y="1141545"/>
                </a:lnTo>
                <a:lnTo>
                  <a:pt x="577215" y="1146943"/>
                </a:lnTo>
                <a:lnTo>
                  <a:pt x="576263" y="1152341"/>
                </a:lnTo>
                <a:lnTo>
                  <a:pt x="575945" y="1157739"/>
                </a:lnTo>
                <a:lnTo>
                  <a:pt x="575945" y="1163455"/>
                </a:lnTo>
                <a:lnTo>
                  <a:pt x="443547" y="2394227"/>
                </a:lnTo>
                <a:lnTo>
                  <a:pt x="443230" y="2410422"/>
                </a:lnTo>
                <a:lnTo>
                  <a:pt x="442595" y="2426934"/>
                </a:lnTo>
                <a:lnTo>
                  <a:pt x="441643" y="2442810"/>
                </a:lnTo>
                <a:lnTo>
                  <a:pt x="440055" y="2458370"/>
                </a:lnTo>
                <a:lnTo>
                  <a:pt x="438150" y="2473294"/>
                </a:lnTo>
                <a:lnTo>
                  <a:pt x="435927" y="2487901"/>
                </a:lnTo>
                <a:lnTo>
                  <a:pt x="433705" y="2502190"/>
                </a:lnTo>
                <a:lnTo>
                  <a:pt x="430530" y="2516161"/>
                </a:lnTo>
                <a:lnTo>
                  <a:pt x="427355" y="2529498"/>
                </a:lnTo>
                <a:lnTo>
                  <a:pt x="423863" y="2542834"/>
                </a:lnTo>
                <a:lnTo>
                  <a:pt x="420053" y="2555536"/>
                </a:lnTo>
                <a:lnTo>
                  <a:pt x="415607" y="2568237"/>
                </a:lnTo>
                <a:lnTo>
                  <a:pt x="411163" y="2579986"/>
                </a:lnTo>
                <a:lnTo>
                  <a:pt x="406400" y="2591735"/>
                </a:lnTo>
                <a:lnTo>
                  <a:pt x="401637" y="2603484"/>
                </a:lnTo>
                <a:lnTo>
                  <a:pt x="396240" y="2613963"/>
                </a:lnTo>
                <a:lnTo>
                  <a:pt x="2567940" y="2613963"/>
                </a:lnTo>
                <a:lnTo>
                  <a:pt x="2573655" y="2613963"/>
                </a:lnTo>
                <a:lnTo>
                  <a:pt x="2579053" y="2613645"/>
                </a:lnTo>
                <a:lnTo>
                  <a:pt x="2584450" y="2613010"/>
                </a:lnTo>
                <a:lnTo>
                  <a:pt x="2589847" y="2612057"/>
                </a:lnTo>
                <a:lnTo>
                  <a:pt x="2594927" y="2610470"/>
                </a:lnTo>
                <a:lnTo>
                  <a:pt x="2600007" y="2609517"/>
                </a:lnTo>
                <a:lnTo>
                  <a:pt x="2605405" y="2607612"/>
                </a:lnTo>
                <a:lnTo>
                  <a:pt x="2610485" y="2605707"/>
                </a:lnTo>
                <a:lnTo>
                  <a:pt x="2614930" y="2603484"/>
                </a:lnTo>
                <a:lnTo>
                  <a:pt x="2619693" y="2600944"/>
                </a:lnTo>
                <a:lnTo>
                  <a:pt x="2624137" y="2598403"/>
                </a:lnTo>
                <a:lnTo>
                  <a:pt x="2628583" y="2595546"/>
                </a:lnTo>
                <a:lnTo>
                  <a:pt x="2633027" y="2592688"/>
                </a:lnTo>
                <a:lnTo>
                  <a:pt x="2637155" y="2589195"/>
                </a:lnTo>
                <a:lnTo>
                  <a:pt x="2641283" y="2585702"/>
                </a:lnTo>
                <a:lnTo>
                  <a:pt x="2645093" y="2582209"/>
                </a:lnTo>
                <a:lnTo>
                  <a:pt x="2648585" y="2578399"/>
                </a:lnTo>
                <a:lnTo>
                  <a:pt x="2652077" y="2574271"/>
                </a:lnTo>
                <a:lnTo>
                  <a:pt x="2655570" y="2570460"/>
                </a:lnTo>
                <a:lnTo>
                  <a:pt x="2658427" y="2565697"/>
                </a:lnTo>
                <a:lnTo>
                  <a:pt x="2661285" y="2561569"/>
                </a:lnTo>
                <a:lnTo>
                  <a:pt x="2663825" y="2557124"/>
                </a:lnTo>
                <a:lnTo>
                  <a:pt x="2666365" y="2552361"/>
                </a:lnTo>
                <a:lnTo>
                  <a:pt x="2668587" y="2547597"/>
                </a:lnTo>
                <a:lnTo>
                  <a:pt x="2670493" y="2542517"/>
                </a:lnTo>
                <a:lnTo>
                  <a:pt x="2672080" y="2537436"/>
                </a:lnTo>
                <a:lnTo>
                  <a:pt x="2673350" y="2532673"/>
                </a:lnTo>
                <a:lnTo>
                  <a:pt x="2674620" y="2527275"/>
                </a:lnTo>
                <a:lnTo>
                  <a:pt x="2675890" y="2521877"/>
                </a:lnTo>
                <a:lnTo>
                  <a:pt x="2676525" y="2516479"/>
                </a:lnTo>
                <a:lnTo>
                  <a:pt x="2676843" y="2511081"/>
                </a:lnTo>
                <a:lnTo>
                  <a:pt x="2676843" y="2505365"/>
                </a:lnTo>
                <a:lnTo>
                  <a:pt x="2809240" y="1163455"/>
                </a:lnTo>
                <a:lnTo>
                  <a:pt x="2808923" y="1157739"/>
                </a:lnTo>
                <a:lnTo>
                  <a:pt x="2808605" y="1152341"/>
                </a:lnTo>
                <a:lnTo>
                  <a:pt x="2807653" y="1146943"/>
                </a:lnTo>
                <a:lnTo>
                  <a:pt x="2807017" y="1141545"/>
                </a:lnTo>
                <a:lnTo>
                  <a:pt x="2805747" y="1136147"/>
                </a:lnTo>
                <a:lnTo>
                  <a:pt x="2804477" y="1131384"/>
                </a:lnTo>
                <a:lnTo>
                  <a:pt x="2802255" y="1126303"/>
                </a:lnTo>
                <a:lnTo>
                  <a:pt x="2800350" y="1121222"/>
                </a:lnTo>
                <a:lnTo>
                  <a:pt x="2798127" y="1116459"/>
                </a:lnTo>
                <a:lnTo>
                  <a:pt x="2795905" y="1111696"/>
                </a:lnTo>
                <a:lnTo>
                  <a:pt x="2793365" y="1107251"/>
                </a:lnTo>
                <a:lnTo>
                  <a:pt x="2790507" y="1102488"/>
                </a:lnTo>
                <a:lnTo>
                  <a:pt x="2787650" y="1098360"/>
                </a:lnTo>
                <a:lnTo>
                  <a:pt x="2784157" y="1094232"/>
                </a:lnTo>
                <a:lnTo>
                  <a:pt x="2780665" y="1090421"/>
                </a:lnTo>
                <a:lnTo>
                  <a:pt x="2776855" y="1085976"/>
                </a:lnTo>
                <a:lnTo>
                  <a:pt x="2773045" y="1082800"/>
                </a:lnTo>
                <a:lnTo>
                  <a:pt x="2769235" y="1079307"/>
                </a:lnTo>
                <a:lnTo>
                  <a:pt x="2764790" y="1076132"/>
                </a:lnTo>
                <a:lnTo>
                  <a:pt x="2760663" y="1073274"/>
                </a:lnTo>
                <a:lnTo>
                  <a:pt x="2756535" y="1070099"/>
                </a:lnTo>
                <a:lnTo>
                  <a:pt x="2751773" y="1067241"/>
                </a:lnTo>
                <a:lnTo>
                  <a:pt x="2747327" y="1065018"/>
                </a:lnTo>
                <a:lnTo>
                  <a:pt x="2742247" y="1062796"/>
                </a:lnTo>
                <a:lnTo>
                  <a:pt x="2737485" y="1060890"/>
                </a:lnTo>
                <a:lnTo>
                  <a:pt x="2732405" y="1059303"/>
                </a:lnTo>
                <a:lnTo>
                  <a:pt x="2727325" y="1057715"/>
                </a:lnTo>
                <a:lnTo>
                  <a:pt x="2721927" y="1056762"/>
                </a:lnTo>
                <a:lnTo>
                  <a:pt x="2716847" y="1055492"/>
                </a:lnTo>
                <a:lnTo>
                  <a:pt x="2711450" y="1054857"/>
                </a:lnTo>
                <a:lnTo>
                  <a:pt x="2705735" y="1054222"/>
                </a:lnTo>
                <a:lnTo>
                  <a:pt x="2700020" y="1054222"/>
                </a:lnTo>
                <a:lnTo>
                  <a:pt x="684530" y="1054222"/>
                </a:lnTo>
                <a:lnTo>
                  <a:pt x="679450" y="1054222"/>
                </a:lnTo>
                <a:close/>
                <a:moveTo>
                  <a:pt x="1386219" y="763587"/>
                </a:moveTo>
                <a:lnTo>
                  <a:pt x="1391618" y="763587"/>
                </a:lnTo>
                <a:lnTo>
                  <a:pt x="2402190" y="763587"/>
                </a:lnTo>
                <a:lnTo>
                  <a:pt x="2407589" y="763587"/>
                </a:lnTo>
                <a:lnTo>
                  <a:pt x="2412988" y="764220"/>
                </a:lnTo>
                <a:lnTo>
                  <a:pt x="2418070" y="765803"/>
                </a:lnTo>
                <a:lnTo>
                  <a:pt x="2422834" y="767386"/>
                </a:lnTo>
                <a:lnTo>
                  <a:pt x="2427597" y="769602"/>
                </a:lnTo>
                <a:lnTo>
                  <a:pt x="2432044" y="772451"/>
                </a:lnTo>
                <a:lnTo>
                  <a:pt x="2436172" y="775300"/>
                </a:lnTo>
                <a:lnTo>
                  <a:pt x="2439983" y="778782"/>
                </a:lnTo>
                <a:lnTo>
                  <a:pt x="2443477" y="782580"/>
                </a:lnTo>
                <a:lnTo>
                  <a:pt x="2446653" y="787012"/>
                </a:lnTo>
                <a:lnTo>
                  <a:pt x="2449194" y="791444"/>
                </a:lnTo>
                <a:lnTo>
                  <a:pt x="2451734" y="795876"/>
                </a:lnTo>
                <a:lnTo>
                  <a:pt x="2453005" y="800941"/>
                </a:lnTo>
                <a:lnTo>
                  <a:pt x="2454593" y="806006"/>
                </a:lnTo>
                <a:lnTo>
                  <a:pt x="2455545" y="811387"/>
                </a:lnTo>
                <a:lnTo>
                  <a:pt x="2455863" y="816769"/>
                </a:lnTo>
                <a:lnTo>
                  <a:pt x="2455545" y="822467"/>
                </a:lnTo>
                <a:lnTo>
                  <a:pt x="2454593" y="827531"/>
                </a:lnTo>
                <a:lnTo>
                  <a:pt x="2453005" y="832596"/>
                </a:lnTo>
                <a:lnTo>
                  <a:pt x="2451734" y="837661"/>
                </a:lnTo>
                <a:lnTo>
                  <a:pt x="2449194" y="842093"/>
                </a:lnTo>
                <a:lnTo>
                  <a:pt x="2446653" y="846841"/>
                </a:lnTo>
                <a:lnTo>
                  <a:pt x="2443477" y="850640"/>
                </a:lnTo>
                <a:lnTo>
                  <a:pt x="2439983" y="854439"/>
                </a:lnTo>
                <a:lnTo>
                  <a:pt x="2436172" y="857921"/>
                </a:lnTo>
                <a:lnTo>
                  <a:pt x="2432044" y="861086"/>
                </a:lnTo>
                <a:lnTo>
                  <a:pt x="2427597" y="863619"/>
                </a:lnTo>
                <a:lnTo>
                  <a:pt x="2422834" y="865835"/>
                </a:lnTo>
                <a:lnTo>
                  <a:pt x="2418070" y="867734"/>
                </a:lnTo>
                <a:lnTo>
                  <a:pt x="2412988" y="869317"/>
                </a:lnTo>
                <a:lnTo>
                  <a:pt x="2407589" y="869950"/>
                </a:lnTo>
                <a:lnTo>
                  <a:pt x="2402190" y="869950"/>
                </a:lnTo>
                <a:lnTo>
                  <a:pt x="1391618" y="869950"/>
                </a:lnTo>
                <a:lnTo>
                  <a:pt x="1386219" y="869950"/>
                </a:lnTo>
                <a:lnTo>
                  <a:pt x="1380820" y="869317"/>
                </a:lnTo>
                <a:lnTo>
                  <a:pt x="1375739" y="867734"/>
                </a:lnTo>
                <a:lnTo>
                  <a:pt x="1370657" y="865835"/>
                </a:lnTo>
                <a:lnTo>
                  <a:pt x="1365893" y="863619"/>
                </a:lnTo>
                <a:lnTo>
                  <a:pt x="1361765" y="861086"/>
                </a:lnTo>
                <a:lnTo>
                  <a:pt x="1357636" y="857921"/>
                </a:lnTo>
                <a:lnTo>
                  <a:pt x="1353825" y="854439"/>
                </a:lnTo>
                <a:lnTo>
                  <a:pt x="1350331" y="850640"/>
                </a:lnTo>
                <a:lnTo>
                  <a:pt x="1347156" y="846841"/>
                </a:lnTo>
                <a:lnTo>
                  <a:pt x="1344615" y="842093"/>
                </a:lnTo>
                <a:lnTo>
                  <a:pt x="1342392" y="837661"/>
                </a:lnTo>
                <a:lnTo>
                  <a:pt x="1340486" y="832596"/>
                </a:lnTo>
                <a:lnTo>
                  <a:pt x="1339216" y="827531"/>
                </a:lnTo>
                <a:lnTo>
                  <a:pt x="1338581" y="822467"/>
                </a:lnTo>
                <a:lnTo>
                  <a:pt x="1338263" y="816769"/>
                </a:lnTo>
                <a:lnTo>
                  <a:pt x="1338581" y="811387"/>
                </a:lnTo>
                <a:lnTo>
                  <a:pt x="1339216" y="806006"/>
                </a:lnTo>
                <a:lnTo>
                  <a:pt x="1340486" y="800941"/>
                </a:lnTo>
                <a:lnTo>
                  <a:pt x="1342392" y="795876"/>
                </a:lnTo>
                <a:lnTo>
                  <a:pt x="1344615" y="791444"/>
                </a:lnTo>
                <a:lnTo>
                  <a:pt x="1347156" y="787012"/>
                </a:lnTo>
                <a:lnTo>
                  <a:pt x="1350331" y="782580"/>
                </a:lnTo>
                <a:lnTo>
                  <a:pt x="1353825" y="778782"/>
                </a:lnTo>
                <a:lnTo>
                  <a:pt x="1357636" y="775300"/>
                </a:lnTo>
                <a:lnTo>
                  <a:pt x="1361765" y="772451"/>
                </a:lnTo>
                <a:lnTo>
                  <a:pt x="1365893" y="769602"/>
                </a:lnTo>
                <a:lnTo>
                  <a:pt x="1370657" y="767386"/>
                </a:lnTo>
                <a:lnTo>
                  <a:pt x="1375739" y="765803"/>
                </a:lnTo>
                <a:lnTo>
                  <a:pt x="1380820" y="764220"/>
                </a:lnTo>
                <a:lnTo>
                  <a:pt x="1386219" y="763587"/>
                </a:lnTo>
                <a:close/>
                <a:moveTo>
                  <a:pt x="1391660" y="538162"/>
                </a:moveTo>
                <a:lnTo>
                  <a:pt x="1883036" y="538162"/>
                </a:lnTo>
                <a:lnTo>
                  <a:pt x="1888758" y="538801"/>
                </a:lnTo>
                <a:lnTo>
                  <a:pt x="1894161" y="539440"/>
                </a:lnTo>
                <a:lnTo>
                  <a:pt x="1899246" y="540717"/>
                </a:lnTo>
                <a:lnTo>
                  <a:pt x="1904014" y="542633"/>
                </a:lnTo>
                <a:lnTo>
                  <a:pt x="1908781" y="544869"/>
                </a:lnTo>
                <a:lnTo>
                  <a:pt x="1912913" y="547424"/>
                </a:lnTo>
                <a:lnTo>
                  <a:pt x="1917045" y="550618"/>
                </a:lnTo>
                <a:lnTo>
                  <a:pt x="1920859" y="554131"/>
                </a:lnTo>
                <a:lnTo>
                  <a:pt x="1924355" y="557964"/>
                </a:lnTo>
                <a:lnTo>
                  <a:pt x="1927534" y="561796"/>
                </a:lnTo>
                <a:lnTo>
                  <a:pt x="1930076" y="566267"/>
                </a:lnTo>
                <a:lnTo>
                  <a:pt x="1932301" y="571058"/>
                </a:lnTo>
                <a:lnTo>
                  <a:pt x="1934208" y="576168"/>
                </a:lnTo>
                <a:lnTo>
                  <a:pt x="1935480" y="580959"/>
                </a:lnTo>
                <a:lnTo>
                  <a:pt x="1936115" y="586388"/>
                </a:lnTo>
                <a:lnTo>
                  <a:pt x="1936751" y="592137"/>
                </a:lnTo>
                <a:lnTo>
                  <a:pt x="1936115" y="597567"/>
                </a:lnTo>
                <a:lnTo>
                  <a:pt x="1935480" y="602996"/>
                </a:lnTo>
                <a:lnTo>
                  <a:pt x="1934208" y="608106"/>
                </a:lnTo>
                <a:lnTo>
                  <a:pt x="1932301" y="612897"/>
                </a:lnTo>
                <a:lnTo>
                  <a:pt x="1930076" y="618007"/>
                </a:lnTo>
                <a:lnTo>
                  <a:pt x="1927534" y="622159"/>
                </a:lnTo>
                <a:lnTo>
                  <a:pt x="1924355" y="626311"/>
                </a:lnTo>
                <a:lnTo>
                  <a:pt x="1920859" y="630143"/>
                </a:lnTo>
                <a:lnTo>
                  <a:pt x="1917045" y="633656"/>
                </a:lnTo>
                <a:lnTo>
                  <a:pt x="1912913" y="636850"/>
                </a:lnTo>
                <a:lnTo>
                  <a:pt x="1908781" y="639405"/>
                </a:lnTo>
                <a:lnTo>
                  <a:pt x="1904014" y="641960"/>
                </a:lnTo>
                <a:lnTo>
                  <a:pt x="1899246" y="643877"/>
                </a:lnTo>
                <a:lnTo>
                  <a:pt x="1894161" y="644835"/>
                </a:lnTo>
                <a:lnTo>
                  <a:pt x="1888758" y="645793"/>
                </a:lnTo>
                <a:lnTo>
                  <a:pt x="1883036" y="646112"/>
                </a:lnTo>
                <a:lnTo>
                  <a:pt x="1391660" y="646112"/>
                </a:lnTo>
                <a:lnTo>
                  <a:pt x="1386256" y="645793"/>
                </a:lnTo>
                <a:lnTo>
                  <a:pt x="1380853" y="644835"/>
                </a:lnTo>
                <a:lnTo>
                  <a:pt x="1375768" y="643877"/>
                </a:lnTo>
                <a:lnTo>
                  <a:pt x="1370682" y="641960"/>
                </a:lnTo>
                <a:lnTo>
                  <a:pt x="1365915" y="639405"/>
                </a:lnTo>
                <a:lnTo>
                  <a:pt x="1361783" y="636850"/>
                </a:lnTo>
                <a:lnTo>
                  <a:pt x="1357651" y="633656"/>
                </a:lnTo>
                <a:lnTo>
                  <a:pt x="1353837" y="630143"/>
                </a:lnTo>
                <a:lnTo>
                  <a:pt x="1350341" y="626311"/>
                </a:lnTo>
                <a:lnTo>
                  <a:pt x="1347162" y="622159"/>
                </a:lnTo>
                <a:lnTo>
                  <a:pt x="1344620" y="618007"/>
                </a:lnTo>
                <a:lnTo>
                  <a:pt x="1342395" y="612897"/>
                </a:lnTo>
                <a:lnTo>
                  <a:pt x="1340488" y="608106"/>
                </a:lnTo>
                <a:lnTo>
                  <a:pt x="1339217" y="602996"/>
                </a:lnTo>
                <a:lnTo>
                  <a:pt x="1338581" y="597567"/>
                </a:lnTo>
                <a:lnTo>
                  <a:pt x="1338263" y="592137"/>
                </a:lnTo>
                <a:lnTo>
                  <a:pt x="1338581" y="586388"/>
                </a:lnTo>
                <a:lnTo>
                  <a:pt x="1339217" y="580959"/>
                </a:lnTo>
                <a:lnTo>
                  <a:pt x="1340488" y="576168"/>
                </a:lnTo>
                <a:lnTo>
                  <a:pt x="1342395" y="571058"/>
                </a:lnTo>
                <a:lnTo>
                  <a:pt x="1344620" y="566267"/>
                </a:lnTo>
                <a:lnTo>
                  <a:pt x="1347162" y="561796"/>
                </a:lnTo>
                <a:lnTo>
                  <a:pt x="1350341" y="557964"/>
                </a:lnTo>
                <a:lnTo>
                  <a:pt x="1353837" y="554131"/>
                </a:lnTo>
                <a:lnTo>
                  <a:pt x="1357651" y="550618"/>
                </a:lnTo>
                <a:lnTo>
                  <a:pt x="1361783" y="547424"/>
                </a:lnTo>
                <a:lnTo>
                  <a:pt x="1365915" y="544869"/>
                </a:lnTo>
                <a:lnTo>
                  <a:pt x="1370682" y="542633"/>
                </a:lnTo>
                <a:lnTo>
                  <a:pt x="1375768" y="540717"/>
                </a:lnTo>
                <a:lnTo>
                  <a:pt x="1380853" y="539440"/>
                </a:lnTo>
                <a:lnTo>
                  <a:pt x="1386256" y="538801"/>
                </a:lnTo>
                <a:lnTo>
                  <a:pt x="1391660" y="538162"/>
                </a:lnTo>
                <a:close/>
                <a:moveTo>
                  <a:pt x="2105025" y="156863"/>
                </a:moveTo>
                <a:lnTo>
                  <a:pt x="2105025" y="526476"/>
                </a:lnTo>
                <a:lnTo>
                  <a:pt x="2105343" y="531874"/>
                </a:lnTo>
                <a:lnTo>
                  <a:pt x="2105660" y="537590"/>
                </a:lnTo>
                <a:lnTo>
                  <a:pt x="2106613" y="542671"/>
                </a:lnTo>
                <a:lnTo>
                  <a:pt x="2107247" y="547751"/>
                </a:lnTo>
                <a:lnTo>
                  <a:pt x="2108517" y="552832"/>
                </a:lnTo>
                <a:lnTo>
                  <a:pt x="2110105" y="557912"/>
                </a:lnTo>
                <a:lnTo>
                  <a:pt x="2111693" y="562675"/>
                </a:lnTo>
                <a:lnTo>
                  <a:pt x="2113597" y="567756"/>
                </a:lnTo>
                <a:lnTo>
                  <a:pt x="2115820" y="572201"/>
                </a:lnTo>
                <a:lnTo>
                  <a:pt x="2118043" y="576965"/>
                </a:lnTo>
                <a:lnTo>
                  <a:pt x="2120583" y="581410"/>
                </a:lnTo>
                <a:lnTo>
                  <a:pt x="2123440" y="585856"/>
                </a:lnTo>
                <a:lnTo>
                  <a:pt x="2126615" y="589984"/>
                </a:lnTo>
                <a:lnTo>
                  <a:pt x="2129473" y="593794"/>
                </a:lnTo>
                <a:lnTo>
                  <a:pt x="2132647" y="597604"/>
                </a:lnTo>
                <a:lnTo>
                  <a:pt x="2136457" y="601415"/>
                </a:lnTo>
                <a:lnTo>
                  <a:pt x="2139950" y="604908"/>
                </a:lnTo>
                <a:lnTo>
                  <a:pt x="2143760" y="608401"/>
                </a:lnTo>
                <a:lnTo>
                  <a:pt x="2147887" y="611258"/>
                </a:lnTo>
                <a:lnTo>
                  <a:pt x="2152015" y="614116"/>
                </a:lnTo>
                <a:lnTo>
                  <a:pt x="2156143" y="616974"/>
                </a:lnTo>
                <a:lnTo>
                  <a:pt x="2160587" y="619514"/>
                </a:lnTo>
                <a:lnTo>
                  <a:pt x="2165033" y="621737"/>
                </a:lnTo>
                <a:lnTo>
                  <a:pt x="2170113" y="623960"/>
                </a:lnTo>
                <a:lnTo>
                  <a:pt x="2174557" y="625865"/>
                </a:lnTo>
                <a:lnTo>
                  <a:pt x="2179637" y="627453"/>
                </a:lnTo>
                <a:lnTo>
                  <a:pt x="2184717" y="629041"/>
                </a:lnTo>
                <a:lnTo>
                  <a:pt x="2189480" y="629993"/>
                </a:lnTo>
                <a:lnTo>
                  <a:pt x="2194877" y="631263"/>
                </a:lnTo>
                <a:lnTo>
                  <a:pt x="2200275" y="631581"/>
                </a:lnTo>
                <a:lnTo>
                  <a:pt x="2205673" y="631898"/>
                </a:lnTo>
                <a:lnTo>
                  <a:pt x="2211070" y="632533"/>
                </a:lnTo>
                <a:lnTo>
                  <a:pt x="2580957" y="632533"/>
                </a:lnTo>
                <a:lnTo>
                  <a:pt x="2576195" y="626183"/>
                </a:lnTo>
                <a:lnTo>
                  <a:pt x="2571750" y="620467"/>
                </a:lnTo>
                <a:lnTo>
                  <a:pt x="2556510" y="602685"/>
                </a:lnTo>
                <a:lnTo>
                  <a:pt x="2540317" y="583315"/>
                </a:lnTo>
                <a:lnTo>
                  <a:pt x="2522855" y="563628"/>
                </a:lnTo>
                <a:lnTo>
                  <a:pt x="2504123" y="542988"/>
                </a:lnTo>
                <a:lnTo>
                  <a:pt x="2484437" y="521396"/>
                </a:lnTo>
                <a:lnTo>
                  <a:pt x="2464117" y="499803"/>
                </a:lnTo>
                <a:lnTo>
                  <a:pt x="2421255" y="454078"/>
                </a:lnTo>
                <a:lnTo>
                  <a:pt x="2379663" y="411528"/>
                </a:lnTo>
                <a:lnTo>
                  <a:pt x="2337753" y="369295"/>
                </a:lnTo>
                <a:lnTo>
                  <a:pt x="2294890" y="327381"/>
                </a:lnTo>
                <a:lnTo>
                  <a:pt x="2252663" y="287371"/>
                </a:lnTo>
                <a:lnTo>
                  <a:pt x="2212023" y="249584"/>
                </a:lnTo>
                <a:lnTo>
                  <a:pt x="2173287" y="214655"/>
                </a:lnTo>
                <a:lnTo>
                  <a:pt x="2155190" y="198461"/>
                </a:lnTo>
                <a:lnTo>
                  <a:pt x="2137410" y="183219"/>
                </a:lnTo>
                <a:lnTo>
                  <a:pt x="2120583" y="169565"/>
                </a:lnTo>
                <a:lnTo>
                  <a:pt x="2105025" y="156863"/>
                </a:lnTo>
                <a:close/>
                <a:moveTo>
                  <a:pt x="1286827" y="94944"/>
                </a:moveTo>
                <a:lnTo>
                  <a:pt x="1281430" y="95261"/>
                </a:lnTo>
                <a:lnTo>
                  <a:pt x="1275715" y="95579"/>
                </a:lnTo>
                <a:lnTo>
                  <a:pt x="1270317" y="96849"/>
                </a:lnTo>
                <a:lnTo>
                  <a:pt x="1264920" y="98119"/>
                </a:lnTo>
                <a:lnTo>
                  <a:pt x="1259205" y="100024"/>
                </a:lnTo>
                <a:lnTo>
                  <a:pt x="1253807" y="101929"/>
                </a:lnTo>
                <a:lnTo>
                  <a:pt x="1248410" y="104152"/>
                </a:lnTo>
                <a:lnTo>
                  <a:pt x="1243013" y="106375"/>
                </a:lnTo>
                <a:lnTo>
                  <a:pt x="1237933" y="109550"/>
                </a:lnTo>
                <a:lnTo>
                  <a:pt x="1232853" y="112408"/>
                </a:lnTo>
                <a:lnTo>
                  <a:pt x="1227455" y="115901"/>
                </a:lnTo>
                <a:lnTo>
                  <a:pt x="1222375" y="119394"/>
                </a:lnTo>
                <a:lnTo>
                  <a:pt x="1217930" y="123204"/>
                </a:lnTo>
                <a:lnTo>
                  <a:pt x="1212850" y="127332"/>
                </a:lnTo>
                <a:lnTo>
                  <a:pt x="1208405" y="131778"/>
                </a:lnTo>
                <a:lnTo>
                  <a:pt x="1204277" y="136223"/>
                </a:lnTo>
                <a:lnTo>
                  <a:pt x="1199833" y="140987"/>
                </a:lnTo>
                <a:lnTo>
                  <a:pt x="1195705" y="145432"/>
                </a:lnTo>
                <a:lnTo>
                  <a:pt x="1191895" y="150513"/>
                </a:lnTo>
                <a:lnTo>
                  <a:pt x="1188085" y="155911"/>
                </a:lnTo>
                <a:lnTo>
                  <a:pt x="1184593" y="160674"/>
                </a:lnTo>
                <a:lnTo>
                  <a:pt x="1181735" y="166072"/>
                </a:lnTo>
                <a:lnTo>
                  <a:pt x="1178560" y="171470"/>
                </a:lnTo>
                <a:lnTo>
                  <a:pt x="1175703" y="176868"/>
                </a:lnTo>
                <a:lnTo>
                  <a:pt x="1173480" y="182266"/>
                </a:lnTo>
                <a:lnTo>
                  <a:pt x="1171257" y="187982"/>
                </a:lnTo>
                <a:lnTo>
                  <a:pt x="1169353" y="193380"/>
                </a:lnTo>
                <a:lnTo>
                  <a:pt x="1167765" y="199096"/>
                </a:lnTo>
                <a:lnTo>
                  <a:pt x="1166813" y="204494"/>
                </a:lnTo>
                <a:lnTo>
                  <a:pt x="1165543" y="210209"/>
                </a:lnTo>
                <a:lnTo>
                  <a:pt x="1165225" y="215925"/>
                </a:lnTo>
                <a:lnTo>
                  <a:pt x="1164590" y="221323"/>
                </a:lnTo>
                <a:lnTo>
                  <a:pt x="1164590" y="925302"/>
                </a:lnTo>
                <a:lnTo>
                  <a:pt x="2636520" y="925302"/>
                </a:lnTo>
                <a:lnTo>
                  <a:pt x="2636520" y="723349"/>
                </a:lnTo>
                <a:lnTo>
                  <a:pt x="2211070" y="723349"/>
                </a:lnTo>
                <a:lnTo>
                  <a:pt x="2199640" y="723031"/>
                </a:lnTo>
                <a:lnTo>
                  <a:pt x="2188527" y="722714"/>
                </a:lnTo>
                <a:lnTo>
                  <a:pt x="2177733" y="721444"/>
                </a:lnTo>
                <a:lnTo>
                  <a:pt x="2167255" y="720173"/>
                </a:lnTo>
                <a:lnTo>
                  <a:pt x="2157095" y="717951"/>
                </a:lnTo>
                <a:lnTo>
                  <a:pt x="2147253" y="715728"/>
                </a:lnTo>
                <a:lnTo>
                  <a:pt x="2137093" y="713188"/>
                </a:lnTo>
                <a:lnTo>
                  <a:pt x="2127885" y="709695"/>
                </a:lnTo>
                <a:lnTo>
                  <a:pt x="2118677" y="706202"/>
                </a:lnTo>
                <a:lnTo>
                  <a:pt x="2110105" y="702392"/>
                </a:lnTo>
                <a:lnTo>
                  <a:pt x="2101215" y="697946"/>
                </a:lnTo>
                <a:lnTo>
                  <a:pt x="2093277" y="693183"/>
                </a:lnTo>
                <a:lnTo>
                  <a:pt x="2085023" y="688420"/>
                </a:lnTo>
                <a:lnTo>
                  <a:pt x="2077720" y="683022"/>
                </a:lnTo>
                <a:lnTo>
                  <a:pt x="2070735" y="676671"/>
                </a:lnTo>
                <a:lnTo>
                  <a:pt x="2063750" y="670638"/>
                </a:lnTo>
                <a:lnTo>
                  <a:pt x="2057083" y="664287"/>
                </a:lnTo>
                <a:lnTo>
                  <a:pt x="2051050" y="657301"/>
                </a:lnTo>
                <a:lnTo>
                  <a:pt x="2045335" y="649998"/>
                </a:lnTo>
                <a:lnTo>
                  <a:pt x="2039937" y="642377"/>
                </a:lnTo>
                <a:lnTo>
                  <a:pt x="2035175" y="634756"/>
                </a:lnTo>
                <a:lnTo>
                  <a:pt x="2030413" y="626183"/>
                </a:lnTo>
                <a:lnTo>
                  <a:pt x="2026603" y="617927"/>
                </a:lnTo>
                <a:lnTo>
                  <a:pt x="2022793" y="608718"/>
                </a:lnTo>
                <a:lnTo>
                  <a:pt x="2019300" y="599510"/>
                </a:lnTo>
                <a:lnTo>
                  <a:pt x="2016443" y="589984"/>
                </a:lnTo>
                <a:lnTo>
                  <a:pt x="2013903" y="580140"/>
                </a:lnTo>
                <a:lnTo>
                  <a:pt x="2011680" y="569979"/>
                </a:lnTo>
                <a:lnTo>
                  <a:pt x="2010093" y="559817"/>
                </a:lnTo>
                <a:lnTo>
                  <a:pt x="2009140" y="549021"/>
                </a:lnTo>
                <a:lnTo>
                  <a:pt x="2008187" y="537907"/>
                </a:lnTo>
                <a:lnTo>
                  <a:pt x="2008187" y="526476"/>
                </a:lnTo>
                <a:lnTo>
                  <a:pt x="2008187" y="94944"/>
                </a:lnTo>
                <a:lnTo>
                  <a:pt x="1286827" y="94944"/>
                </a:lnTo>
                <a:close/>
                <a:moveTo>
                  <a:pt x="1275397" y="0"/>
                </a:moveTo>
                <a:lnTo>
                  <a:pt x="1286827" y="0"/>
                </a:lnTo>
                <a:lnTo>
                  <a:pt x="2047557" y="0"/>
                </a:lnTo>
                <a:lnTo>
                  <a:pt x="2047557" y="318"/>
                </a:lnTo>
                <a:lnTo>
                  <a:pt x="2051367" y="0"/>
                </a:lnTo>
                <a:lnTo>
                  <a:pt x="2054860" y="0"/>
                </a:lnTo>
                <a:lnTo>
                  <a:pt x="2060257" y="0"/>
                </a:lnTo>
                <a:lnTo>
                  <a:pt x="2065655" y="953"/>
                </a:lnTo>
                <a:lnTo>
                  <a:pt x="2070100" y="1588"/>
                </a:lnTo>
                <a:lnTo>
                  <a:pt x="2074545" y="2223"/>
                </a:lnTo>
                <a:lnTo>
                  <a:pt x="2081847" y="4763"/>
                </a:lnTo>
                <a:lnTo>
                  <a:pt x="2088515" y="6986"/>
                </a:lnTo>
                <a:lnTo>
                  <a:pt x="2094865" y="9844"/>
                </a:lnTo>
                <a:lnTo>
                  <a:pt x="2100897" y="13019"/>
                </a:lnTo>
                <a:lnTo>
                  <a:pt x="2112327" y="19687"/>
                </a:lnTo>
                <a:lnTo>
                  <a:pt x="2124075" y="26991"/>
                </a:lnTo>
                <a:lnTo>
                  <a:pt x="2136457" y="35564"/>
                </a:lnTo>
                <a:lnTo>
                  <a:pt x="2149475" y="44773"/>
                </a:lnTo>
                <a:lnTo>
                  <a:pt x="2163127" y="55252"/>
                </a:lnTo>
                <a:lnTo>
                  <a:pt x="2177415" y="66683"/>
                </a:lnTo>
                <a:lnTo>
                  <a:pt x="2192337" y="78432"/>
                </a:lnTo>
                <a:lnTo>
                  <a:pt x="2223770" y="105105"/>
                </a:lnTo>
                <a:lnTo>
                  <a:pt x="2257743" y="134953"/>
                </a:lnTo>
                <a:lnTo>
                  <a:pt x="2293303" y="167342"/>
                </a:lnTo>
                <a:lnTo>
                  <a:pt x="2329815" y="201636"/>
                </a:lnTo>
                <a:lnTo>
                  <a:pt x="2367915" y="237518"/>
                </a:lnTo>
                <a:lnTo>
                  <a:pt x="2406015" y="274670"/>
                </a:lnTo>
                <a:lnTo>
                  <a:pt x="2444433" y="313091"/>
                </a:lnTo>
                <a:lnTo>
                  <a:pt x="2481897" y="351196"/>
                </a:lnTo>
                <a:lnTo>
                  <a:pt x="2518410" y="388983"/>
                </a:lnTo>
                <a:lnTo>
                  <a:pt x="2553653" y="426452"/>
                </a:lnTo>
                <a:lnTo>
                  <a:pt x="2586990" y="462969"/>
                </a:lnTo>
                <a:lnTo>
                  <a:pt x="2607945" y="486149"/>
                </a:lnTo>
                <a:lnTo>
                  <a:pt x="2627947" y="508377"/>
                </a:lnTo>
                <a:lnTo>
                  <a:pt x="2646363" y="530287"/>
                </a:lnTo>
                <a:lnTo>
                  <a:pt x="2663507" y="550609"/>
                </a:lnTo>
                <a:lnTo>
                  <a:pt x="2679383" y="569979"/>
                </a:lnTo>
                <a:lnTo>
                  <a:pt x="2693035" y="588396"/>
                </a:lnTo>
                <a:lnTo>
                  <a:pt x="2705100" y="605543"/>
                </a:lnTo>
                <a:lnTo>
                  <a:pt x="2715577" y="621737"/>
                </a:lnTo>
                <a:lnTo>
                  <a:pt x="2720657" y="629993"/>
                </a:lnTo>
                <a:lnTo>
                  <a:pt x="2725103" y="638249"/>
                </a:lnTo>
                <a:lnTo>
                  <a:pt x="2729230" y="646823"/>
                </a:lnTo>
                <a:lnTo>
                  <a:pt x="2733040" y="656031"/>
                </a:lnTo>
                <a:lnTo>
                  <a:pt x="2734627" y="661747"/>
                </a:lnTo>
                <a:lnTo>
                  <a:pt x="2736215" y="667462"/>
                </a:lnTo>
                <a:lnTo>
                  <a:pt x="2737485" y="674766"/>
                </a:lnTo>
                <a:lnTo>
                  <a:pt x="2737803" y="683022"/>
                </a:lnTo>
                <a:lnTo>
                  <a:pt x="2737485" y="686197"/>
                </a:lnTo>
                <a:lnTo>
                  <a:pt x="2736850" y="690325"/>
                </a:lnTo>
                <a:lnTo>
                  <a:pt x="2737803" y="690325"/>
                </a:lnTo>
                <a:lnTo>
                  <a:pt x="2737803" y="938321"/>
                </a:lnTo>
                <a:lnTo>
                  <a:pt x="2747645" y="941814"/>
                </a:lnTo>
                <a:lnTo>
                  <a:pt x="2757170" y="945625"/>
                </a:lnTo>
                <a:lnTo>
                  <a:pt x="2766695" y="950070"/>
                </a:lnTo>
                <a:lnTo>
                  <a:pt x="2775903" y="954516"/>
                </a:lnTo>
                <a:lnTo>
                  <a:pt x="2785110" y="959596"/>
                </a:lnTo>
                <a:lnTo>
                  <a:pt x="2794000" y="964359"/>
                </a:lnTo>
                <a:lnTo>
                  <a:pt x="2802890" y="970075"/>
                </a:lnTo>
                <a:lnTo>
                  <a:pt x="2811145" y="975791"/>
                </a:lnTo>
                <a:lnTo>
                  <a:pt x="2819400" y="982141"/>
                </a:lnTo>
                <a:lnTo>
                  <a:pt x="2827337" y="988492"/>
                </a:lnTo>
                <a:lnTo>
                  <a:pt x="2834957" y="995478"/>
                </a:lnTo>
                <a:lnTo>
                  <a:pt x="2842260" y="1002464"/>
                </a:lnTo>
                <a:lnTo>
                  <a:pt x="2849563" y="1009767"/>
                </a:lnTo>
                <a:lnTo>
                  <a:pt x="2856230" y="1017388"/>
                </a:lnTo>
                <a:lnTo>
                  <a:pt x="2862897" y="1025326"/>
                </a:lnTo>
                <a:lnTo>
                  <a:pt x="2868930" y="1033265"/>
                </a:lnTo>
                <a:lnTo>
                  <a:pt x="2874963" y="1041838"/>
                </a:lnTo>
                <a:lnTo>
                  <a:pt x="2880677" y="1050094"/>
                </a:lnTo>
                <a:lnTo>
                  <a:pt x="2885757" y="1058985"/>
                </a:lnTo>
                <a:lnTo>
                  <a:pt x="2890837" y="1068194"/>
                </a:lnTo>
                <a:lnTo>
                  <a:pt x="2895283" y="1077402"/>
                </a:lnTo>
                <a:lnTo>
                  <a:pt x="2900045" y="1086611"/>
                </a:lnTo>
                <a:lnTo>
                  <a:pt x="2903855" y="1096454"/>
                </a:lnTo>
                <a:lnTo>
                  <a:pt x="2907347" y="1105981"/>
                </a:lnTo>
                <a:lnTo>
                  <a:pt x="2910205" y="1115824"/>
                </a:lnTo>
                <a:lnTo>
                  <a:pt x="2913063" y="1126303"/>
                </a:lnTo>
                <a:lnTo>
                  <a:pt x="2915603" y="1136464"/>
                </a:lnTo>
                <a:lnTo>
                  <a:pt x="2917507" y="1146943"/>
                </a:lnTo>
                <a:lnTo>
                  <a:pt x="2919095" y="1157739"/>
                </a:lnTo>
                <a:lnTo>
                  <a:pt x="2920365" y="1168218"/>
                </a:lnTo>
                <a:lnTo>
                  <a:pt x="2920683" y="1179014"/>
                </a:lnTo>
                <a:lnTo>
                  <a:pt x="2921000" y="1190128"/>
                </a:lnTo>
                <a:lnTo>
                  <a:pt x="2794000" y="2478374"/>
                </a:lnTo>
                <a:lnTo>
                  <a:pt x="2793683" y="2492029"/>
                </a:lnTo>
                <a:lnTo>
                  <a:pt x="2792413" y="2505365"/>
                </a:lnTo>
                <a:lnTo>
                  <a:pt x="2790825" y="2518702"/>
                </a:lnTo>
                <a:lnTo>
                  <a:pt x="2788603" y="2531721"/>
                </a:lnTo>
                <a:lnTo>
                  <a:pt x="2785427" y="2544422"/>
                </a:lnTo>
                <a:lnTo>
                  <a:pt x="2782253" y="2557124"/>
                </a:lnTo>
                <a:lnTo>
                  <a:pt x="2777807" y="2569190"/>
                </a:lnTo>
                <a:lnTo>
                  <a:pt x="2773363" y="2581574"/>
                </a:lnTo>
                <a:lnTo>
                  <a:pt x="2767965" y="2593005"/>
                </a:lnTo>
                <a:lnTo>
                  <a:pt x="2761933" y="2604437"/>
                </a:lnTo>
                <a:lnTo>
                  <a:pt x="2755900" y="2615550"/>
                </a:lnTo>
                <a:lnTo>
                  <a:pt x="2748915" y="2626347"/>
                </a:lnTo>
                <a:lnTo>
                  <a:pt x="2741295" y="2636508"/>
                </a:lnTo>
                <a:lnTo>
                  <a:pt x="2733675" y="2646669"/>
                </a:lnTo>
                <a:lnTo>
                  <a:pt x="2725103" y="2656195"/>
                </a:lnTo>
                <a:lnTo>
                  <a:pt x="2716213" y="2665721"/>
                </a:lnTo>
                <a:lnTo>
                  <a:pt x="2707005" y="2673977"/>
                </a:lnTo>
                <a:lnTo>
                  <a:pt x="2697480" y="2682551"/>
                </a:lnTo>
                <a:lnTo>
                  <a:pt x="2687637" y="2690489"/>
                </a:lnTo>
                <a:lnTo>
                  <a:pt x="2677477" y="2697792"/>
                </a:lnTo>
                <a:lnTo>
                  <a:pt x="2666683" y="2704778"/>
                </a:lnTo>
                <a:lnTo>
                  <a:pt x="2655570" y="2711129"/>
                </a:lnTo>
                <a:lnTo>
                  <a:pt x="2644140" y="2716845"/>
                </a:lnTo>
                <a:lnTo>
                  <a:pt x="2632075" y="2722243"/>
                </a:lnTo>
                <a:lnTo>
                  <a:pt x="2620327" y="2727006"/>
                </a:lnTo>
                <a:lnTo>
                  <a:pt x="2607945" y="2731134"/>
                </a:lnTo>
                <a:lnTo>
                  <a:pt x="2595563" y="2734944"/>
                </a:lnTo>
                <a:lnTo>
                  <a:pt x="2582545" y="2737484"/>
                </a:lnTo>
                <a:lnTo>
                  <a:pt x="2569527" y="2740342"/>
                </a:lnTo>
                <a:lnTo>
                  <a:pt x="2556193" y="2741930"/>
                </a:lnTo>
                <a:lnTo>
                  <a:pt x="2542540" y="2742883"/>
                </a:lnTo>
                <a:lnTo>
                  <a:pt x="2528887" y="2743200"/>
                </a:lnTo>
                <a:lnTo>
                  <a:pt x="263525" y="2743200"/>
                </a:lnTo>
                <a:lnTo>
                  <a:pt x="261937" y="2742883"/>
                </a:lnTo>
                <a:lnTo>
                  <a:pt x="260350" y="2742565"/>
                </a:lnTo>
                <a:lnTo>
                  <a:pt x="247015" y="2742248"/>
                </a:lnTo>
                <a:lnTo>
                  <a:pt x="233997" y="2740977"/>
                </a:lnTo>
                <a:lnTo>
                  <a:pt x="220980" y="2739072"/>
                </a:lnTo>
                <a:lnTo>
                  <a:pt x="207963" y="2736532"/>
                </a:lnTo>
                <a:lnTo>
                  <a:pt x="195263" y="2733356"/>
                </a:lnTo>
                <a:lnTo>
                  <a:pt x="183197" y="2729546"/>
                </a:lnTo>
                <a:lnTo>
                  <a:pt x="170815" y="2725418"/>
                </a:lnTo>
                <a:lnTo>
                  <a:pt x="159067" y="2720337"/>
                </a:lnTo>
                <a:lnTo>
                  <a:pt x="147637" y="2714939"/>
                </a:lnTo>
                <a:lnTo>
                  <a:pt x="136525" y="2708906"/>
                </a:lnTo>
                <a:lnTo>
                  <a:pt x="125413" y="2702555"/>
                </a:lnTo>
                <a:lnTo>
                  <a:pt x="114935" y="2695252"/>
                </a:lnTo>
                <a:lnTo>
                  <a:pt x="104775" y="2687949"/>
                </a:lnTo>
                <a:lnTo>
                  <a:pt x="95250" y="2679693"/>
                </a:lnTo>
                <a:lnTo>
                  <a:pt x="85725" y="2671437"/>
                </a:lnTo>
                <a:lnTo>
                  <a:pt x="76835" y="2662546"/>
                </a:lnTo>
                <a:lnTo>
                  <a:pt x="67945" y="2653020"/>
                </a:lnTo>
                <a:lnTo>
                  <a:pt x="60007" y="2643176"/>
                </a:lnTo>
                <a:lnTo>
                  <a:pt x="52070" y="2632697"/>
                </a:lnTo>
                <a:lnTo>
                  <a:pt x="44767" y="2622536"/>
                </a:lnTo>
                <a:lnTo>
                  <a:pt x="37783" y="2611422"/>
                </a:lnTo>
                <a:lnTo>
                  <a:pt x="31750" y="2599991"/>
                </a:lnTo>
                <a:lnTo>
                  <a:pt x="26035" y="2588560"/>
                </a:lnTo>
                <a:lnTo>
                  <a:pt x="20637" y="2576493"/>
                </a:lnTo>
                <a:lnTo>
                  <a:pt x="15875" y="2563792"/>
                </a:lnTo>
                <a:lnTo>
                  <a:pt x="11747" y="2551725"/>
                </a:lnTo>
                <a:lnTo>
                  <a:pt x="8255" y="2538706"/>
                </a:lnTo>
                <a:lnTo>
                  <a:pt x="5397" y="2525687"/>
                </a:lnTo>
                <a:lnTo>
                  <a:pt x="2857" y="2512668"/>
                </a:lnTo>
                <a:lnTo>
                  <a:pt x="1587" y="2499332"/>
                </a:lnTo>
                <a:lnTo>
                  <a:pt x="317" y="2485360"/>
                </a:lnTo>
                <a:lnTo>
                  <a:pt x="0" y="2471706"/>
                </a:lnTo>
                <a:lnTo>
                  <a:pt x="0" y="631263"/>
                </a:lnTo>
                <a:lnTo>
                  <a:pt x="317" y="617609"/>
                </a:lnTo>
                <a:lnTo>
                  <a:pt x="1587" y="603955"/>
                </a:lnTo>
                <a:lnTo>
                  <a:pt x="2857" y="590619"/>
                </a:lnTo>
                <a:lnTo>
                  <a:pt x="5397" y="577282"/>
                </a:lnTo>
                <a:lnTo>
                  <a:pt x="8255" y="564263"/>
                </a:lnTo>
                <a:lnTo>
                  <a:pt x="11747" y="551562"/>
                </a:lnTo>
                <a:lnTo>
                  <a:pt x="15875" y="539178"/>
                </a:lnTo>
                <a:lnTo>
                  <a:pt x="20637" y="526794"/>
                </a:lnTo>
                <a:lnTo>
                  <a:pt x="26035" y="515045"/>
                </a:lnTo>
                <a:lnTo>
                  <a:pt x="31750" y="502978"/>
                </a:lnTo>
                <a:lnTo>
                  <a:pt x="37783" y="491865"/>
                </a:lnTo>
                <a:lnTo>
                  <a:pt x="44767" y="481068"/>
                </a:lnTo>
                <a:lnTo>
                  <a:pt x="52070" y="470272"/>
                </a:lnTo>
                <a:lnTo>
                  <a:pt x="60007" y="459794"/>
                </a:lnTo>
                <a:lnTo>
                  <a:pt x="67945" y="450267"/>
                </a:lnTo>
                <a:lnTo>
                  <a:pt x="76835" y="440741"/>
                </a:lnTo>
                <a:lnTo>
                  <a:pt x="86043" y="431533"/>
                </a:lnTo>
                <a:lnTo>
                  <a:pt x="95567" y="423277"/>
                </a:lnTo>
                <a:lnTo>
                  <a:pt x="105410" y="415021"/>
                </a:lnTo>
                <a:lnTo>
                  <a:pt x="115887" y="407400"/>
                </a:lnTo>
                <a:lnTo>
                  <a:pt x="126683" y="400097"/>
                </a:lnTo>
                <a:lnTo>
                  <a:pt x="137477" y="393746"/>
                </a:lnTo>
                <a:lnTo>
                  <a:pt x="149225" y="387713"/>
                </a:lnTo>
                <a:lnTo>
                  <a:pt x="160973" y="381997"/>
                </a:lnTo>
                <a:lnTo>
                  <a:pt x="172720" y="376916"/>
                </a:lnTo>
                <a:lnTo>
                  <a:pt x="185420" y="372788"/>
                </a:lnTo>
                <a:lnTo>
                  <a:pt x="198120" y="368978"/>
                </a:lnTo>
                <a:lnTo>
                  <a:pt x="211137" y="365803"/>
                </a:lnTo>
                <a:lnTo>
                  <a:pt x="224155" y="362945"/>
                </a:lnTo>
                <a:lnTo>
                  <a:pt x="237490" y="361675"/>
                </a:lnTo>
                <a:lnTo>
                  <a:pt x="251143" y="360405"/>
                </a:lnTo>
                <a:lnTo>
                  <a:pt x="265113" y="360087"/>
                </a:lnTo>
                <a:lnTo>
                  <a:pt x="970280" y="360087"/>
                </a:lnTo>
                <a:lnTo>
                  <a:pt x="970280" y="480116"/>
                </a:lnTo>
                <a:lnTo>
                  <a:pt x="265113" y="480116"/>
                </a:lnTo>
                <a:lnTo>
                  <a:pt x="254953" y="480433"/>
                </a:lnTo>
                <a:lnTo>
                  <a:pt x="245745" y="481704"/>
                </a:lnTo>
                <a:lnTo>
                  <a:pt x="237173" y="483291"/>
                </a:lnTo>
                <a:lnTo>
                  <a:pt x="228283" y="485514"/>
                </a:lnTo>
                <a:lnTo>
                  <a:pt x="220345" y="488054"/>
                </a:lnTo>
                <a:lnTo>
                  <a:pt x="212090" y="491547"/>
                </a:lnTo>
                <a:lnTo>
                  <a:pt x="205105" y="495040"/>
                </a:lnTo>
                <a:lnTo>
                  <a:pt x="197803" y="499168"/>
                </a:lnTo>
                <a:lnTo>
                  <a:pt x="190817" y="503931"/>
                </a:lnTo>
                <a:lnTo>
                  <a:pt x="184785" y="508694"/>
                </a:lnTo>
                <a:lnTo>
                  <a:pt x="178435" y="514092"/>
                </a:lnTo>
                <a:lnTo>
                  <a:pt x="172403" y="519808"/>
                </a:lnTo>
                <a:lnTo>
                  <a:pt x="167005" y="525841"/>
                </a:lnTo>
                <a:lnTo>
                  <a:pt x="162243" y="531874"/>
                </a:lnTo>
                <a:lnTo>
                  <a:pt x="157163" y="537907"/>
                </a:lnTo>
                <a:lnTo>
                  <a:pt x="152400" y="543941"/>
                </a:lnTo>
                <a:lnTo>
                  <a:pt x="148273" y="550609"/>
                </a:lnTo>
                <a:lnTo>
                  <a:pt x="144463" y="556960"/>
                </a:lnTo>
                <a:lnTo>
                  <a:pt x="140970" y="563628"/>
                </a:lnTo>
                <a:lnTo>
                  <a:pt x="137477" y="569661"/>
                </a:lnTo>
                <a:lnTo>
                  <a:pt x="131763" y="582680"/>
                </a:lnTo>
                <a:lnTo>
                  <a:pt x="127317" y="594429"/>
                </a:lnTo>
                <a:lnTo>
                  <a:pt x="123825" y="605860"/>
                </a:lnTo>
                <a:lnTo>
                  <a:pt x="121603" y="616022"/>
                </a:lnTo>
                <a:lnTo>
                  <a:pt x="120015" y="624913"/>
                </a:lnTo>
                <a:lnTo>
                  <a:pt x="119697" y="631263"/>
                </a:lnTo>
                <a:lnTo>
                  <a:pt x="119697" y="2454559"/>
                </a:lnTo>
                <a:lnTo>
                  <a:pt x="119697" y="2460910"/>
                </a:lnTo>
                <a:lnTo>
                  <a:pt x="120333" y="2469483"/>
                </a:lnTo>
                <a:lnTo>
                  <a:pt x="121285" y="2478692"/>
                </a:lnTo>
                <a:lnTo>
                  <a:pt x="123190" y="2488536"/>
                </a:lnTo>
                <a:lnTo>
                  <a:pt x="125413" y="2499332"/>
                </a:lnTo>
                <a:lnTo>
                  <a:pt x="128905" y="2510763"/>
                </a:lnTo>
                <a:lnTo>
                  <a:pt x="130810" y="2516161"/>
                </a:lnTo>
                <a:lnTo>
                  <a:pt x="133033" y="2521877"/>
                </a:lnTo>
                <a:lnTo>
                  <a:pt x="135573" y="2527593"/>
                </a:lnTo>
                <a:lnTo>
                  <a:pt x="138430" y="2533308"/>
                </a:lnTo>
                <a:lnTo>
                  <a:pt x="141923" y="2538706"/>
                </a:lnTo>
                <a:lnTo>
                  <a:pt x="145415" y="2544105"/>
                </a:lnTo>
                <a:lnTo>
                  <a:pt x="149225" y="2549503"/>
                </a:lnTo>
                <a:lnTo>
                  <a:pt x="153353" y="2554266"/>
                </a:lnTo>
                <a:lnTo>
                  <a:pt x="157797" y="2559029"/>
                </a:lnTo>
                <a:lnTo>
                  <a:pt x="162877" y="2563474"/>
                </a:lnTo>
                <a:lnTo>
                  <a:pt x="167957" y="2567602"/>
                </a:lnTo>
                <a:lnTo>
                  <a:pt x="173990" y="2572048"/>
                </a:lnTo>
                <a:lnTo>
                  <a:pt x="180023" y="2575541"/>
                </a:lnTo>
                <a:lnTo>
                  <a:pt x="186690" y="2578716"/>
                </a:lnTo>
                <a:lnTo>
                  <a:pt x="193993" y="2581574"/>
                </a:lnTo>
                <a:lnTo>
                  <a:pt x="200977" y="2583797"/>
                </a:lnTo>
                <a:lnTo>
                  <a:pt x="209233" y="2585702"/>
                </a:lnTo>
                <a:lnTo>
                  <a:pt x="217805" y="2587290"/>
                </a:lnTo>
                <a:lnTo>
                  <a:pt x="226695" y="2587925"/>
                </a:lnTo>
                <a:lnTo>
                  <a:pt x="236855" y="2588560"/>
                </a:lnTo>
                <a:lnTo>
                  <a:pt x="241935" y="2583797"/>
                </a:lnTo>
                <a:lnTo>
                  <a:pt x="248603" y="2578399"/>
                </a:lnTo>
                <a:lnTo>
                  <a:pt x="255587" y="2572365"/>
                </a:lnTo>
                <a:lnTo>
                  <a:pt x="262573" y="2565062"/>
                </a:lnTo>
                <a:lnTo>
                  <a:pt x="269875" y="2557759"/>
                </a:lnTo>
                <a:lnTo>
                  <a:pt x="277177" y="2549820"/>
                </a:lnTo>
                <a:lnTo>
                  <a:pt x="283845" y="2541882"/>
                </a:lnTo>
                <a:lnTo>
                  <a:pt x="289560" y="2533626"/>
                </a:lnTo>
                <a:lnTo>
                  <a:pt x="293370" y="2527593"/>
                </a:lnTo>
                <a:lnTo>
                  <a:pt x="296227" y="2520924"/>
                </a:lnTo>
                <a:lnTo>
                  <a:pt x="299403" y="2514574"/>
                </a:lnTo>
                <a:lnTo>
                  <a:pt x="302577" y="2508223"/>
                </a:lnTo>
                <a:lnTo>
                  <a:pt x="304800" y="2500920"/>
                </a:lnTo>
                <a:lnTo>
                  <a:pt x="307023" y="2493299"/>
                </a:lnTo>
                <a:lnTo>
                  <a:pt x="309245" y="2484725"/>
                </a:lnTo>
                <a:lnTo>
                  <a:pt x="311785" y="2475834"/>
                </a:lnTo>
                <a:lnTo>
                  <a:pt x="315595" y="2456147"/>
                </a:lnTo>
                <a:lnTo>
                  <a:pt x="319723" y="2432332"/>
                </a:lnTo>
                <a:lnTo>
                  <a:pt x="329565" y="2371365"/>
                </a:lnTo>
                <a:lnTo>
                  <a:pt x="457200" y="1190128"/>
                </a:lnTo>
                <a:lnTo>
                  <a:pt x="457517" y="1176474"/>
                </a:lnTo>
                <a:lnTo>
                  <a:pt x="458153" y="1163137"/>
                </a:lnTo>
                <a:lnTo>
                  <a:pt x="460057" y="1150118"/>
                </a:lnTo>
                <a:lnTo>
                  <a:pt x="462280" y="1137099"/>
                </a:lnTo>
                <a:lnTo>
                  <a:pt x="465455" y="1124080"/>
                </a:lnTo>
                <a:lnTo>
                  <a:pt x="468947" y="1111379"/>
                </a:lnTo>
                <a:lnTo>
                  <a:pt x="473075" y="1098995"/>
                </a:lnTo>
                <a:lnTo>
                  <a:pt x="477837" y="1087246"/>
                </a:lnTo>
                <a:lnTo>
                  <a:pt x="482917" y="1075497"/>
                </a:lnTo>
                <a:lnTo>
                  <a:pt x="488950" y="1064066"/>
                </a:lnTo>
                <a:lnTo>
                  <a:pt x="495300" y="1052952"/>
                </a:lnTo>
                <a:lnTo>
                  <a:pt x="502285" y="1042156"/>
                </a:lnTo>
                <a:lnTo>
                  <a:pt x="509587" y="1031677"/>
                </a:lnTo>
                <a:lnTo>
                  <a:pt x="517525" y="1021833"/>
                </a:lnTo>
                <a:lnTo>
                  <a:pt x="525780" y="1012307"/>
                </a:lnTo>
                <a:lnTo>
                  <a:pt x="534353" y="1003099"/>
                </a:lnTo>
                <a:lnTo>
                  <a:pt x="543877" y="994208"/>
                </a:lnTo>
                <a:lnTo>
                  <a:pt x="553403" y="985952"/>
                </a:lnTo>
                <a:lnTo>
                  <a:pt x="563245" y="978331"/>
                </a:lnTo>
                <a:lnTo>
                  <a:pt x="573723" y="970710"/>
                </a:lnTo>
                <a:lnTo>
                  <a:pt x="584517" y="963724"/>
                </a:lnTo>
                <a:lnTo>
                  <a:pt x="595630" y="957691"/>
                </a:lnTo>
                <a:lnTo>
                  <a:pt x="607060" y="951340"/>
                </a:lnTo>
                <a:lnTo>
                  <a:pt x="618490" y="946577"/>
                </a:lnTo>
                <a:lnTo>
                  <a:pt x="630873" y="941497"/>
                </a:lnTo>
                <a:lnTo>
                  <a:pt x="642937" y="937369"/>
                </a:lnTo>
                <a:lnTo>
                  <a:pt x="655637" y="933876"/>
                </a:lnTo>
                <a:lnTo>
                  <a:pt x="668337" y="930700"/>
                </a:lnTo>
                <a:lnTo>
                  <a:pt x="681673" y="928478"/>
                </a:lnTo>
                <a:lnTo>
                  <a:pt x="694690" y="926890"/>
                </a:lnTo>
                <a:lnTo>
                  <a:pt x="708025" y="925937"/>
                </a:lnTo>
                <a:lnTo>
                  <a:pt x="721677" y="925302"/>
                </a:lnTo>
                <a:lnTo>
                  <a:pt x="1065530" y="925302"/>
                </a:lnTo>
                <a:lnTo>
                  <a:pt x="1065530" y="221323"/>
                </a:lnTo>
                <a:lnTo>
                  <a:pt x="1066165" y="209574"/>
                </a:lnTo>
                <a:lnTo>
                  <a:pt x="1066800" y="198461"/>
                </a:lnTo>
                <a:lnTo>
                  <a:pt x="1068387" y="187664"/>
                </a:lnTo>
                <a:lnTo>
                  <a:pt x="1070293" y="176551"/>
                </a:lnTo>
                <a:lnTo>
                  <a:pt x="1072515" y="165754"/>
                </a:lnTo>
                <a:lnTo>
                  <a:pt x="1075690" y="155276"/>
                </a:lnTo>
                <a:lnTo>
                  <a:pt x="1079183" y="145114"/>
                </a:lnTo>
                <a:lnTo>
                  <a:pt x="1083310" y="134953"/>
                </a:lnTo>
                <a:lnTo>
                  <a:pt x="1087437" y="125110"/>
                </a:lnTo>
                <a:lnTo>
                  <a:pt x="1092517" y="115584"/>
                </a:lnTo>
                <a:lnTo>
                  <a:pt x="1097915" y="106375"/>
                </a:lnTo>
                <a:lnTo>
                  <a:pt x="1103630" y="97166"/>
                </a:lnTo>
                <a:lnTo>
                  <a:pt x="1109663" y="88910"/>
                </a:lnTo>
                <a:lnTo>
                  <a:pt x="1116013" y="80337"/>
                </a:lnTo>
                <a:lnTo>
                  <a:pt x="1122997" y="72399"/>
                </a:lnTo>
                <a:lnTo>
                  <a:pt x="1130617" y="64778"/>
                </a:lnTo>
                <a:lnTo>
                  <a:pt x="1138237" y="57474"/>
                </a:lnTo>
                <a:lnTo>
                  <a:pt x="1146493" y="50488"/>
                </a:lnTo>
                <a:lnTo>
                  <a:pt x="1154430" y="43820"/>
                </a:lnTo>
                <a:lnTo>
                  <a:pt x="1163320" y="37469"/>
                </a:lnTo>
                <a:lnTo>
                  <a:pt x="1171893" y="31754"/>
                </a:lnTo>
                <a:lnTo>
                  <a:pt x="1181735" y="26356"/>
                </a:lnTo>
                <a:lnTo>
                  <a:pt x="1191260" y="21910"/>
                </a:lnTo>
                <a:lnTo>
                  <a:pt x="1200785" y="17147"/>
                </a:lnTo>
                <a:lnTo>
                  <a:pt x="1210627" y="13337"/>
                </a:lnTo>
                <a:lnTo>
                  <a:pt x="1221105" y="9844"/>
                </a:lnTo>
                <a:lnTo>
                  <a:pt x="1231583" y="6986"/>
                </a:lnTo>
                <a:lnTo>
                  <a:pt x="1242377" y="4128"/>
                </a:lnTo>
                <a:lnTo>
                  <a:pt x="1253173" y="2223"/>
                </a:lnTo>
                <a:lnTo>
                  <a:pt x="1264285" y="1270"/>
                </a:lnTo>
                <a:lnTo>
                  <a:pt x="1275397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3427960" y="1720979"/>
            <a:ext cx="639984" cy="5439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85594389"/>
      </p:ext>
    </p:extLst>
  </p:cSld>
  <p:clrMapOvr>
    <a:masterClrMapping/>
  </p:clrMapOvr>
  <p:transition spd="slow" advTm="4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37" grpId="0" animBg="1"/>
      <p:bldP spid="65" grpId="0" animBg="1"/>
      <p:bldP spid="71" grpId="0" animBg="1"/>
      <p:bldP spid="77" grpId="0" animBg="1"/>
      <p:bldP spid="82" grpId="0"/>
      <p:bldP spid="83" grpId="0"/>
      <p:bldP spid="84" grpId="0"/>
      <p:bldP spid="85" grpId="0"/>
      <p:bldP spid="86" grpId="0"/>
      <p:bldP spid="87" grpId="0"/>
      <p:bldP spid="24" grpId="0" animBg="1"/>
      <p:bldP spid="19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第二部分 四项重点工作完成情况</a:t>
            </a:r>
          </a:p>
        </p:txBody>
      </p:sp>
      <p:sp>
        <p:nvSpPr>
          <p:cNvPr id="24" name="MH_Other_1"/>
          <p:cNvSpPr/>
          <p:nvPr>
            <p:custDataLst>
              <p:tags r:id="rId1"/>
            </p:custDataLst>
          </p:nvPr>
        </p:nvSpPr>
        <p:spPr>
          <a:xfrm>
            <a:off x="828000" y="2734339"/>
            <a:ext cx="7488000" cy="649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b="1">
              <a:cs typeface="+mn-ea"/>
              <a:sym typeface="+mn-lt"/>
            </a:endParaRPr>
          </a:p>
        </p:txBody>
      </p:sp>
      <p:sp>
        <p:nvSpPr>
          <p:cNvPr id="26" name="MH_SubTitle_1"/>
          <p:cNvSpPr/>
          <p:nvPr>
            <p:custDataLst>
              <p:tags r:id="rId2"/>
            </p:custDataLst>
          </p:nvPr>
        </p:nvSpPr>
        <p:spPr>
          <a:xfrm>
            <a:off x="899595" y="3723878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  <a:endParaRPr lang="zh-CN" altLang="en-US" sz="14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MH_SubTitle_2"/>
          <p:cNvSpPr/>
          <p:nvPr>
            <p:custDataLst>
              <p:tags r:id="rId3"/>
            </p:custDataLst>
          </p:nvPr>
        </p:nvSpPr>
        <p:spPr>
          <a:xfrm>
            <a:off x="2849521" y="3723878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29" name="MH_Text_2"/>
          <p:cNvSpPr/>
          <p:nvPr>
            <p:custDataLst>
              <p:tags r:id="rId4"/>
            </p:custDataLst>
          </p:nvPr>
        </p:nvSpPr>
        <p:spPr>
          <a:xfrm>
            <a:off x="2849515" y="4160500"/>
            <a:ext cx="1703478" cy="5714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t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</a:p>
          <a:p>
            <a:pPr>
              <a:lnSpc>
                <a:spcPct val="120000"/>
              </a:lnSpc>
              <a:defRPr/>
            </a:pP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5" name="MH_SubTitle_3"/>
          <p:cNvSpPr/>
          <p:nvPr>
            <p:custDataLst>
              <p:tags r:id="rId5"/>
            </p:custDataLst>
          </p:nvPr>
        </p:nvSpPr>
        <p:spPr>
          <a:xfrm>
            <a:off x="4788024" y="3723878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36" name="MH_Text_3"/>
          <p:cNvSpPr/>
          <p:nvPr>
            <p:custDataLst>
              <p:tags r:id="rId6"/>
            </p:custDataLst>
          </p:nvPr>
        </p:nvSpPr>
        <p:spPr>
          <a:xfrm>
            <a:off x="4788024" y="4160500"/>
            <a:ext cx="1703478" cy="5714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47664" y="1131590"/>
            <a:ext cx="6726714" cy="60323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  <p:sp>
        <p:nvSpPr>
          <p:cNvPr id="38" name="MH_Text_2"/>
          <p:cNvSpPr/>
          <p:nvPr>
            <p:custDataLst>
              <p:tags r:id="rId7"/>
            </p:custDataLst>
          </p:nvPr>
        </p:nvSpPr>
        <p:spPr>
          <a:xfrm>
            <a:off x="899592" y="4160502"/>
            <a:ext cx="1703478" cy="57149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  <a:endParaRPr lang="en-US" altLang="zh-CN" sz="120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MH_SubTitle_3"/>
          <p:cNvSpPr/>
          <p:nvPr>
            <p:custDataLst>
              <p:tags r:id="rId8"/>
            </p:custDataLst>
          </p:nvPr>
        </p:nvSpPr>
        <p:spPr>
          <a:xfrm>
            <a:off x="6614150" y="3723878"/>
            <a:ext cx="1703478" cy="436618"/>
          </a:xfrm>
          <a:custGeom>
            <a:avLst/>
            <a:gdLst>
              <a:gd name="connsiteX0" fmla="*/ 867833 w 1735666"/>
              <a:gd name="connsiteY0" fmla="*/ 0 h 459312"/>
              <a:gd name="connsiteX1" fmla="*/ 1022348 w 1735666"/>
              <a:gd name="connsiteY1" fmla="*/ 137579 h 459312"/>
              <a:gd name="connsiteX2" fmla="*/ 1735666 w 1735666"/>
              <a:gd name="connsiteY2" fmla="*/ 137579 h 459312"/>
              <a:gd name="connsiteX3" fmla="*/ 1735666 w 1735666"/>
              <a:gd name="connsiteY3" fmla="*/ 459312 h 459312"/>
              <a:gd name="connsiteX4" fmla="*/ 0 w 1735666"/>
              <a:gd name="connsiteY4" fmla="*/ 459312 h 459312"/>
              <a:gd name="connsiteX5" fmla="*/ 0 w 1735666"/>
              <a:gd name="connsiteY5" fmla="*/ 137579 h 459312"/>
              <a:gd name="connsiteX6" fmla="*/ 713318 w 1735666"/>
              <a:gd name="connsiteY6" fmla="*/ 137579 h 45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666" h="459312">
                <a:moveTo>
                  <a:pt x="867833" y="0"/>
                </a:moveTo>
                <a:lnTo>
                  <a:pt x="1022348" y="137579"/>
                </a:lnTo>
                <a:lnTo>
                  <a:pt x="1735666" y="137579"/>
                </a:lnTo>
                <a:lnTo>
                  <a:pt x="1735666" y="459312"/>
                </a:lnTo>
                <a:lnTo>
                  <a:pt x="0" y="459312"/>
                </a:lnTo>
                <a:lnTo>
                  <a:pt x="0" y="137579"/>
                </a:lnTo>
                <a:lnTo>
                  <a:pt x="713318" y="137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239983" rIns="121912" bIns="60956" anchor="b"/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标题</a:t>
            </a:r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sz="14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9"/>
            </p:custDataLst>
          </p:nvPr>
        </p:nvSpPr>
        <p:spPr>
          <a:xfrm>
            <a:off x="6614150" y="4160500"/>
            <a:ext cx="1703478" cy="5714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点击输入说明文字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87626" y="2211746"/>
            <a:ext cx="1110653" cy="1110191"/>
            <a:chOff x="1187624" y="2211745"/>
            <a:chExt cx="1110653" cy="1110191"/>
          </a:xfrm>
        </p:grpSpPr>
        <p:sp>
          <p:nvSpPr>
            <p:cNvPr id="46" name="椭圆 45"/>
            <p:cNvSpPr/>
            <p:nvPr/>
          </p:nvSpPr>
          <p:spPr bwMode="auto">
            <a:xfrm>
              <a:off x="1187624" y="2211745"/>
              <a:ext cx="1110653" cy="111019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KSO_Shape"/>
            <p:cNvSpPr>
              <a:spLocks/>
            </p:cNvSpPr>
            <p:nvPr/>
          </p:nvSpPr>
          <p:spPr bwMode="auto">
            <a:xfrm>
              <a:off x="1491108" y="2526545"/>
              <a:ext cx="488604" cy="451145"/>
            </a:xfrm>
            <a:custGeom>
              <a:avLst/>
              <a:gdLst>
                <a:gd name="T0" fmla="*/ 2147483646 w 4477"/>
                <a:gd name="T1" fmla="*/ 2147483646 h 4133"/>
                <a:gd name="T2" fmla="*/ 2147483646 w 4477"/>
                <a:gd name="T3" fmla="*/ 1386867173 h 4133"/>
                <a:gd name="T4" fmla="*/ 2147483646 w 4477"/>
                <a:gd name="T5" fmla="*/ 385250906 h 4133"/>
                <a:gd name="T6" fmla="*/ 2147483646 w 4477"/>
                <a:gd name="T7" fmla="*/ 0 h 4133"/>
                <a:gd name="T8" fmla="*/ 2147483646 w 4477"/>
                <a:gd name="T9" fmla="*/ 231114454 h 4133"/>
                <a:gd name="T10" fmla="*/ 2147483646 w 4477"/>
                <a:gd name="T11" fmla="*/ 1001616267 h 4133"/>
                <a:gd name="T12" fmla="*/ 2147483646 w 4477"/>
                <a:gd name="T13" fmla="*/ 2147483646 h 4133"/>
                <a:gd name="T14" fmla="*/ 2147483646 w 4477"/>
                <a:gd name="T15" fmla="*/ 2147483646 h 4133"/>
                <a:gd name="T16" fmla="*/ 2147483646 w 4477"/>
                <a:gd name="T17" fmla="*/ 2147483646 h 4133"/>
                <a:gd name="T18" fmla="*/ 2147483646 w 4477"/>
                <a:gd name="T19" fmla="*/ 2147483646 h 4133"/>
                <a:gd name="T20" fmla="*/ 2147483646 w 4477"/>
                <a:gd name="T21" fmla="*/ 2147483646 h 4133"/>
                <a:gd name="T22" fmla="*/ 2147483646 w 4477"/>
                <a:gd name="T23" fmla="*/ 2147483646 h 4133"/>
                <a:gd name="T24" fmla="*/ 2147483646 w 4477"/>
                <a:gd name="T25" fmla="*/ 2147483646 h 4133"/>
                <a:gd name="T26" fmla="*/ 2147483646 w 4477"/>
                <a:gd name="T27" fmla="*/ 2147483646 h 4133"/>
                <a:gd name="T28" fmla="*/ 2147483646 w 4477"/>
                <a:gd name="T29" fmla="*/ 2147483646 h 4133"/>
                <a:gd name="T30" fmla="*/ 2147483646 w 4477"/>
                <a:gd name="T31" fmla="*/ 2147483646 h 4133"/>
                <a:gd name="T32" fmla="*/ 2147483646 w 4477"/>
                <a:gd name="T33" fmla="*/ 2147483646 h 4133"/>
                <a:gd name="T34" fmla="*/ 2147483646 w 4477"/>
                <a:gd name="T35" fmla="*/ 2147483646 h 4133"/>
                <a:gd name="T36" fmla="*/ 2147483646 w 4477"/>
                <a:gd name="T37" fmla="*/ 2147483646 h 4133"/>
                <a:gd name="T38" fmla="*/ 2147483646 w 4477"/>
                <a:gd name="T39" fmla="*/ 2147483646 h 4133"/>
                <a:gd name="T40" fmla="*/ 2147483646 w 4477"/>
                <a:gd name="T41" fmla="*/ 2147483646 h 4133"/>
                <a:gd name="T42" fmla="*/ 2147483646 w 4477"/>
                <a:gd name="T43" fmla="*/ 2147483646 h 4133"/>
                <a:gd name="T44" fmla="*/ 2147483646 w 4477"/>
                <a:gd name="T45" fmla="*/ 2147483646 h 4133"/>
                <a:gd name="T46" fmla="*/ 2147483646 w 4477"/>
                <a:gd name="T47" fmla="*/ 2147483646 h 4133"/>
                <a:gd name="T48" fmla="*/ 2147483646 w 4477"/>
                <a:gd name="T49" fmla="*/ 2147483646 h 4133"/>
                <a:gd name="T50" fmla="*/ 2147483646 w 4477"/>
                <a:gd name="T51" fmla="*/ 2147483646 h 4133"/>
                <a:gd name="T52" fmla="*/ 2147483646 w 4477"/>
                <a:gd name="T53" fmla="*/ 2147483646 h 4133"/>
                <a:gd name="T54" fmla="*/ 2147483646 w 4477"/>
                <a:gd name="T55" fmla="*/ 2147483646 h 4133"/>
                <a:gd name="T56" fmla="*/ 2147483646 w 4477"/>
                <a:gd name="T57" fmla="*/ 2147483646 h 4133"/>
                <a:gd name="T58" fmla="*/ 2147483646 w 4477"/>
                <a:gd name="T59" fmla="*/ 2147483646 h 4133"/>
                <a:gd name="T60" fmla="*/ 2147483646 w 4477"/>
                <a:gd name="T61" fmla="*/ 2147483646 h 4133"/>
                <a:gd name="T62" fmla="*/ 2147483646 w 4477"/>
                <a:gd name="T63" fmla="*/ 2147483646 h 4133"/>
                <a:gd name="T64" fmla="*/ 2147483646 w 4477"/>
                <a:gd name="T65" fmla="*/ 2147483646 h 4133"/>
                <a:gd name="T66" fmla="*/ 0 w 4477"/>
                <a:gd name="T67" fmla="*/ 2147483646 h 4133"/>
                <a:gd name="T68" fmla="*/ 2147483646 w 4477"/>
                <a:gd name="T69" fmla="*/ 2147483646 h 4133"/>
                <a:gd name="T70" fmla="*/ 2147483646 w 4477"/>
                <a:gd name="T71" fmla="*/ 2147483646 h 4133"/>
                <a:gd name="T72" fmla="*/ 2147483646 w 4477"/>
                <a:gd name="T73" fmla="*/ 2147483646 h 4133"/>
                <a:gd name="T74" fmla="*/ 2147483646 w 4477"/>
                <a:gd name="T75" fmla="*/ 2147483646 h 4133"/>
                <a:gd name="T76" fmla="*/ 2147483646 w 4477"/>
                <a:gd name="T77" fmla="*/ 2147483646 h 4133"/>
                <a:gd name="T78" fmla="*/ 2147483646 w 4477"/>
                <a:gd name="T79" fmla="*/ 2147483646 h 4133"/>
                <a:gd name="T80" fmla="*/ 2147483646 w 4477"/>
                <a:gd name="T81" fmla="*/ 2147483646 h 4133"/>
                <a:gd name="T82" fmla="*/ 2147483646 w 4477"/>
                <a:gd name="T83" fmla="*/ 2147483646 h 4133"/>
                <a:gd name="T84" fmla="*/ 2147483646 w 4477"/>
                <a:gd name="T85" fmla="*/ 2147483646 h 4133"/>
                <a:gd name="T86" fmla="*/ 2147483646 w 4477"/>
                <a:gd name="T87" fmla="*/ 2147483646 h 4133"/>
                <a:gd name="T88" fmla="*/ 2147483646 w 4477"/>
                <a:gd name="T89" fmla="*/ 2147483646 h 4133"/>
                <a:gd name="T90" fmla="*/ 2147483646 w 4477"/>
                <a:gd name="T91" fmla="*/ 2147483646 h 4133"/>
                <a:gd name="T92" fmla="*/ 2147483646 w 4477"/>
                <a:gd name="T93" fmla="*/ 2147483646 h 4133"/>
                <a:gd name="T94" fmla="*/ 2147483646 w 4477"/>
                <a:gd name="T95" fmla="*/ 2147483646 h 4133"/>
                <a:gd name="T96" fmla="*/ 2147483646 w 4477"/>
                <a:gd name="T97" fmla="*/ 2147483646 h 4133"/>
                <a:gd name="T98" fmla="*/ 2147483646 w 4477"/>
                <a:gd name="T99" fmla="*/ 2147483646 h 4133"/>
                <a:gd name="T100" fmla="*/ 2147483646 w 4477"/>
                <a:gd name="T101" fmla="*/ 2147483646 h 4133"/>
                <a:gd name="T102" fmla="*/ 2147483646 w 4477"/>
                <a:gd name="T103" fmla="*/ 2147483646 h 4133"/>
                <a:gd name="T104" fmla="*/ 2147483646 w 4477"/>
                <a:gd name="T105" fmla="*/ 2147483646 h 4133"/>
                <a:gd name="T106" fmla="*/ 2147483646 w 4477"/>
                <a:gd name="T107" fmla="*/ 2147483646 h 41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77" h="4133">
                  <a:moveTo>
                    <a:pt x="3646" y="48"/>
                  </a:moveTo>
                  <a:lnTo>
                    <a:pt x="3646" y="48"/>
                  </a:lnTo>
                  <a:lnTo>
                    <a:pt x="3623" y="39"/>
                  </a:lnTo>
                  <a:lnTo>
                    <a:pt x="3600" y="31"/>
                  </a:lnTo>
                  <a:lnTo>
                    <a:pt x="3578" y="24"/>
                  </a:lnTo>
                  <a:lnTo>
                    <a:pt x="3557" y="18"/>
                  </a:lnTo>
                  <a:lnTo>
                    <a:pt x="3536" y="13"/>
                  </a:lnTo>
                  <a:lnTo>
                    <a:pt x="3515" y="8"/>
                  </a:lnTo>
                  <a:lnTo>
                    <a:pt x="3494" y="5"/>
                  </a:lnTo>
                  <a:lnTo>
                    <a:pt x="3473" y="3"/>
                  </a:lnTo>
                  <a:lnTo>
                    <a:pt x="3454" y="1"/>
                  </a:lnTo>
                  <a:lnTo>
                    <a:pt x="3434" y="0"/>
                  </a:lnTo>
                  <a:lnTo>
                    <a:pt x="3415" y="0"/>
                  </a:lnTo>
                  <a:lnTo>
                    <a:pt x="3395" y="1"/>
                  </a:lnTo>
                  <a:lnTo>
                    <a:pt x="3376" y="3"/>
                  </a:lnTo>
                  <a:lnTo>
                    <a:pt x="3358" y="5"/>
                  </a:lnTo>
                  <a:lnTo>
                    <a:pt x="3339" y="9"/>
                  </a:lnTo>
                  <a:lnTo>
                    <a:pt x="3321" y="13"/>
                  </a:lnTo>
                  <a:lnTo>
                    <a:pt x="3303" y="18"/>
                  </a:lnTo>
                  <a:lnTo>
                    <a:pt x="3285" y="23"/>
                  </a:lnTo>
                  <a:lnTo>
                    <a:pt x="3268" y="30"/>
                  </a:lnTo>
                  <a:lnTo>
                    <a:pt x="3251" y="37"/>
                  </a:lnTo>
                  <a:lnTo>
                    <a:pt x="3235" y="45"/>
                  </a:lnTo>
                  <a:lnTo>
                    <a:pt x="3219" y="54"/>
                  </a:lnTo>
                  <a:lnTo>
                    <a:pt x="3201" y="63"/>
                  </a:lnTo>
                  <a:lnTo>
                    <a:pt x="3186" y="74"/>
                  </a:lnTo>
                  <a:lnTo>
                    <a:pt x="3170" y="85"/>
                  </a:lnTo>
                  <a:lnTo>
                    <a:pt x="3155" y="96"/>
                  </a:lnTo>
                  <a:lnTo>
                    <a:pt x="3139" y="108"/>
                  </a:lnTo>
                  <a:lnTo>
                    <a:pt x="3124" y="121"/>
                  </a:lnTo>
                  <a:lnTo>
                    <a:pt x="3110" y="134"/>
                  </a:lnTo>
                  <a:lnTo>
                    <a:pt x="3094" y="149"/>
                  </a:lnTo>
                  <a:lnTo>
                    <a:pt x="3066" y="179"/>
                  </a:lnTo>
                  <a:lnTo>
                    <a:pt x="3079" y="337"/>
                  </a:lnTo>
                  <a:lnTo>
                    <a:pt x="3094" y="494"/>
                  </a:lnTo>
                  <a:lnTo>
                    <a:pt x="3112" y="649"/>
                  </a:lnTo>
                  <a:lnTo>
                    <a:pt x="3131" y="802"/>
                  </a:lnTo>
                  <a:lnTo>
                    <a:pt x="3151" y="954"/>
                  </a:lnTo>
                  <a:lnTo>
                    <a:pt x="3174" y="1104"/>
                  </a:lnTo>
                  <a:lnTo>
                    <a:pt x="3198" y="1252"/>
                  </a:lnTo>
                  <a:lnTo>
                    <a:pt x="3226" y="1398"/>
                  </a:lnTo>
                  <a:lnTo>
                    <a:pt x="3254" y="1543"/>
                  </a:lnTo>
                  <a:lnTo>
                    <a:pt x="3284" y="1686"/>
                  </a:lnTo>
                  <a:lnTo>
                    <a:pt x="3318" y="1827"/>
                  </a:lnTo>
                  <a:lnTo>
                    <a:pt x="3352" y="1967"/>
                  </a:lnTo>
                  <a:lnTo>
                    <a:pt x="3388" y="2104"/>
                  </a:lnTo>
                  <a:lnTo>
                    <a:pt x="3407" y="2172"/>
                  </a:lnTo>
                  <a:lnTo>
                    <a:pt x="3427" y="2240"/>
                  </a:lnTo>
                  <a:lnTo>
                    <a:pt x="3447" y="2307"/>
                  </a:lnTo>
                  <a:lnTo>
                    <a:pt x="3468" y="2374"/>
                  </a:lnTo>
                  <a:lnTo>
                    <a:pt x="3488" y="2441"/>
                  </a:lnTo>
                  <a:lnTo>
                    <a:pt x="3510" y="2506"/>
                  </a:lnTo>
                  <a:lnTo>
                    <a:pt x="4267" y="2335"/>
                  </a:lnTo>
                  <a:lnTo>
                    <a:pt x="4258" y="2257"/>
                  </a:lnTo>
                  <a:lnTo>
                    <a:pt x="4249" y="2179"/>
                  </a:lnTo>
                  <a:lnTo>
                    <a:pt x="4238" y="2102"/>
                  </a:lnTo>
                  <a:lnTo>
                    <a:pt x="4227" y="2026"/>
                  </a:lnTo>
                  <a:lnTo>
                    <a:pt x="4214" y="1950"/>
                  </a:lnTo>
                  <a:lnTo>
                    <a:pt x="4202" y="1874"/>
                  </a:lnTo>
                  <a:lnTo>
                    <a:pt x="4189" y="1798"/>
                  </a:lnTo>
                  <a:lnTo>
                    <a:pt x="4175" y="1724"/>
                  </a:lnTo>
                  <a:lnTo>
                    <a:pt x="4161" y="1649"/>
                  </a:lnTo>
                  <a:lnTo>
                    <a:pt x="4146" y="1574"/>
                  </a:lnTo>
                  <a:lnTo>
                    <a:pt x="4130" y="1500"/>
                  </a:lnTo>
                  <a:lnTo>
                    <a:pt x="4113" y="1428"/>
                  </a:lnTo>
                  <a:lnTo>
                    <a:pt x="4096" y="1354"/>
                  </a:lnTo>
                  <a:lnTo>
                    <a:pt x="4078" y="1282"/>
                  </a:lnTo>
                  <a:lnTo>
                    <a:pt x="4060" y="1210"/>
                  </a:lnTo>
                  <a:lnTo>
                    <a:pt x="4041" y="1138"/>
                  </a:lnTo>
                  <a:lnTo>
                    <a:pt x="4020" y="1067"/>
                  </a:lnTo>
                  <a:lnTo>
                    <a:pt x="4000" y="995"/>
                  </a:lnTo>
                  <a:lnTo>
                    <a:pt x="3979" y="926"/>
                  </a:lnTo>
                  <a:lnTo>
                    <a:pt x="3957" y="855"/>
                  </a:lnTo>
                  <a:lnTo>
                    <a:pt x="3935" y="785"/>
                  </a:lnTo>
                  <a:lnTo>
                    <a:pt x="3911" y="717"/>
                  </a:lnTo>
                  <a:lnTo>
                    <a:pt x="3888" y="648"/>
                  </a:lnTo>
                  <a:lnTo>
                    <a:pt x="3863" y="579"/>
                  </a:lnTo>
                  <a:lnTo>
                    <a:pt x="3839" y="512"/>
                  </a:lnTo>
                  <a:lnTo>
                    <a:pt x="3812" y="444"/>
                  </a:lnTo>
                  <a:lnTo>
                    <a:pt x="3786" y="377"/>
                  </a:lnTo>
                  <a:lnTo>
                    <a:pt x="3759" y="310"/>
                  </a:lnTo>
                  <a:lnTo>
                    <a:pt x="3732" y="244"/>
                  </a:lnTo>
                  <a:lnTo>
                    <a:pt x="3703" y="179"/>
                  </a:lnTo>
                  <a:lnTo>
                    <a:pt x="3675" y="113"/>
                  </a:lnTo>
                  <a:lnTo>
                    <a:pt x="3646" y="48"/>
                  </a:lnTo>
                  <a:close/>
                  <a:moveTo>
                    <a:pt x="831" y="2804"/>
                  </a:moveTo>
                  <a:lnTo>
                    <a:pt x="2810" y="2804"/>
                  </a:lnTo>
                  <a:lnTo>
                    <a:pt x="2810" y="2949"/>
                  </a:lnTo>
                  <a:lnTo>
                    <a:pt x="831" y="2949"/>
                  </a:lnTo>
                  <a:lnTo>
                    <a:pt x="831" y="2804"/>
                  </a:lnTo>
                  <a:close/>
                  <a:moveTo>
                    <a:pt x="3516" y="3370"/>
                  </a:moveTo>
                  <a:lnTo>
                    <a:pt x="3637" y="3750"/>
                  </a:lnTo>
                  <a:lnTo>
                    <a:pt x="190" y="3750"/>
                  </a:lnTo>
                  <a:lnTo>
                    <a:pt x="0" y="3750"/>
                  </a:lnTo>
                  <a:lnTo>
                    <a:pt x="0" y="3559"/>
                  </a:lnTo>
                  <a:lnTo>
                    <a:pt x="0" y="1320"/>
                  </a:lnTo>
                  <a:lnTo>
                    <a:pt x="0" y="1240"/>
                  </a:lnTo>
                  <a:lnTo>
                    <a:pt x="59" y="1183"/>
                  </a:lnTo>
                  <a:lnTo>
                    <a:pt x="764" y="503"/>
                  </a:lnTo>
                  <a:lnTo>
                    <a:pt x="819" y="449"/>
                  </a:lnTo>
                  <a:lnTo>
                    <a:pt x="895" y="449"/>
                  </a:lnTo>
                  <a:lnTo>
                    <a:pt x="2831" y="449"/>
                  </a:lnTo>
                  <a:lnTo>
                    <a:pt x="2840" y="545"/>
                  </a:lnTo>
                  <a:lnTo>
                    <a:pt x="2849" y="640"/>
                  </a:lnTo>
                  <a:lnTo>
                    <a:pt x="2859" y="735"/>
                  </a:lnTo>
                  <a:lnTo>
                    <a:pt x="2870" y="829"/>
                  </a:lnTo>
                  <a:lnTo>
                    <a:pt x="1084" y="829"/>
                  </a:lnTo>
                  <a:lnTo>
                    <a:pt x="1138" y="1419"/>
                  </a:lnTo>
                  <a:lnTo>
                    <a:pt x="1148" y="1526"/>
                  </a:lnTo>
                  <a:lnTo>
                    <a:pt x="1040" y="1522"/>
                  </a:lnTo>
                  <a:lnTo>
                    <a:pt x="380" y="1497"/>
                  </a:lnTo>
                  <a:lnTo>
                    <a:pt x="380" y="3370"/>
                  </a:lnTo>
                  <a:lnTo>
                    <a:pt x="3516" y="3370"/>
                  </a:lnTo>
                  <a:close/>
                  <a:moveTo>
                    <a:pt x="472" y="1312"/>
                  </a:moveTo>
                  <a:lnTo>
                    <a:pt x="939" y="1329"/>
                  </a:lnTo>
                  <a:lnTo>
                    <a:pt x="900" y="898"/>
                  </a:lnTo>
                  <a:lnTo>
                    <a:pt x="472" y="1312"/>
                  </a:lnTo>
                  <a:close/>
                  <a:moveTo>
                    <a:pt x="2810" y="2206"/>
                  </a:moveTo>
                  <a:lnTo>
                    <a:pt x="831" y="2206"/>
                  </a:lnTo>
                  <a:lnTo>
                    <a:pt x="831" y="2351"/>
                  </a:lnTo>
                  <a:lnTo>
                    <a:pt x="2810" y="2351"/>
                  </a:lnTo>
                  <a:lnTo>
                    <a:pt x="2810" y="2206"/>
                  </a:lnTo>
                  <a:close/>
                  <a:moveTo>
                    <a:pt x="2810" y="1666"/>
                  </a:moveTo>
                  <a:lnTo>
                    <a:pt x="1621" y="1666"/>
                  </a:lnTo>
                  <a:lnTo>
                    <a:pt x="1621" y="1810"/>
                  </a:lnTo>
                  <a:lnTo>
                    <a:pt x="2810" y="1810"/>
                  </a:lnTo>
                  <a:lnTo>
                    <a:pt x="2810" y="1666"/>
                  </a:lnTo>
                  <a:close/>
                  <a:moveTo>
                    <a:pt x="2810" y="1112"/>
                  </a:moveTo>
                  <a:lnTo>
                    <a:pt x="1621" y="1112"/>
                  </a:lnTo>
                  <a:lnTo>
                    <a:pt x="1621" y="1256"/>
                  </a:lnTo>
                  <a:lnTo>
                    <a:pt x="2810" y="1256"/>
                  </a:lnTo>
                  <a:lnTo>
                    <a:pt x="2810" y="1112"/>
                  </a:lnTo>
                  <a:close/>
                  <a:moveTo>
                    <a:pt x="4318" y="3463"/>
                  </a:moveTo>
                  <a:lnTo>
                    <a:pt x="4002" y="3540"/>
                  </a:lnTo>
                  <a:lnTo>
                    <a:pt x="4007" y="3867"/>
                  </a:lnTo>
                  <a:lnTo>
                    <a:pt x="4237" y="4133"/>
                  </a:lnTo>
                  <a:lnTo>
                    <a:pt x="4387" y="4100"/>
                  </a:lnTo>
                  <a:lnTo>
                    <a:pt x="4477" y="3751"/>
                  </a:lnTo>
                  <a:lnTo>
                    <a:pt x="4318" y="3463"/>
                  </a:lnTo>
                  <a:close/>
                  <a:moveTo>
                    <a:pt x="4272" y="2491"/>
                  </a:moveTo>
                  <a:lnTo>
                    <a:pt x="4272" y="2491"/>
                  </a:lnTo>
                  <a:lnTo>
                    <a:pt x="4388" y="3367"/>
                  </a:lnTo>
                  <a:lnTo>
                    <a:pt x="3870" y="3485"/>
                  </a:lnTo>
                  <a:lnTo>
                    <a:pt x="3583" y="2648"/>
                  </a:lnTo>
                  <a:lnTo>
                    <a:pt x="4272" y="249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03848" y="2211746"/>
            <a:ext cx="1110653" cy="1110191"/>
            <a:chOff x="3203848" y="2211745"/>
            <a:chExt cx="1110653" cy="1110191"/>
          </a:xfrm>
        </p:grpSpPr>
        <p:sp>
          <p:nvSpPr>
            <p:cNvPr id="62" name="椭圆 61"/>
            <p:cNvSpPr/>
            <p:nvPr/>
          </p:nvSpPr>
          <p:spPr bwMode="auto">
            <a:xfrm>
              <a:off x="3203848" y="2211745"/>
              <a:ext cx="1110653" cy="111019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KSO_Shape"/>
            <p:cNvSpPr>
              <a:spLocks/>
            </p:cNvSpPr>
            <p:nvPr/>
          </p:nvSpPr>
          <p:spPr bwMode="auto">
            <a:xfrm>
              <a:off x="3485134" y="2499034"/>
              <a:ext cx="548079" cy="478656"/>
            </a:xfrm>
            <a:custGeom>
              <a:avLst/>
              <a:gdLst>
                <a:gd name="T0" fmla="*/ 979217 w 2433638"/>
                <a:gd name="T1" fmla="*/ 1098870 h 2124076"/>
                <a:gd name="T2" fmla="*/ 173881 w 2433638"/>
                <a:gd name="T3" fmla="*/ 432901 h 2124076"/>
                <a:gd name="T4" fmla="*/ 155458 w 2433638"/>
                <a:gd name="T5" fmla="*/ 437460 h 2124076"/>
                <a:gd name="T6" fmla="*/ 139312 w 2433638"/>
                <a:gd name="T7" fmla="*/ 446991 h 2124076"/>
                <a:gd name="T8" fmla="*/ 126684 w 2433638"/>
                <a:gd name="T9" fmla="*/ 460667 h 2124076"/>
                <a:gd name="T10" fmla="*/ 118611 w 2433638"/>
                <a:gd name="T11" fmla="*/ 477036 h 2124076"/>
                <a:gd name="T12" fmla="*/ 115713 w 2433638"/>
                <a:gd name="T13" fmla="*/ 496099 h 2124076"/>
                <a:gd name="T14" fmla="*/ 117576 w 2433638"/>
                <a:gd name="T15" fmla="*/ 1502909 h 2124076"/>
                <a:gd name="T16" fmla="*/ 125029 w 2433638"/>
                <a:gd name="T17" fmla="*/ 1520107 h 2124076"/>
                <a:gd name="T18" fmla="*/ 137035 w 2433638"/>
                <a:gd name="T19" fmla="*/ 1534197 h 2124076"/>
                <a:gd name="T20" fmla="*/ 152560 w 2433638"/>
                <a:gd name="T21" fmla="*/ 1544350 h 2124076"/>
                <a:gd name="T22" fmla="*/ 170776 w 2433638"/>
                <a:gd name="T23" fmla="*/ 1549944 h 2124076"/>
                <a:gd name="T24" fmla="*/ 1002920 w 2433638"/>
                <a:gd name="T25" fmla="*/ 1550566 h 2124076"/>
                <a:gd name="T26" fmla="*/ 1021550 w 2433638"/>
                <a:gd name="T27" fmla="*/ 1545800 h 2124076"/>
                <a:gd name="T28" fmla="*/ 1037696 w 2433638"/>
                <a:gd name="T29" fmla="*/ 1536269 h 2124076"/>
                <a:gd name="T30" fmla="*/ 1050116 w 2433638"/>
                <a:gd name="T31" fmla="*/ 1522800 h 2124076"/>
                <a:gd name="T32" fmla="*/ 1058396 w 2433638"/>
                <a:gd name="T33" fmla="*/ 1506017 h 2124076"/>
                <a:gd name="T34" fmla="*/ 1061294 w 2433638"/>
                <a:gd name="T35" fmla="*/ 1487161 h 2124076"/>
                <a:gd name="T36" fmla="*/ 1061087 w 2433638"/>
                <a:gd name="T37" fmla="*/ 492784 h 2124076"/>
                <a:gd name="T38" fmla="*/ 1057361 w 2433638"/>
                <a:gd name="T39" fmla="*/ 474342 h 2124076"/>
                <a:gd name="T40" fmla="*/ 1048253 w 2433638"/>
                <a:gd name="T41" fmla="*/ 457973 h 2124076"/>
                <a:gd name="T42" fmla="*/ 1035212 w 2433638"/>
                <a:gd name="T43" fmla="*/ 445126 h 2124076"/>
                <a:gd name="T44" fmla="*/ 1018859 w 2433638"/>
                <a:gd name="T45" fmla="*/ 436424 h 2124076"/>
                <a:gd name="T46" fmla="*/ 999608 w 2433638"/>
                <a:gd name="T47" fmla="*/ 432694 h 2124076"/>
                <a:gd name="T48" fmla="*/ 1176801 w 2433638"/>
                <a:gd name="T49" fmla="*/ 1487161 h 2124076"/>
                <a:gd name="T50" fmla="*/ 1168728 w 2433638"/>
                <a:gd name="T51" fmla="*/ 1539792 h 2124076"/>
                <a:gd name="T52" fmla="*/ 1145957 w 2433638"/>
                <a:gd name="T53" fmla="*/ 1585998 h 2124076"/>
                <a:gd name="T54" fmla="*/ 1111182 w 2433638"/>
                <a:gd name="T55" fmla="*/ 1623502 h 2124076"/>
                <a:gd name="T56" fmla="*/ 1066469 w 2433638"/>
                <a:gd name="T57" fmla="*/ 1649818 h 2124076"/>
                <a:gd name="T58" fmla="*/ 1014719 w 2433638"/>
                <a:gd name="T59" fmla="*/ 1662871 h 2124076"/>
                <a:gd name="T60" fmla="*/ 153180 w 2433638"/>
                <a:gd name="T61" fmla="*/ 1661628 h 2124076"/>
                <a:gd name="T62" fmla="*/ 102466 w 2433638"/>
                <a:gd name="T63" fmla="*/ 1646295 h 2124076"/>
                <a:gd name="T64" fmla="*/ 59409 w 2433638"/>
                <a:gd name="T65" fmla="*/ 1617908 h 2124076"/>
                <a:gd name="T66" fmla="*/ 26289 w 2433638"/>
                <a:gd name="T67" fmla="*/ 1578746 h 2124076"/>
                <a:gd name="T68" fmla="*/ 6003 w 2433638"/>
                <a:gd name="T69" fmla="*/ 1531296 h 2124076"/>
                <a:gd name="T70" fmla="*/ 0 w 2433638"/>
                <a:gd name="T71" fmla="*/ 496099 h 2124076"/>
                <a:gd name="T72" fmla="*/ 8280 w 2433638"/>
                <a:gd name="T73" fmla="*/ 443676 h 2124076"/>
                <a:gd name="T74" fmla="*/ 31050 w 2433638"/>
                <a:gd name="T75" fmla="*/ 397469 h 2124076"/>
                <a:gd name="T76" fmla="*/ 66033 w 2433638"/>
                <a:gd name="T77" fmla="*/ 359965 h 2124076"/>
                <a:gd name="T78" fmla="*/ 110331 w 2433638"/>
                <a:gd name="T79" fmla="*/ 333442 h 2124076"/>
                <a:gd name="T80" fmla="*/ 162081 w 2433638"/>
                <a:gd name="T81" fmla="*/ 320596 h 2124076"/>
                <a:gd name="T82" fmla="*/ 1023827 w 2433638"/>
                <a:gd name="T83" fmla="*/ 321425 h 2124076"/>
                <a:gd name="T84" fmla="*/ 1074749 w 2433638"/>
                <a:gd name="T85" fmla="*/ 336966 h 2124076"/>
                <a:gd name="T86" fmla="*/ 1117806 w 2433638"/>
                <a:gd name="T87" fmla="*/ 365352 h 2124076"/>
                <a:gd name="T88" fmla="*/ 1150512 w 2433638"/>
                <a:gd name="T89" fmla="*/ 404514 h 2124076"/>
                <a:gd name="T90" fmla="*/ 1171005 w 2433638"/>
                <a:gd name="T91" fmla="*/ 451964 h 2124076"/>
                <a:gd name="T92" fmla="*/ 1176801 w 2433638"/>
                <a:gd name="T93" fmla="*/ 497443 h 2124076"/>
                <a:gd name="T94" fmla="*/ 1779124 w 2433638"/>
                <a:gd name="T95" fmla="*/ 2694 h 2124076"/>
                <a:gd name="T96" fmla="*/ 1821773 w 2433638"/>
                <a:gd name="T97" fmla="*/ 17411 h 2124076"/>
                <a:gd name="T98" fmla="*/ 1859246 w 2433638"/>
                <a:gd name="T99" fmla="*/ 44565 h 2124076"/>
                <a:gd name="T100" fmla="*/ 1887196 w 2433638"/>
                <a:gd name="T101" fmla="*/ 81253 h 2124076"/>
                <a:gd name="T102" fmla="*/ 1902101 w 2433638"/>
                <a:gd name="T103" fmla="*/ 122915 h 2124076"/>
                <a:gd name="T104" fmla="*/ 1904172 w 2433638"/>
                <a:gd name="T105" fmla="*/ 166444 h 2124076"/>
                <a:gd name="T106" fmla="*/ 1893406 w 2433638"/>
                <a:gd name="T107" fmla="*/ 209142 h 2124076"/>
                <a:gd name="T108" fmla="*/ 1870011 w 2433638"/>
                <a:gd name="T109" fmla="*/ 247696 h 2124076"/>
                <a:gd name="T110" fmla="*/ 1645796 w 2433638"/>
                <a:gd name="T111" fmla="*/ 39175 h 2124076"/>
                <a:gd name="T112" fmla="*/ 1684511 w 2433638"/>
                <a:gd name="T113" fmla="*/ 14302 h 2124076"/>
                <a:gd name="T114" fmla="*/ 1727160 w 2433638"/>
                <a:gd name="T115" fmla="*/ 1658 h 21240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33638" h="2124076">
                  <a:moveTo>
                    <a:pt x="713371" y="1577975"/>
                  </a:moveTo>
                  <a:lnTo>
                    <a:pt x="804863" y="1667192"/>
                  </a:lnTo>
                  <a:lnTo>
                    <a:pt x="574675" y="1801813"/>
                  </a:lnTo>
                  <a:lnTo>
                    <a:pt x="713371" y="1577975"/>
                  </a:lnTo>
                  <a:close/>
                  <a:moveTo>
                    <a:pt x="994071" y="1152525"/>
                  </a:moveTo>
                  <a:lnTo>
                    <a:pt x="1250950" y="1402947"/>
                  </a:lnTo>
                  <a:lnTo>
                    <a:pt x="852445" y="1631950"/>
                  </a:lnTo>
                  <a:lnTo>
                    <a:pt x="757237" y="1538868"/>
                  </a:lnTo>
                  <a:lnTo>
                    <a:pt x="994071" y="1152525"/>
                  </a:lnTo>
                  <a:close/>
                  <a:moveTo>
                    <a:pt x="230859" y="552164"/>
                  </a:moveTo>
                  <a:lnTo>
                    <a:pt x="226364" y="552428"/>
                  </a:lnTo>
                  <a:lnTo>
                    <a:pt x="222133" y="552693"/>
                  </a:lnTo>
                  <a:lnTo>
                    <a:pt x="218166" y="553222"/>
                  </a:lnTo>
                  <a:lnTo>
                    <a:pt x="213935" y="553751"/>
                  </a:lnTo>
                  <a:lnTo>
                    <a:pt x="209968" y="554809"/>
                  </a:lnTo>
                  <a:lnTo>
                    <a:pt x="206266" y="555867"/>
                  </a:lnTo>
                  <a:lnTo>
                    <a:pt x="202299" y="557190"/>
                  </a:lnTo>
                  <a:lnTo>
                    <a:pt x="198597" y="558513"/>
                  </a:lnTo>
                  <a:lnTo>
                    <a:pt x="194895" y="560100"/>
                  </a:lnTo>
                  <a:lnTo>
                    <a:pt x="191457" y="561952"/>
                  </a:lnTo>
                  <a:lnTo>
                    <a:pt x="187755" y="564068"/>
                  </a:lnTo>
                  <a:lnTo>
                    <a:pt x="184582" y="565920"/>
                  </a:lnTo>
                  <a:lnTo>
                    <a:pt x="181144" y="568301"/>
                  </a:lnTo>
                  <a:lnTo>
                    <a:pt x="177971" y="570682"/>
                  </a:lnTo>
                  <a:lnTo>
                    <a:pt x="175062" y="573063"/>
                  </a:lnTo>
                  <a:lnTo>
                    <a:pt x="171888" y="575708"/>
                  </a:lnTo>
                  <a:lnTo>
                    <a:pt x="169244" y="578883"/>
                  </a:lnTo>
                  <a:lnTo>
                    <a:pt x="166599" y="581793"/>
                  </a:lnTo>
                  <a:lnTo>
                    <a:pt x="164219" y="584703"/>
                  </a:lnTo>
                  <a:lnTo>
                    <a:pt x="161839" y="588142"/>
                  </a:lnTo>
                  <a:lnTo>
                    <a:pt x="159724" y="591316"/>
                  </a:lnTo>
                  <a:lnTo>
                    <a:pt x="157608" y="594491"/>
                  </a:lnTo>
                  <a:lnTo>
                    <a:pt x="156022" y="598194"/>
                  </a:lnTo>
                  <a:lnTo>
                    <a:pt x="154435" y="601633"/>
                  </a:lnTo>
                  <a:lnTo>
                    <a:pt x="152848" y="605601"/>
                  </a:lnTo>
                  <a:lnTo>
                    <a:pt x="151526" y="609041"/>
                  </a:lnTo>
                  <a:lnTo>
                    <a:pt x="150204" y="613009"/>
                  </a:lnTo>
                  <a:lnTo>
                    <a:pt x="149411" y="616977"/>
                  </a:lnTo>
                  <a:lnTo>
                    <a:pt x="148882" y="620945"/>
                  </a:lnTo>
                  <a:lnTo>
                    <a:pt x="148088" y="624913"/>
                  </a:lnTo>
                  <a:lnTo>
                    <a:pt x="147824" y="629146"/>
                  </a:lnTo>
                  <a:lnTo>
                    <a:pt x="147824" y="633378"/>
                  </a:lnTo>
                  <a:lnTo>
                    <a:pt x="147824" y="1898686"/>
                  </a:lnTo>
                  <a:lnTo>
                    <a:pt x="147824" y="1902918"/>
                  </a:lnTo>
                  <a:lnTo>
                    <a:pt x="148088" y="1906887"/>
                  </a:lnTo>
                  <a:lnTo>
                    <a:pt x="148882" y="1911119"/>
                  </a:lnTo>
                  <a:lnTo>
                    <a:pt x="149411" y="1915087"/>
                  </a:lnTo>
                  <a:lnTo>
                    <a:pt x="150204" y="1918791"/>
                  </a:lnTo>
                  <a:lnTo>
                    <a:pt x="151526" y="1922759"/>
                  </a:lnTo>
                  <a:lnTo>
                    <a:pt x="152848" y="1926463"/>
                  </a:lnTo>
                  <a:lnTo>
                    <a:pt x="154435" y="1930166"/>
                  </a:lnTo>
                  <a:lnTo>
                    <a:pt x="156022" y="1933605"/>
                  </a:lnTo>
                  <a:lnTo>
                    <a:pt x="157608" y="1937309"/>
                  </a:lnTo>
                  <a:lnTo>
                    <a:pt x="159724" y="1940748"/>
                  </a:lnTo>
                  <a:lnTo>
                    <a:pt x="161839" y="1944187"/>
                  </a:lnTo>
                  <a:lnTo>
                    <a:pt x="164219" y="1947097"/>
                  </a:lnTo>
                  <a:lnTo>
                    <a:pt x="166599" y="1950272"/>
                  </a:lnTo>
                  <a:lnTo>
                    <a:pt x="169244" y="1953446"/>
                  </a:lnTo>
                  <a:lnTo>
                    <a:pt x="171888" y="1956091"/>
                  </a:lnTo>
                  <a:lnTo>
                    <a:pt x="175062" y="1958737"/>
                  </a:lnTo>
                  <a:lnTo>
                    <a:pt x="177971" y="1961382"/>
                  </a:lnTo>
                  <a:lnTo>
                    <a:pt x="181144" y="1963763"/>
                  </a:lnTo>
                  <a:lnTo>
                    <a:pt x="184582" y="1965880"/>
                  </a:lnTo>
                  <a:lnTo>
                    <a:pt x="187755" y="1967996"/>
                  </a:lnTo>
                  <a:lnTo>
                    <a:pt x="191457" y="1970112"/>
                  </a:lnTo>
                  <a:lnTo>
                    <a:pt x="194895" y="1971700"/>
                  </a:lnTo>
                  <a:lnTo>
                    <a:pt x="198597" y="1973551"/>
                  </a:lnTo>
                  <a:lnTo>
                    <a:pt x="202299" y="1974874"/>
                  </a:lnTo>
                  <a:lnTo>
                    <a:pt x="206266" y="1976197"/>
                  </a:lnTo>
                  <a:lnTo>
                    <a:pt x="209968" y="1977255"/>
                  </a:lnTo>
                  <a:lnTo>
                    <a:pt x="213935" y="1978049"/>
                  </a:lnTo>
                  <a:lnTo>
                    <a:pt x="218166" y="1978842"/>
                  </a:lnTo>
                  <a:lnTo>
                    <a:pt x="222133" y="1979636"/>
                  </a:lnTo>
                  <a:lnTo>
                    <a:pt x="226364" y="1979900"/>
                  </a:lnTo>
                  <a:lnTo>
                    <a:pt x="230859" y="1979900"/>
                  </a:lnTo>
                  <a:lnTo>
                    <a:pt x="1273033" y="1979900"/>
                  </a:lnTo>
                  <a:lnTo>
                    <a:pt x="1276999" y="1979900"/>
                  </a:lnTo>
                  <a:lnTo>
                    <a:pt x="1281230" y="1979636"/>
                  </a:lnTo>
                  <a:lnTo>
                    <a:pt x="1285461" y="1978842"/>
                  </a:lnTo>
                  <a:lnTo>
                    <a:pt x="1289693" y="1978049"/>
                  </a:lnTo>
                  <a:lnTo>
                    <a:pt x="1293395" y="1977255"/>
                  </a:lnTo>
                  <a:lnTo>
                    <a:pt x="1297626" y="1976197"/>
                  </a:lnTo>
                  <a:lnTo>
                    <a:pt x="1301593" y="1974874"/>
                  </a:lnTo>
                  <a:lnTo>
                    <a:pt x="1305030" y="1973551"/>
                  </a:lnTo>
                  <a:lnTo>
                    <a:pt x="1308997" y="1971700"/>
                  </a:lnTo>
                  <a:lnTo>
                    <a:pt x="1312435" y="1970112"/>
                  </a:lnTo>
                  <a:lnTo>
                    <a:pt x="1315873" y="1967996"/>
                  </a:lnTo>
                  <a:lnTo>
                    <a:pt x="1319310" y="1965880"/>
                  </a:lnTo>
                  <a:lnTo>
                    <a:pt x="1322484" y="1963763"/>
                  </a:lnTo>
                  <a:lnTo>
                    <a:pt x="1325657" y="1961382"/>
                  </a:lnTo>
                  <a:lnTo>
                    <a:pt x="1328566" y="1958737"/>
                  </a:lnTo>
                  <a:lnTo>
                    <a:pt x="1331475" y="1956091"/>
                  </a:lnTo>
                  <a:lnTo>
                    <a:pt x="1334119" y="1953446"/>
                  </a:lnTo>
                  <a:lnTo>
                    <a:pt x="1336764" y="1950272"/>
                  </a:lnTo>
                  <a:lnTo>
                    <a:pt x="1339144" y="1947097"/>
                  </a:lnTo>
                  <a:lnTo>
                    <a:pt x="1341524" y="1944187"/>
                  </a:lnTo>
                  <a:lnTo>
                    <a:pt x="1343639" y="1940748"/>
                  </a:lnTo>
                  <a:lnTo>
                    <a:pt x="1345755" y="1937309"/>
                  </a:lnTo>
                  <a:lnTo>
                    <a:pt x="1347606" y="1933605"/>
                  </a:lnTo>
                  <a:lnTo>
                    <a:pt x="1349457" y="1930166"/>
                  </a:lnTo>
                  <a:lnTo>
                    <a:pt x="1350779" y="1926463"/>
                  </a:lnTo>
                  <a:lnTo>
                    <a:pt x="1352101" y="1922759"/>
                  </a:lnTo>
                  <a:lnTo>
                    <a:pt x="1353159" y="1918791"/>
                  </a:lnTo>
                  <a:lnTo>
                    <a:pt x="1354217" y="1915087"/>
                  </a:lnTo>
                  <a:lnTo>
                    <a:pt x="1354746" y="1911119"/>
                  </a:lnTo>
                  <a:lnTo>
                    <a:pt x="1355275" y="1906887"/>
                  </a:lnTo>
                  <a:lnTo>
                    <a:pt x="1355539" y="1902918"/>
                  </a:lnTo>
                  <a:lnTo>
                    <a:pt x="1355804" y="1898686"/>
                  </a:lnTo>
                  <a:lnTo>
                    <a:pt x="1355804" y="1327749"/>
                  </a:lnTo>
                  <a:lnTo>
                    <a:pt x="1312492" y="1370013"/>
                  </a:lnTo>
                  <a:lnTo>
                    <a:pt x="1031875" y="1095852"/>
                  </a:lnTo>
                  <a:lnTo>
                    <a:pt x="1355804" y="779295"/>
                  </a:lnTo>
                  <a:lnTo>
                    <a:pt x="1355804" y="633378"/>
                  </a:lnTo>
                  <a:lnTo>
                    <a:pt x="1355539" y="629146"/>
                  </a:lnTo>
                  <a:lnTo>
                    <a:pt x="1355275" y="624913"/>
                  </a:lnTo>
                  <a:lnTo>
                    <a:pt x="1354746" y="620945"/>
                  </a:lnTo>
                  <a:lnTo>
                    <a:pt x="1354217" y="616977"/>
                  </a:lnTo>
                  <a:lnTo>
                    <a:pt x="1353159" y="613009"/>
                  </a:lnTo>
                  <a:lnTo>
                    <a:pt x="1352101" y="609041"/>
                  </a:lnTo>
                  <a:lnTo>
                    <a:pt x="1350779" y="605601"/>
                  </a:lnTo>
                  <a:lnTo>
                    <a:pt x="1349457" y="601633"/>
                  </a:lnTo>
                  <a:lnTo>
                    <a:pt x="1347606" y="598194"/>
                  </a:lnTo>
                  <a:lnTo>
                    <a:pt x="1345755" y="594491"/>
                  </a:lnTo>
                  <a:lnTo>
                    <a:pt x="1343639" y="591316"/>
                  </a:lnTo>
                  <a:lnTo>
                    <a:pt x="1341524" y="588142"/>
                  </a:lnTo>
                  <a:lnTo>
                    <a:pt x="1339144" y="584703"/>
                  </a:lnTo>
                  <a:lnTo>
                    <a:pt x="1336764" y="581793"/>
                  </a:lnTo>
                  <a:lnTo>
                    <a:pt x="1334119" y="578883"/>
                  </a:lnTo>
                  <a:lnTo>
                    <a:pt x="1331475" y="575708"/>
                  </a:lnTo>
                  <a:lnTo>
                    <a:pt x="1328566" y="573063"/>
                  </a:lnTo>
                  <a:lnTo>
                    <a:pt x="1325657" y="570682"/>
                  </a:lnTo>
                  <a:lnTo>
                    <a:pt x="1322484" y="568301"/>
                  </a:lnTo>
                  <a:lnTo>
                    <a:pt x="1319310" y="565920"/>
                  </a:lnTo>
                  <a:lnTo>
                    <a:pt x="1315873" y="564068"/>
                  </a:lnTo>
                  <a:lnTo>
                    <a:pt x="1312435" y="561952"/>
                  </a:lnTo>
                  <a:lnTo>
                    <a:pt x="1308997" y="560100"/>
                  </a:lnTo>
                  <a:lnTo>
                    <a:pt x="1305030" y="558513"/>
                  </a:lnTo>
                  <a:lnTo>
                    <a:pt x="1301593" y="557190"/>
                  </a:lnTo>
                  <a:lnTo>
                    <a:pt x="1297626" y="555867"/>
                  </a:lnTo>
                  <a:lnTo>
                    <a:pt x="1293395" y="554809"/>
                  </a:lnTo>
                  <a:lnTo>
                    <a:pt x="1289693" y="553751"/>
                  </a:lnTo>
                  <a:lnTo>
                    <a:pt x="1285461" y="553222"/>
                  </a:lnTo>
                  <a:lnTo>
                    <a:pt x="1281230" y="552693"/>
                  </a:lnTo>
                  <a:lnTo>
                    <a:pt x="1276999" y="552428"/>
                  </a:lnTo>
                  <a:lnTo>
                    <a:pt x="1273033" y="552164"/>
                  </a:lnTo>
                  <a:lnTo>
                    <a:pt x="230859" y="552164"/>
                  </a:lnTo>
                  <a:close/>
                  <a:moveTo>
                    <a:pt x="1950691" y="197947"/>
                  </a:moveTo>
                  <a:lnTo>
                    <a:pt x="2231837" y="472902"/>
                  </a:lnTo>
                  <a:lnTo>
                    <a:pt x="1503363" y="1183758"/>
                  </a:lnTo>
                  <a:lnTo>
                    <a:pt x="1503363" y="1898686"/>
                  </a:lnTo>
                  <a:lnTo>
                    <a:pt x="1503099" y="1910326"/>
                  </a:lnTo>
                  <a:lnTo>
                    <a:pt x="1502305" y="1921701"/>
                  </a:lnTo>
                  <a:lnTo>
                    <a:pt x="1500719" y="1933076"/>
                  </a:lnTo>
                  <a:lnTo>
                    <a:pt x="1498603" y="1944187"/>
                  </a:lnTo>
                  <a:lnTo>
                    <a:pt x="1495959" y="1955033"/>
                  </a:lnTo>
                  <a:lnTo>
                    <a:pt x="1493050" y="1965880"/>
                  </a:lnTo>
                  <a:lnTo>
                    <a:pt x="1489348" y="1976197"/>
                  </a:lnTo>
                  <a:lnTo>
                    <a:pt x="1485381" y="1986249"/>
                  </a:lnTo>
                  <a:lnTo>
                    <a:pt x="1480621" y="1996567"/>
                  </a:lnTo>
                  <a:lnTo>
                    <a:pt x="1475332" y="2006090"/>
                  </a:lnTo>
                  <a:lnTo>
                    <a:pt x="1469779" y="2015614"/>
                  </a:lnTo>
                  <a:lnTo>
                    <a:pt x="1463961" y="2024873"/>
                  </a:lnTo>
                  <a:lnTo>
                    <a:pt x="1457614" y="2033338"/>
                  </a:lnTo>
                  <a:lnTo>
                    <a:pt x="1450739" y="2042068"/>
                  </a:lnTo>
                  <a:lnTo>
                    <a:pt x="1443334" y="2050004"/>
                  </a:lnTo>
                  <a:lnTo>
                    <a:pt x="1435930" y="2057940"/>
                  </a:lnTo>
                  <a:lnTo>
                    <a:pt x="1427997" y="2065612"/>
                  </a:lnTo>
                  <a:lnTo>
                    <a:pt x="1419535" y="2072755"/>
                  </a:lnTo>
                  <a:lnTo>
                    <a:pt x="1410543" y="2079104"/>
                  </a:lnTo>
                  <a:lnTo>
                    <a:pt x="1401817" y="2085453"/>
                  </a:lnTo>
                  <a:lnTo>
                    <a:pt x="1392561" y="2091273"/>
                  </a:lnTo>
                  <a:lnTo>
                    <a:pt x="1382777" y="2096828"/>
                  </a:lnTo>
                  <a:lnTo>
                    <a:pt x="1372992" y="2101855"/>
                  </a:lnTo>
                  <a:lnTo>
                    <a:pt x="1362415" y="2106352"/>
                  </a:lnTo>
                  <a:lnTo>
                    <a:pt x="1352101" y="2110320"/>
                  </a:lnTo>
                  <a:lnTo>
                    <a:pt x="1341259" y="2114024"/>
                  </a:lnTo>
                  <a:lnTo>
                    <a:pt x="1330417" y="2116934"/>
                  </a:lnTo>
                  <a:lnTo>
                    <a:pt x="1319310" y="2119314"/>
                  </a:lnTo>
                  <a:lnTo>
                    <a:pt x="1307939" y="2121431"/>
                  </a:lnTo>
                  <a:lnTo>
                    <a:pt x="1296304" y="2123018"/>
                  </a:lnTo>
                  <a:lnTo>
                    <a:pt x="1284933" y="2123812"/>
                  </a:lnTo>
                  <a:lnTo>
                    <a:pt x="1273033" y="2124076"/>
                  </a:lnTo>
                  <a:lnTo>
                    <a:pt x="230859" y="2124076"/>
                  </a:lnTo>
                  <a:lnTo>
                    <a:pt x="218959" y="2123812"/>
                  </a:lnTo>
                  <a:lnTo>
                    <a:pt x="207059" y="2123018"/>
                  </a:lnTo>
                  <a:lnTo>
                    <a:pt x="195688" y="2121431"/>
                  </a:lnTo>
                  <a:lnTo>
                    <a:pt x="184582" y="2119314"/>
                  </a:lnTo>
                  <a:lnTo>
                    <a:pt x="173211" y="2116934"/>
                  </a:lnTo>
                  <a:lnTo>
                    <a:pt x="162104" y="2114024"/>
                  </a:lnTo>
                  <a:lnTo>
                    <a:pt x="151526" y="2110320"/>
                  </a:lnTo>
                  <a:lnTo>
                    <a:pt x="140948" y="2106352"/>
                  </a:lnTo>
                  <a:lnTo>
                    <a:pt x="130900" y="2101855"/>
                  </a:lnTo>
                  <a:lnTo>
                    <a:pt x="120851" y="2096828"/>
                  </a:lnTo>
                  <a:lnTo>
                    <a:pt x="111331" y="2091273"/>
                  </a:lnTo>
                  <a:lnTo>
                    <a:pt x="101811" y="2085453"/>
                  </a:lnTo>
                  <a:lnTo>
                    <a:pt x="92820" y="2079104"/>
                  </a:lnTo>
                  <a:lnTo>
                    <a:pt x="84357" y="2072755"/>
                  </a:lnTo>
                  <a:lnTo>
                    <a:pt x="75895" y="2065612"/>
                  </a:lnTo>
                  <a:lnTo>
                    <a:pt x="67962" y="2057940"/>
                  </a:lnTo>
                  <a:lnTo>
                    <a:pt x="60293" y="2050004"/>
                  </a:lnTo>
                  <a:lnTo>
                    <a:pt x="53153" y="2042068"/>
                  </a:lnTo>
                  <a:lnTo>
                    <a:pt x="46278" y="2033338"/>
                  </a:lnTo>
                  <a:lnTo>
                    <a:pt x="39666" y="2024873"/>
                  </a:lnTo>
                  <a:lnTo>
                    <a:pt x="33584" y="2015614"/>
                  </a:lnTo>
                  <a:lnTo>
                    <a:pt x="28031" y="2006090"/>
                  </a:lnTo>
                  <a:lnTo>
                    <a:pt x="23006" y="1996567"/>
                  </a:lnTo>
                  <a:lnTo>
                    <a:pt x="18511" y="1986249"/>
                  </a:lnTo>
                  <a:lnTo>
                    <a:pt x="14280" y="1976197"/>
                  </a:lnTo>
                  <a:lnTo>
                    <a:pt x="10578" y="1965880"/>
                  </a:lnTo>
                  <a:lnTo>
                    <a:pt x="7669" y="1955033"/>
                  </a:lnTo>
                  <a:lnTo>
                    <a:pt x="4760" y="1944187"/>
                  </a:lnTo>
                  <a:lnTo>
                    <a:pt x="2909" y="1933076"/>
                  </a:lnTo>
                  <a:lnTo>
                    <a:pt x="1322" y="1921701"/>
                  </a:lnTo>
                  <a:lnTo>
                    <a:pt x="529" y="1910326"/>
                  </a:lnTo>
                  <a:lnTo>
                    <a:pt x="0" y="1898686"/>
                  </a:lnTo>
                  <a:lnTo>
                    <a:pt x="0" y="633378"/>
                  </a:lnTo>
                  <a:lnTo>
                    <a:pt x="529" y="621739"/>
                  </a:lnTo>
                  <a:lnTo>
                    <a:pt x="1322" y="610363"/>
                  </a:lnTo>
                  <a:lnTo>
                    <a:pt x="2909" y="598988"/>
                  </a:lnTo>
                  <a:lnTo>
                    <a:pt x="4760" y="587613"/>
                  </a:lnTo>
                  <a:lnTo>
                    <a:pt x="7669" y="577031"/>
                  </a:lnTo>
                  <a:lnTo>
                    <a:pt x="10578" y="566449"/>
                  </a:lnTo>
                  <a:lnTo>
                    <a:pt x="14280" y="555867"/>
                  </a:lnTo>
                  <a:lnTo>
                    <a:pt x="18511" y="545550"/>
                  </a:lnTo>
                  <a:lnTo>
                    <a:pt x="23006" y="535762"/>
                  </a:lnTo>
                  <a:lnTo>
                    <a:pt x="28031" y="525974"/>
                  </a:lnTo>
                  <a:lnTo>
                    <a:pt x="33584" y="516451"/>
                  </a:lnTo>
                  <a:lnTo>
                    <a:pt x="39666" y="507456"/>
                  </a:lnTo>
                  <a:lnTo>
                    <a:pt x="46278" y="498462"/>
                  </a:lnTo>
                  <a:lnTo>
                    <a:pt x="53153" y="489996"/>
                  </a:lnTo>
                  <a:lnTo>
                    <a:pt x="60293" y="481795"/>
                  </a:lnTo>
                  <a:lnTo>
                    <a:pt x="67962" y="474124"/>
                  </a:lnTo>
                  <a:lnTo>
                    <a:pt x="75895" y="466717"/>
                  </a:lnTo>
                  <a:lnTo>
                    <a:pt x="84357" y="459574"/>
                  </a:lnTo>
                  <a:lnTo>
                    <a:pt x="92820" y="452696"/>
                  </a:lnTo>
                  <a:lnTo>
                    <a:pt x="101811" y="446347"/>
                  </a:lnTo>
                  <a:lnTo>
                    <a:pt x="111331" y="440527"/>
                  </a:lnTo>
                  <a:lnTo>
                    <a:pt x="120851" y="435236"/>
                  </a:lnTo>
                  <a:lnTo>
                    <a:pt x="130900" y="430474"/>
                  </a:lnTo>
                  <a:lnTo>
                    <a:pt x="140948" y="425712"/>
                  </a:lnTo>
                  <a:lnTo>
                    <a:pt x="151526" y="421744"/>
                  </a:lnTo>
                  <a:lnTo>
                    <a:pt x="162104" y="418305"/>
                  </a:lnTo>
                  <a:lnTo>
                    <a:pt x="173211" y="415131"/>
                  </a:lnTo>
                  <a:lnTo>
                    <a:pt x="184582" y="412485"/>
                  </a:lnTo>
                  <a:lnTo>
                    <a:pt x="195688" y="410634"/>
                  </a:lnTo>
                  <a:lnTo>
                    <a:pt x="207059" y="409311"/>
                  </a:lnTo>
                  <a:lnTo>
                    <a:pt x="218959" y="408253"/>
                  </a:lnTo>
                  <a:lnTo>
                    <a:pt x="230859" y="407988"/>
                  </a:lnTo>
                  <a:lnTo>
                    <a:pt x="1273033" y="407988"/>
                  </a:lnTo>
                  <a:lnTo>
                    <a:pt x="1284933" y="408253"/>
                  </a:lnTo>
                  <a:lnTo>
                    <a:pt x="1296304" y="409311"/>
                  </a:lnTo>
                  <a:lnTo>
                    <a:pt x="1307939" y="410369"/>
                  </a:lnTo>
                  <a:lnTo>
                    <a:pt x="1319310" y="412485"/>
                  </a:lnTo>
                  <a:lnTo>
                    <a:pt x="1330417" y="415131"/>
                  </a:lnTo>
                  <a:lnTo>
                    <a:pt x="1341259" y="418305"/>
                  </a:lnTo>
                  <a:lnTo>
                    <a:pt x="1352101" y="421744"/>
                  </a:lnTo>
                  <a:lnTo>
                    <a:pt x="1362415" y="425712"/>
                  </a:lnTo>
                  <a:lnTo>
                    <a:pt x="1372992" y="430210"/>
                  </a:lnTo>
                  <a:lnTo>
                    <a:pt x="1382777" y="435236"/>
                  </a:lnTo>
                  <a:lnTo>
                    <a:pt x="1392561" y="440527"/>
                  </a:lnTo>
                  <a:lnTo>
                    <a:pt x="1401817" y="446347"/>
                  </a:lnTo>
                  <a:lnTo>
                    <a:pt x="1410543" y="452696"/>
                  </a:lnTo>
                  <a:lnTo>
                    <a:pt x="1419535" y="459574"/>
                  </a:lnTo>
                  <a:lnTo>
                    <a:pt x="1427997" y="466452"/>
                  </a:lnTo>
                  <a:lnTo>
                    <a:pt x="1435930" y="473859"/>
                  </a:lnTo>
                  <a:lnTo>
                    <a:pt x="1443334" y="481795"/>
                  </a:lnTo>
                  <a:lnTo>
                    <a:pt x="1450739" y="489996"/>
                  </a:lnTo>
                  <a:lnTo>
                    <a:pt x="1457614" y="498462"/>
                  </a:lnTo>
                  <a:lnTo>
                    <a:pt x="1463961" y="507456"/>
                  </a:lnTo>
                  <a:lnTo>
                    <a:pt x="1469779" y="516451"/>
                  </a:lnTo>
                  <a:lnTo>
                    <a:pt x="1475332" y="525974"/>
                  </a:lnTo>
                  <a:lnTo>
                    <a:pt x="1480621" y="535762"/>
                  </a:lnTo>
                  <a:lnTo>
                    <a:pt x="1485381" y="545550"/>
                  </a:lnTo>
                  <a:lnTo>
                    <a:pt x="1489348" y="555867"/>
                  </a:lnTo>
                  <a:lnTo>
                    <a:pt x="1493050" y="566449"/>
                  </a:lnTo>
                  <a:lnTo>
                    <a:pt x="1495959" y="577031"/>
                  </a:lnTo>
                  <a:lnTo>
                    <a:pt x="1498603" y="587613"/>
                  </a:lnTo>
                  <a:lnTo>
                    <a:pt x="1500719" y="598988"/>
                  </a:lnTo>
                  <a:lnTo>
                    <a:pt x="1502305" y="610363"/>
                  </a:lnTo>
                  <a:lnTo>
                    <a:pt x="1503099" y="621739"/>
                  </a:lnTo>
                  <a:lnTo>
                    <a:pt x="1503363" y="633378"/>
                  </a:lnTo>
                  <a:lnTo>
                    <a:pt x="1503363" y="635094"/>
                  </a:lnTo>
                  <a:lnTo>
                    <a:pt x="1950691" y="197947"/>
                  </a:lnTo>
                  <a:close/>
                  <a:moveTo>
                    <a:pt x="2235011" y="0"/>
                  </a:moveTo>
                  <a:lnTo>
                    <a:pt x="2244532" y="265"/>
                  </a:lnTo>
                  <a:lnTo>
                    <a:pt x="2254054" y="794"/>
                  </a:lnTo>
                  <a:lnTo>
                    <a:pt x="2263575" y="2117"/>
                  </a:lnTo>
                  <a:lnTo>
                    <a:pt x="2272832" y="3440"/>
                  </a:lnTo>
                  <a:lnTo>
                    <a:pt x="2282354" y="5557"/>
                  </a:lnTo>
                  <a:lnTo>
                    <a:pt x="2291611" y="7939"/>
                  </a:lnTo>
                  <a:lnTo>
                    <a:pt x="2300867" y="11115"/>
                  </a:lnTo>
                  <a:lnTo>
                    <a:pt x="2309860" y="14290"/>
                  </a:lnTo>
                  <a:lnTo>
                    <a:pt x="2318588" y="18260"/>
                  </a:lnTo>
                  <a:lnTo>
                    <a:pt x="2327316" y="22229"/>
                  </a:lnTo>
                  <a:lnTo>
                    <a:pt x="2336044" y="26728"/>
                  </a:lnTo>
                  <a:lnTo>
                    <a:pt x="2344243" y="32021"/>
                  </a:lnTo>
                  <a:lnTo>
                    <a:pt x="2352442" y="37578"/>
                  </a:lnTo>
                  <a:lnTo>
                    <a:pt x="2360376" y="43400"/>
                  </a:lnTo>
                  <a:lnTo>
                    <a:pt x="2368046" y="50016"/>
                  </a:lnTo>
                  <a:lnTo>
                    <a:pt x="2375187" y="56897"/>
                  </a:lnTo>
                  <a:lnTo>
                    <a:pt x="2382328" y="64042"/>
                  </a:lnTo>
                  <a:lnTo>
                    <a:pt x="2388940" y="71451"/>
                  </a:lnTo>
                  <a:lnTo>
                    <a:pt x="2395024" y="79126"/>
                  </a:lnTo>
                  <a:lnTo>
                    <a:pt x="2400842" y="87065"/>
                  </a:lnTo>
                  <a:lnTo>
                    <a:pt x="2406132" y="95533"/>
                  </a:lnTo>
                  <a:lnTo>
                    <a:pt x="2410893" y="103737"/>
                  </a:lnTo>
                  <a:lnTo>
                    <a:pt x="2415124" y="112205"/>
                  </a:lnTo>
                  <a:lnTo>
                    <a:pt x="2418827" y="120938"/>
                  </a:lnTo>
                  <a:lnTo>
                    <a:pt x="2422265" y="129671"/>
                  </a:lnTo>
                  <a:lnTo>
                    <a:pt x="2425175" y="138669"/>
                  </a:lnTo>
                  <a:lnTo>
                    <a:pt x="2427820" y="147666"/>
                  </a:lnTo>
                  <a:lnTo>
                    <a:pt x="2429935" y="156928"/>
                  </a:lnTo>
                  <a:lnTo>
                    <a:pt x="2431522" y="165926"/>
                  </a:lnTo>
                  <a:lnTo>
                    <a:pt x="2432580" y="175188"/>
                  </a:lnTo>
                  <a:lnTo>
                    <a:pt x="2433109" y="184450"/>
                  </a:lnTo>
                  <a:lnTo>
                    <a:pt x="2433638" y="193713"/>
                  </a:lnTo>
                  <a:lnTo>
                    <a:pt x="2433109" y="203239"/>
                  </a:lnTo>
                  <a:lnTo>
                    <a:pt x="2432580" y="212502"/>
                  </a:lnTo>
                  <a:lnTo>
                    <a:pt x="2431522" y="221764"/>
                  </a:lnTo>
                  <a:lnTo>
                    <a:pt x="2429935" y="231026"/>
                  </a:lnTo>
                  <a:lnTo>
                    <a:pt x="2427820" y="240024"/>
                  </a:lnTo>
                  <a:lnTo>
                    <a:pt x="2425175" y="249021"/>
                  </a:lnTo>
                  <a:lnTo>
                    <a:pt x="2422265" y="258019"/>
                  </a:lnTo>
                  <a:lnTo>
                    <a:pt x="2418827" y="267016"/>
                  </a:lnTo>
                  <a:lnTo>
                    <a:pt x="2415124" y="275485"/>
                  </a:lnTo>
                  <a:lnTo>
                    <a:pt x="2410893" y="283953"/>
                  </a:lnTo>
                  <a:lnTo>
                    <a:pt x="2406132" y="292157"/>
                  </a:lnTo>
                  <a:lnTo>
                    <a:pt x="2400842" y="300625"/>
                  </a:lnTo>
                  <a:lnTo>
                    <a:pt x="2395024" y="308564"/>
                  </a:lnTo>
                  <a:lnTo>
                    <a:pt x="2388940" y="316238"/>
                  </a:lnTo>
                  <a:lnTo>
                    <a:pt x="2382328" y="323648"/>
                  </a:lnTo>
                  <a:lnTo>
                    <a:pt x="2375187" y="330793"/>
                  </a:lnTo>
                  <a:lnTo>
                    <a:pt x="2295842" y="408596"/>
                  </a:lnTo>
                  <a:lnTo>
                    <a:pt x="2015490" y="134434"/>
                  </a:lnTo>
                  <a:lnTo>
                    <a:pt x="2095099" y="56897"/>
                  </a:lnTo>
                  <a:lnTo>
                    <a:pt x="2102505" y="50016"/>
                  </a:lnTo>
                  <a:lnTo>
                    <a:pt x="2110175" y="43400"/>
                  </a:lnTo>
                  <a:lnTo>
                    <a:pt x="2117845" y="37578"/>
                  </a:lnTo>
                  <a:lnTo>
                    <a:pt x="2126044" y="32021"/>
                  </a:lnTo>
                  <a:lnTo>
                    <a:pt x="2134507" y="26728"/>
                  </a:lnTo>
                  <a:lnTo>
                    <a:pt x="2142971" y="22229"/>
                  </a:lnTo>
                  <a:lnTo>
                    <a:pt x="2151963" y="18260"/>
                  </a:lnTo>
                  <a:lnTo>
                    <a:pt x="2160427" y="14290"/>
                  </a:lnTo>
                  <a:lnTo>
                    <a:pt x="2169684" y="11115"/>
                  </a:lnTo>
                  <a:lnTo>
                    <a:pt x="2178676" y="7939"/>
                  </a:lnTo>
                  <a:lnTo>
                    <a:pt x="2187933" y="5557"/>
                  </a:lnTo>
                  <a:lnTo>
                    <a:pt x="2197454" y="3440"/>
                  </a:lnTo>
                  <a:lnTo>
                    <a:pt x="2206447" y="2117"/>
                  </a:lnTo>
                  <a:lnTo>
                    <a:pt x="2215968" y="794"/>
                  </a:lnTo>
                  <a:lnTo>
                    <a:pt x="2225490" y="265"/>
                  </a:lnTo>
                  <a:lnTo>
                    <a:pt x="223501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76058" y="2211746"/>
            <a:ext cx="1110653" cy="1110191"/>
            <a:chOff x="5076056" y="2211745"/>
            <a:chExt cx="1110653" cy="1110191"/>
          </a:xfrm>
        </p:grpSpPr>
        <p:sp>
          <p:nvSpPr>
            <p:cNvPr id="67" name="椭圆 66"/>
            <p:cNvSpPr/>
            <p:nvPr/>
          </p:nvSpPr>
          <p:spPr bwMode="auto">
            <a:xfrm>
              <a:off x="5076056" y="2211745"/>
              <a:ext cx="1110653" cy="111019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5391573" y="2510091"/>
              <a:ext cx="496380" cy="513497"/>
            </a:xfrm>
            <a:custGeom>
              <a:avLst/>
              <a:gdLst>
                <a:gd name="T0" fmla="*/ 2147483646 w 90"/>
                <a:gd name="T1" fmla="*/ 2147483646 h 93"/>
                <a:gd name="T2" fmla="*/ 2147483646 w 90"/>
                <a:gd name="T3" fmla="*/ 2147483646 h 93"/>
                <a:gd name="T4" fmla="*/ 2147483646 w 90"/>
                <a:gd name="T5" fmla="*/ 2147483646 h 93"/>
                <a:gd name="T6" fmla="*/ 2147483646 w 90"/>
                <a:gd name="T7" fmla="*/ 2147483646 h 93"/>
                <a:gd name="T8" fmla="*/ 2147483646 w 90"/>
                <a:gd name="T9" fmla="*/ 2147483646 h 93"/>
                <a:gd name="T10" fmla="*/ 0 w 90"/>
                <a:gd name="T11" fmla="*/ 2147483646 h 93"/>
                <a:gd name="T12" fmla="*/ 0 w 90"/>
                <a:gd name="T13" fmla="*/ 2147483646 h 93"/>
                <a:gd name="T14" fmla="*/ 2147483646 w 90"/>
                <a:gd name="T15" fmla="*/ 2147483646 h 93"/>
                <a:gd name="T16" fmla="*/ 2147483646 w 90"/>
                <a:gd name="T17" fmla="*/ 2147483646 h 93"/>
                <a:gd name="T18" fmla="*/ 2147483646 w 90"/>
                <a:gd name="T19" fmla="*/ 2147483646 h 93"/>
                <a:gd name="T20" fmla="*/ 2147483646 w 90"/>
                <a:gd name="T21" fmla="*/ 2147483646 h 93"/>
                <a:gd name="T22" fmla="*/ 2147483646 w 90"/>
                <a:gd name="T23" fmla="*/ 2147483646 h 93"/>
                <a:gd name="T24" fmla="*/ 2147483646 w 90"/>
                <a:gd name="T25" fmla="*/ 2147483646 h 93"/>
                <a:gd name="T26" fmla="*/ 2147483646 w 90"/>
                <a:gd name="T27" fmla="*/ 2147483646 h 93"/>
                <a:gd name="T28" fmla="*/ 2147483646 w 90"/>
                <a:gd name="T29" fmla="*/ 2147483646 h 93"/>
                <a:gd name="T30" fmla="*/ 2147483646 w 90"/>
                <a:gd name="T31" fmla="*/ 2147483646 h 93"/>
                <a:gd name="T32" fmla="*/ 2147483646 w 90"/>
                <a:gd name="T33" fmla="*/ 2147483646 h 93"/>
                <a:gd name="T34" fmla="*/ 2147483646 w 90"/>
                <a:gd name="T35" fmla="*/ 2147483646 h 93"/>
                <a:gd name="T36" fmla="*/ 2147483646 w 90"/>
                <a:gd name="T37" fmla="*/ 2147483646 h 93"/>
                <a:gd name="T38" fmla="*/ 2147483646 w 90"/>
                <a:gd name="T39" fmla="*/ 2147483646 h 93"/>
                <a:gd name="T40" fmla="*/ 2147483646 w 90"/>
                <a:gd name="T41" fmla="*/ 2147483646 h 93"/>
                <a:gd name="T42" fmla="*/ 2147483646 w 90"/>
                <a:gd name="T43" fmla="*/ 2147483646 h 93"/>
                <a:gd name="T44" fmla="*/ 2147483646 w 90"/>
                <a:gd name="T45" fmla="*/ 2147483646 h 93"/>
                <a:gd name="T46" fmla="*/ 2147483646 w 90"/>
                <a:gd name="T47" fmla="*/ 2147483646 h 93"/>
                <a:gd name="T48" fmla="*/ 2147483646 w 90"/>
                <a:gd name="T49" fmla="*/ 2147483646 h 93"/>
                <a:gd name="T50" fmla="*/ 2147483646 w 90"/>
                <a:gd name="T51" fmla="*/ 2147483646 h 93"/>
                <a:gd name="T52" fmla="*/ 2147483646 w 90"/>
                <a:gd name="T53" fmla="*/ 2147483646 h 93"/>
                <a:gd name="T54" fmla="*/ 2147483646 w 90"/>
                <a:gd name="T55" fmla="*/ 2147483646 h 93"/>
                <a:gd name="T56" fmla="*/ 2147483646 w 90"/>
                <a:gd name="T57" fmla="*/ 2147483646 h 93"/>
                <a:gd name="T58" fmla="*/ 2147483646 w 90"/>
                <a:gd name="T59" fmla="*/ 2147483646 h 93"/>
                <a:gd name="T60" fmla="*/ 2147483646 w 90"/>
                <a:gd name="T61" fmla="*/ 2147483646 h 93"/>
                <a:gd name="T62" fmla="*/ 2147483646 w 90"/>
                <a:gd name="T63" fmla="*/ 2147483646 h 93"/>
                <a:gd name="T64" fmla="*/ 2147483646 w 90"/>
                <a:gd name="T65" fmla="*/ 2147483646 h 93"/>
                <a:gd name="T66" fmla="*/ 2147483646 w 90"/>
                <a:gd name="T67" fmla="*/ 2147483646 h 93"/>
                <a:gd name="T68" fmla="*/ 2147483646 w 90"/>
                <a:gd name="T69" fmla="*/ 2147483646 h 93"/>
                <a:gd name="T70" fmla="*/ 2147483646 w 90"/>
                <a:gd name="T71" fmla="*/ 2147483646 h 93"/>
                <a:gd name="T72" fmla="*/ 2147483646 w 90"/>
                <a:gd name="T73" fmla="*/ 2147483646 h 93"/>
                <a:gd name="T74" fmla="*/ 2147483646 w 90"/>
                <a:gd name="T75" fmla="*/ 2147483646 h 93"/>
                <a:gd name="T76" fmla="*/ 2147483646 w 90"/>
                <a:gd name="T77" fmla="*/ 2147483646 h 93"/>
                <a:gd name="T78" fmla="*/ 2147483646 w 90"/>
                <a:gd name="T79" fmla="*/ 2147483646 h 93"/>
                <a:gd name="T80" fmla="*/ 2147483646 w 90"/>
                <a:gd name="T81" fmla="*/ 2147483646 h 93"/>
                <a:gd name="T82" fmla="*/ 2147483646 w 90"/>
                <a:gd name="T83" fmla="*/ 2147483646 h 93"/>
                <a:gd name="T84" fmla="*/ 2147483646 w 90"/>
                <a:gd name="T85" fmla="*/ 2147483646 h 93"/>
                <a:gd name="T86" fmla="*/ 2147483646 w 90"/>
                <a:gd name="T87" fmla="*/ 2147483646 h 93"/>
                <a:gd name="T88" fmla="*/ 2147483646 w 90"/>
                <a:gd name="T89" fmla="*/ 2147483646 h 93"/>
                <a:gd name="T90" fmla="*/ 2147483646 w 90"/>
                <a:gd name="T91" fmla="*/ 2147483646 h 93"/>
                <a:gd name="T92" fmla="*/ 2147483646 w 90"/>
                <a:gd name="T93" fmla="*/ 2147483646 h 93"/>
                <a:gd name="T94" fmla="*/ 2147483646 w 90"/>
                <a:gd name="T95" fmla="*/ 2147483646 h 93"/>
                <a:gd name="T96" fmla="*/ 2147483646 w 90"/>
                <a:gd name="T97" fmla="*/ 2147483646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0" h="93">
                  <a:moveTo>
                    <a:pt x="86" y="38"/>
                  </a:moveTo>
                  <a:cubicBezTo>
                    <a:pt x="88" y="40"/>
                    <a:pt x="90" y="43"/>
                    <a:pt x="90" y="46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8"/>
                    <a:pt x="86" y="93"/>
                    <a:pt x="81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4" y="93"/>
                    <a:pt x="0" y="88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3" y="0"/>
                    <a:pt x="46" y="0"/>
                    <a:pt x="50" y="3"/>
                  </a:cubicBezTo>
                  <a:cubicBezTo>
                    <a:pt x="86" y="38"/>
                    <a:pt x="86" y="38"/>
                    <a:pt x="86" y="38"/>
                  </a:cubicBezTo>
                  <a:close/>
                  <a:moveTo>
                    <a:pt x="15" y="30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25" y="35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25" y="51"/>
                  </a:moveTo>
                  <a:cubicBezTo>
                    <a:pt x="25" y="55"/>
                    <a:pt x="25" y="55"/>
                    <a:pt x="25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25" y="51"/>
                    <a:pt x="25" y="51"/>
                    <a:pt x="25" y="51"/>
                  </a:cubicBezTo>
                  <a:close/>
                  <a:moveTo>
                    <a:pt x="25" y="43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25" y="43"/>
                    <a:pt x="25" y="43"/>
                    <a:pt x="25" y="43"/>
                  </a:cubicBezTo>
                  <a:close/>
                  <a:moveTo>
                    <a:pt x="10" y="87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8"/>
                    <a:pt x="28" y="67"/>
                  </a:cubicBezTo>
                  <a:cubicBezTo>
                    <a:pt x="27" y="66"/>
                    <a:pt x="26" y="66"/>
                    <a:pt x="25" y="67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6" y="85"/>
                    <a:pt x="6" y="86"/>
                    <a:pt x="7" y="87"/>
                  </a:cubicBezTo>
                  <a:cubicBezTo>
                    <a:pt x="8" y="87"/>
                    <a:pt x="9" y="87"/>
                    <a:pt x="10" y="87"/>
                  </a:cubicBezTo>
                  <a:close/>
                  <a:moveTo>
                    <a:pt x="84" y="84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65" y="66"/>
                    <a:pt x="64" y="66"/>
                    <a:pt x="63" y="67"/>
                  </a:cubicBezTo>
                  <a:cubicBezTo>
                    <a:pt x="62" y="68"/>
                    <a:pt x="62" y="69"/>
                    <a:pt x="63" y="69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5" y="86"/>
                    <a:pt x="85" y="85"/>
                    <a:pt x="84" y="8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76258" y="2237704"/>
            <a:ext cx="1110653" cy="1110191"/>
            <a:chOff x="6876256" y="2237703"/>
            <a:chExt cx="1110653" cy="1110191"/>
          </a:xfrm>
        </p:grpSpPr>
        <p:sp>
          <p:nvSpPr>
            <p:cNvPr id="25" name="椭圆 24"/>
            <p:cNvSpPr/>
            <p:nvPr/>
          </p:nvSpPr>
          <p:spPr bwMode="auto">
            <a:xfrm>
              <a:off x="6876256" y="2237703"/>
              <a:ext cx="1110653" cy="1110191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KSO_Shape"/>
            <p:cNvSpPr>
              <a:spLocks/>
            </p:cNvSpPr>
            <p:nvPr/>
          </p:nvSpPr>
          <p:spPr bwMode="auto">
            <a:xfrm>
              <a:off x="7251562" y="2499325"/>
              <a:ext cx="360040" cy="488742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585227"/>
      </p:ext>
    </p:extLst>
  </p:cSld>
  <p:clrMapOvr>
    <a:masterClrMapping/>
  </p:clrMapOvr>
  <p:transition spd="slow"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5" grpId="0" animBg="1"/>
      <p:bldP spid="36" grpId="0" animBg="1"/>
      <p:bldP spid="37" grpId="0"/>
      <p:bldP spid="38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2717610" y="716758"/>
            <a:ext cx="3708797" cy="370998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3798043" y="1834396"/>
            <a:ext cx="1474717" cy="1474717"/>
          </a:xfrm>
          <a:prstGeom prst="ellipse">
            <a:avLst/>
          </a:prstGeom>
          <a:noFill/>
          <a:ln w="952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3291193" y="1327546"/>
            <a:ext cx="2488417" cy="2488417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689313" y="725670"/>
            <a:ext cx="3692160" cy="3692160"/>
          </a:xfrm>
          <a:prstGeom prst="ellipse">
            <a:avLst/>
          </a:prstGeom>
          <a:noFill/>
          <a:ln w="127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344170" y="2380523"/>
            <a:ext cx="382463" cy="382463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005237" y="41596"/>
            <a:ext cx="5060312" cy="5060312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436" y="1463758"/>
            <a:ext cx="51659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回首</a:t>
            </a:r>
            <a:r>
              <a:rPr lang="en-US" altLang="zh-CN" sz="6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2018</a:t>
            </a:r>
            <a:endParaRPr lang="en-US" altLang="zh-CN" sz="6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  <a:p>
            <a:r>
              <a:rPr lang="zh-CN" altLang="en-US" sz="3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我们团结一心、顽强拼搏</a:t>
            </a:r>
          </a:p>
          <a:p>
            <a:r>
              <a:rPr lang="zh-CN" altLang="en-US" sz="3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取得了卓越的成绩！</a:t>
            </a:r>
          </a:p>
        </p:txBody>
      </p:sp>
    </p:spTree>
    <p:extLst>
      <p:ext uri="{BB962C8B-B14F-4D97-AF65-F5344CB8AC3E}">
        <p14:creationId xmlns:p14="http://schemas.microsoft.com/office/powerpoint/2010/main" xmlns="" val="334573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"/>
    </mc:Choice>
    <mc:Fallback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0" dur="27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1" grpId="0" animBg="1"/>
      <p:bldP spid="11" grpId="1" animBg="1"/>
      <p:bldP spid="22" grpId="0"/>
      <p:bldP spid="22" grpId="1"/>
      <p:bldP spid="2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53648" y="1508097"/>
            <a:ext cx="1668310" cy="2841044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7"/>
              </p:custDataLst>
            </p:nvPr>
          </p:nvSpPr>
          <p:spPr>
            <a:xfrm>
              <a:off x="3753648" y="1221868"/>
              <a:ext cx="1668310" cy="1899692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noFill/>
            <a:ln w="2032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8000" b="1" dirty="0">
                  <a:solidFill>
                    <a:schemeClr val="accent1"/>
                  </a:solidFill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4204973" y="3256038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19"/>
              </p:custDataLst>
            </p:nvPr>
          </p:nvSpPr>
          <p:spPr>
            <a:xfrm>
              <a:off x="4272743" y="3483945"/>
              <a:ext cx="644542" cy="15995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20"/>
              </p:custDataLst>
            </p:nvPr>
          </p:nvSpPr>
          <p:spPr>
            <a:xfrm>
              <a:off x="4204973" y="3713267"/>
              <a:ext cx="780082" cy="1585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21"/>
              </p:custDataLst>
            </p:nvPr>
          </p:nvSpPr>
          <p:spPr>
            <a:xfrm>
              <a:off x="4349167" y="3942589"/>
              <a:ext cx="491697" cy="12032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1176" y="1459970"/>
            <a:ext cx="441230" cy="433163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accent1">
                <a:alpha val="5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067291" y="1731755"/>
            <a:ext cx="588306" cy="2420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MH_Other_8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8309691">
            <a:off x="5531544" y="1719017"/>
            <a:ext cx="588306" cy="240646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MH_Other_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7818244">
            <a:off x="3502366" y="3480571"/>
            <a:ext cx="577552" cy="24512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MH_Other_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5153760" y="3399298"/>
            <a:ext cx="506116" cy="39069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6"/>
            </p:custDataLst>
          </p:nvPr>
        </p:nvSpPr>
        <p:spPr>
          <a:xfrm>
            <a:off x="1190773" y="203549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7"/>
            </p:custDataLst>
          </p:nvPr>
        </p:nvSpPr>
        <p:spPr>
          <a:xfrm>
            <a:off x="844405" y="2289388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8"/>
            </p:custDataLst>
          </p:nvPr>
        </p:nvSpPr>
        <p:spPr>
          <a:xfrm>
            <a:off x="1257329" y="343404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9"/>
            </p:custDataLst>
          </p:nvPr>
        </p:nvSpPr>
        <p:spPr>
          <a:xfrm>
            <a:off x="772397" y="3750125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0"/>
            </p:custDataLst>
          </p:nvPr>
        </p:nvSpPr>
        <p:spPr>
          <a:xfrm>
            <a:off x="6258603" y="343404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1"/>
            </p:custDataLst>
          </p:nvPr>
        </p:nvSpPr>
        <p:spPr>
          <a:xfrm>
            <a:off x="6258603" y="3750125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2"/>
            </p:custDataLst>
          </p:nvPr>
        </p:nvSpPr>
        <p:spPr>
          <a:xfrm>
            <a:off x="6313790" y="203549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3"/>
            </p:custDataLst>
          </p:nvPr>
        </p:nvSpPr>
        <p:spPr>
          <a:xfrm>
            <a:off x="6313790" y="2289388"/>
            <a:ext cx="221865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第一部分 解决四个主要问题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Other_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09798" y="1419623"/>
            <a:ext cx="441230" cy="433163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accent1">
                <a:alpha val="5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US" altLang="zh-CN" sz="20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MH_Other_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67291" y="3713550"/>
            <a:ext cx="441230" cy="433163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accent1">
                <a:alpha val="5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20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Other_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59876" y="3782914"/>
            <a:ext cx="441230" cy="433163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accent1">
                <a:alpha val="50000"/>
              </a:schemeClr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2000" b="1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58831"/>
      </p:ext>
    </p:extLst>
  </p:cSld>
  <p:clrMapOvr>
    <a:masterClrMapping/>
  </p:clrMapOvr>
  <p:transition spd="slow"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4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4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34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34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34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34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第二部分 完成中的四个提升</a:t>
            </a: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 rot="16200000">
            <a:off x="2617517" y="-34866"/>
            <a:ext cx="831056" cy="5958233"/>
          </a:xfrm>
          <a:custGeom>
            <a:avLst/>
            <a:gdLst>
              <a:gd name="connsiteX0" fmla="*/ 804334 w 1109136"/>
              <a:gd name="connsiteY0" fmla="*/ 5994403 h 7018869"/>
              <a:gd name="connsiteX1" fmla="*/ 304801 w 1109136"/>
              <a:gd name="connsiteY1" fmla="*/ 5994403 h 7018869"/>
              <a:gd name="connsiteX2" fmla="*/ 554568 w 1109136"/>
              <a:gd name="connsiteY2" fmla="*/ 0 h 7018869"/>
              <a:gd name="connsiteX3" fmla="*/ 1109136 w 1109136"/>
              <a:gd name="connsiteY3" fmla="*/ 5994405 h 7018869"/>
              <a:gd name="connsiteX4" fmla="*/ 554568 w 1109136"/>
              <a:gd name="connsiteY4" fmla="*/ 7018869 h 7018869"/>
              <a:gd name="connsiteX5" fmla="*/ 0 w 1109136"/>
              <a:gd name="connsiteY5" fmla="*/ 5994405 h 701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36" h="7018869">
                <a:moveTo>
                  <a:pt x="804334" y="5994403"/>
                </a:moveTo>
                <a:lnTo>
                  <a:pt x="304801" y="5994403"/>
                </a:lnTo>
                <a:lnTo>
                  <a:pt x="554568" y="0"/>
                </a:lnTo>
                <a:close/>
                <a:moveTo>
                  <a:pt x="1109136" y="5994405"/>
                </a:moveTo>
                <a:lnTo>
                  <a:pt x="554568" y="7018869"/>
                </a:lnTo>
                <a:lnTo>
                  <a:pt x="0" y="599440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9000"/>
                </a:schemeClr>
              </a:gs>
              <a:gs pos="50000">
                <a:schemeClr val="accent1">
                  <a:alpha val="3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MH_Text_5"/>
          <p:cNvSpPr txBox="1"/>
          <p:nvPr>
            <p:custDataLst>
              <p:tags r:id="rId4"/>
            </p:custDataLst>
          </p:nvPr>
        </p:nvSpPr>
        <p:spPr>
          <a:xfrm rot="20536885">
            <a:off x="2383462" y="1708376"/>
            <a:ext cx="1528371" cy="75009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简要说明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en-US" altLang="zh-CN" sz="105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简要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说明文字</a:t>
            </a:r>
            <a:endParaRPr lang="en-US" altLang="zh-CN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0" name="MH_Text_3"/>
          <p:cNvSpPr txBox="1"/>
          <p:nvPr>
            <p:custDataLst>
              <p:tags r:id="rId5"/>
            </p:custDataLst>
          </p:nvPr>
        </p:nvSpPr>
        <p:spPr>
          <a:xfrm rot="20536885">
            <a:off x="864972" y="2132238"/>
            <a:ext cx="1286826" cy="59769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简要说明文字</a:t>
            </a:r>
            <a:endParaRPr lang="en-US" altLang="zh-CN" sz="105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简要说明文字</a:t>
            </a:r>
            <a:endParaRPr lang="en-US" altLang="zh-CN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0" name="MH_Text_6"/>
          <p:cNvSpPr txBox="1"/>
          <p:nvPr>
            <p:custDataLst>
              <p:tags r:id="rId6"/>
            </p:custDataLst>
          </p:nvPr>
        </p:nvSpPr>
        <p:spPr>
          <a:xfrm rot="1063115" flipH="1">
            <a:off x="2383462" y="3430020"/>
            <a:ext cx="1528371" cy="750094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简要说明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en-US" altLang="zh-CN" sz="105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简要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说明文字</a:t>
            </a:r>
            <a:endParaRPr lang="en-US" altLang="zh-CN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1" name="MH_Text_4"/>
          <p:cNvSpPr txBox="1"/>
          <p:nvPr>
            <p:custDataLst>
              <p:tags r:id="rId7"/>
            </p:custDataLst>
          </p:nvPr>
        </p:nvSpPr>
        <p:spPr>
          <a:xfrm rot="1063115" flipH="1">
            <a:off x="864972" y="3158559"/>
            <a:ext cx="1286826" cy="597694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简要说明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en-US" altLang="zh-CN" sz="105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简要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说明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en-US" altLang="zh-CN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3088" name="MH_Other_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3675933" y="1483348"/>
            <a:ext cx="515578" cy="1193006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9" name="MH_Other_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 flipV="1">
            <a:off x="1993594" y="1951274"/>
            <a:ext cx="343248" cy="796529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91" name="MH_Other_5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H="1">
            <a:off x="3675933" y="3212137"/>
            <a:ext cx="515578" cy="1193006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92" name="MH_Other_6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1993594" y="3140699"/>
            <a:ext cx="343248" cy="796528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MH_SubTitle_1"/>
          <p:cNvSpPr>
            <a:spLocks/>
          </p:cNvSpPr>
          <p:nvPr>
            <p:custDataLst>
              <p:tags r:id="rId12"/>
            </p:custDataLst>
          </p:nvPr>
        </p:nvSpPr>
        <p:spPr>
          <a:xfrm rot="20400000">
            <a:off x="2163009" y="1169837"/>
            <a:ext cx="1512000" cy="396000"/>
          </a:xfrm>
          <a:custGeom>
            <a:avLst/>
            <a:gdLst>
              <a:gd name="connsiteX0" fmla="*/ 1179667 w 1179667"/>
              <a:gd name="connsiteY0" fmla="*/ 0 h 440338"/>
              <a:gd name="connsiteX1" fmla="*/ 1179667 w 1179667"/>
              <a:gd name="connsiteY1" fmla="*/ 440338 h 440338"/>
              <a:gd name="connsiteX2" fmla="*/ 0 w 1179667"/>
              <a:gd name="connsiteY2" fmla="*/ 402694 h 440338"/>
              <a:gd name="connsiteX3" fmla="*/ 0 w 1179667"/>
              <a:gd name="connsiteY3" fmla="*/ 37644 h 4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667" h="440338">
                <a:moveTo>
                  <a:pt x="1179667" y="0"/>
                </a:moveTo>
                <a:lnTo>
                  <a:pt x="1179667" y="440338"/>
                </a:lnTo>
                <a:lnTo>
                  <a:pt x="0" y="402694"/>
                </a:lnTo>
                <a:lnTo>
                  <a:pt x="0" y="376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执行能力</a:t>
            </a:r>
          </a:p>
        </p:txBody>
      </p:sp>
      <p:sp>
        <p:nvSpPr>
          <p:cNvPr id="30" name="MH_SubTitle_1"/>
          <p:cNvSpPr>
            <a:spLocks/>
          </p:cNvSpPr>
          <p:nvPr>
            <p:custDataLst>
              <p:tags r:id="rId13"/>
            </p:custDataLst>
          </p:nvPr>
        </p:nvSpPr>
        <p:spPr>
          <a:xfrm rot="20400000">
            <a:off x="601397" y="1713749"/>
            <a:ext cx="1402655" cy="406810"/>
          </a:xfrm>
          <a:custGeom>
            <a:avLst/>
            <a:gdLst>
              <a:gd name="connsiteX0" fmla="*/ 1179667 w 1179667"/>
              <a:gd name="connsiteY0" fmla="*/ 0 h 440338"/>
              <a:gd name="connsiteX1" fmla="*/ 1179667 w 1179667"/>
              <a:gd name="connsiteY1" fmla="*/ 440338 h 440338"/>
              <a:gd name="connsiteX2" fmla="*/ 0 w 1179667"/>
              <a:gd name="connsiteY2" fmla="*/ 402694 h 440338"/>
              <a:gd name="connsiteX3" fmla="*/ 0 w 1179667"/>
              <a:gd name="connsiteY3" fmla="*/ 37644 h 4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9667" h="440338">
                <a:moveTo>
                  <a:pt x="1179667" y="0"/>
                </a:moveTo>
                <a:lnTo>
                  <a:pt x="1179667" y="440338"/>
                </a:lnTo>
                <a:lnTo>
                  <a:pt x="0" y="402694"/>
                </a:lnTo>
                <a:lnTo>
                  <a:pt x="0" y="376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协调能力</a:t>
            </a:r>
          </a:p>
        </p:txBody>
      </p:sp>
      <p:sp>
        <p:nvSpPr>
          <p:cNvPr id="34" name="MH_SubTitle_4"/>
          <p:cNvSpPr/>
          <p:nvPr>
            <p:custDataLst>
              <p:tags r:id="rId14"/>
            </p:custDataLst>
          </p:nvPr>
        </p:nvSpPr>
        <p:spPr>
          <a:xfrm rot="1200000">
            <a:off x="603104" y="3734896"/>
            <a:ext cx="1404000" cy="406800"/>
          </a:xfrm>
          <a:custGeom>
            <a:avLst/>
            <a:gdLst>
              <a:gd name="connsiteX0" fmla="*/ 0 w 1473056"/>
              <a:gd name="connsiteY0" fmla="*/ 45170 h 528376"/>
              <a:gd name="connsiteX1" fmla="*/ 1473056 w 1473056"/>
              <a:gd name="connsiteY1" fmla="*/ 0 h 528376"/>
              <a:gd name="connsiteX2" fmla="*/ 1473056 w 1473056"/>
              <a:gd name="connsiteY2" fmla="*/ 528376 h 528376"/>
              <a:gd name="connsiteX3" fmla="*/ 0 w 1473056"/>
              <a:gd name="connsiteY3" fmla="*/ 483205 h 5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56" h="528376">
                <a:moveTo>
                  <a:pt x="0" y="45170"/>
                </a:moveTo>
                <a:lnTo>
                  <a:pt x="1473056" y="0"/>
                </a:lnTo>
                <a:lnTo>
                  <a:pt x="1473056" y="528376"/>
                </a:lnTo>
                <a:lnTo>
                  <a:pt x="0" y="4832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管理能力</a:t>
            </a:r>
          </a:p>
        </p:txBody>
      </p:sp>
      <p:sp>
        <p:nvSpPr>
          <p:cNvPr id="36" name="MH_SubTitle_4"/>
          <p:cNvSpPr/>
          <p:nvPr>
            <p:custDataLst>
              <p:tags r:id="rId15"/>
            </p:custDataLst>
          </p:nvPr>
        </p:nvSpPr>
        <p:spPr>
          <a:xfrm rot="1200000">
            <a:off x="2155587" y="4279409"/>
            <a:ext cx="1512000" cy="432000"/>
          </a:xfrm>
          <a:custGeom>
            <a:avLst/>
            <a:gdLst>
              <a:gd name="connsiteX0" fmla="*/ 0 w 1473056"/>
              <a:gd name="connsiteY0" fmla="*/ 45170 h 528376"/>
              <a:gd name="connsiteX1" fmla="*/ 1473056 w 1473056"/>
              <a:gd name="connsiteY1" fmla="*/ 0 h 528376"/>
              <a:gd name="connsiteX2" fmla="*/ 1473056 w 1473056"/>
              <a:gd name="connsiteY2" fmla="*/ 528376 h 528376"/>
              <a:gd name="connsiteX3" fmla="*/ 0 w 1473056"/>
              <a:gd name="connsiteY3" fmla="*/ 483205 h 52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56" h="528376">
                <a:moveTo>
                  <a:pt x="0" y="45170"/>
                </a:moveTo>
                <a:lnTo>
                  <a:pt x="1473056" y="0"/>
                </a:lnTo>
                <a:lnTo>
                  <a:pt x="1473056" y="528376"/>
                </a:lnTo>
                <a:lnTo>
                  <a:pt x="0" y="4832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合作能力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255050" y="1970836"/>
            <a:ext cx="241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49"/>
          <p:cNvGrpSpPr>
            <a:grpSpLocks/>
          </p:cNvGrpSpPr>
          <p:nvPr/>
        </p:nvGrpSpPr>
        <p:grpSpPr bwMode="auto">
          <a:xfrm>
            <a:off x="6265795" y="1586271"/>
            <a:ext cx="2133897" cy="338554"/>
            <a:chOff x="607026" y="179664"/>
            <a:chExt cx="2845506" cy="451470"/>
          </a:xfrm>
        </p:grpSpPr>
        <p:sp>
          <p:nvSpPr>
            <p:cNvPr id="41" name="文本框 50"/>
            <p:cNvSpPr txBox="1">
              <a:spLocks noChangeArrowheads="1"/>
            </p:cNvSpPr>
            <p:nvPr/>
          </p:nvSpPr>
          <p:spPr bwMode="auto">
            <a:xfrm>
              <a:off x="743804" y="179664"/>
              <a:ext cx="2708728" cy="45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单击此处添加小标题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16200000" flipH="1" flipV="1">
              <a:off x="549865" y="367020"/>
              <a:ext cx="228634" cy="114312"/>
            </a:xfrm>
            <a:prstGeom prst="triangle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6208618" y="2048254"/>
            <a:ext cx="2683865" cy="228523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4131670" y="2490291"/>
            <a:ext cx="952500" cy="889000"/>
          </a:xfrm>
          <a:custGeom>
            <a:avLst/>
            <a:gdLst>
              <a:gd name="T0" fmla="*/ 1516226 w 900113"/>
              <a:gd name="T1" fmla="*/ 397797 h 839788"/>
              <a:gd name="T2" fmla="*/ 1842604 w 900113"/>
              <a:gd name="T3" fmla="*/ 646339 h 839788"/>
              <a:gd name="T4" fmla="*/ 1880522 w 900113"/>
              <a:gd name="T5" fmla="*/ 670376 h 839788"/>
              <a:gd name="T6" fmla="*/ 1904041 w 900113"/>
              <a:gd name="T7" fmla="*/ 714123 h 839788"/>
              <a:gd name="T8" fmla="*/ 1898761 w 900113"/>
              <a:gd name="T9" fmla="*/ 762199 h 839788"/>
              <a:gd name="T10" fmla="*/ 1868522 w 900113"/>
              <a:gd name="T11" fmla="*/ 799694 h 839788"/>
              <a:gd name="T12" fmla="*/ 1829165 w 900113"/>
              <a:gd name="T13" fmla="*/ 814117 h 839788"/>
              <a:gd name="T14" fmla="*/ 1428871 w 900113"/>
              <a:gd name="T15" fmla="*/ 808349 h 839788"/>
              <a:gd name="T16" fmla="*/ 1394793 w 900113"/>
              <a:gd name="T17" fmla="*/ 789119 h 839788"/>
              <a:gd name="T18" fmla="*/ 1371273 w 900113"/>
              <a:gd name="T19" fmla="*/ 752102 h 839788"/>
              <a:gd name="T20" fmla="*/ 1367434 w 900113"/>
              <a:gd name="T21" fmla="*/ 581921 h 839788"/>
              <a:gd name="T22" fmla="*/ 1360715 w 900113"/>
              <a:gd name="T23" fmla="*/ 1029489 h 839788"/>
              <a:gd name="T24" fmla="*/ 1375593 w 900113"/>
              <a:gd name="T25" fmla="*/ 1084293 h 839788"/>
              <a:gd name="T26" fmla="*/ 1367434 w 900113"/>
              <a:gd name="T27" fmla="*/ 1141021 h 839788"/>
              <a:gd name="T28" fmla="*/ 1225362 w 900113"/>
              <a:gd name="T29" fmla="*/ 1734733 h 839788"/>
              <a:gd name="T30" fmla="*/ 1185045 w 900113"/>
              <a:gd name="T31" fmla="*/ 1768386 h 839788"/>
              <a:gd name="T32" fmla="*/ 1129369 w 900113"/>
              <a:gd name="T33" fmla="*/ 1777519 h 839788"/>
              <a:gd name="T34" fmla="*/ 1073693 w 900113"/>
              <a:gd name="T35" fmla="*/ 1754444 h 839788"/>
              <a:gd name="T36" fmla="*/ 1039614 w 900113"/>
              <a:gd name="T37" fmla="*/ 1704446 h 839788"/>
              <a:gd name="T38" fmla="*/ 1037214 w 900113"/>
              <a:gd name="T39" fmla="*/ 1653009 h 839788"/>
              <a:gd name="T40" fmla="*/ 666199 w 900113"/>
              <a:gd name="T41" fmla="*/ 1195825 h 839788"/>
              <a:gd name="T42" fmla="*/ 626362 w 900113"/>
              <a:gd name="T43" fmla="*/ 1217939 h 839788"/>
              <a:gd name="T44" fmla="*/ 545727 w 900113"/>
              <a:gd name="T45" fmla="*/ 1229476 h 839788"/>
              <a:gd name="T46" fmla="*/ 63837 w 900113"/>
              <a:gd name="T47" fmla="*/ 1221303 h 839788"/>
              <a:gd name="T48" fmla="*/ 22078 w 900113"/>
              <a:gd name="T49" fmla="*/ 1189094 h 839788"/>
              <a:gd name="T50" fmla="*/ 961 w 900113"/>
              <a:gd name="T51" fmla="*/ 1137174 h 839788"/>
              <a:gd name="T52" fmla="*/ 11039 w 900113"/>
              <a:gd name="T53" fmla="*/ 1077562 h 839788"/>
              <a:gd name="T54" fmla="*/ 52317 w 900113"/>
              <a:gd name="T55" fmla="*/ 1033817 h 839788"/>
              <a:gd name="T56" fmla="*/ 101274 w 900113"/>
              <a:gd name="T57" fmla="*/ 1019875 h 839788"/>
              <a:gd name="T58" fmla="*/ 637401 w 900113"/>
              <a:gd name="T59" fmla="*/ 672781 h 839788"/>
              <a:gd name="T60" fmla="*/ 589883 w 900113"/>
              <a:gd name="T61" fmla="*/ 695376 h 839788"/>
              <a:gd name="T62" fmla="*/ 541407 w 900113"/>
              <a:gd name="T63" fmla="*/ 686240 h 839788"/>
              <a:gd name="T64" fmla="*/ 508288 w 900113"/>
              <a:gd name="T65" fmla="*/ 653550 h 839788"/>
              <a:gd name="T66" fmla="*/ 499170 w 900113"/>
              <a:gd name="T67" fmla="*/ 605477 h 839788"/>
              <a:gd name="T68" fmla="*/ 519807 w 900113"/>
              <a:gd name="T69" fmla="*/ 558846 h 839788"/>
              <a:gd name="T70" fmla="*/ 826029 w 900113"/>
              <a:gd name="T71" fmla="*/ 217039 h 839788"/>
              <a:gd name="T72" fmla="*/ 1503745 w 900113"/>
              <a:gd name="T73" fmla="*/ 0 h 839788"/>
              <a:gd name="T74" fmla="*/ 1552221 w 900113"/>
              <a:gd name="T75" fmla="*/ 7203 h 839788"/>
              <a:gd name="T76" fmla="*/ 1594939 w 900113"/>
              <a:gd name="T77" fmla="*/ 27848 h 839788"/>
              <a:gd name="T78" fmla="*/ 1629017 w 900113"/>
              <a:gd name="T79" fmla="*/ 59059 h 839788"/>
              <a:gd name="T80" fmla="*/ 1653976 w 900113"/>
              <a:gd name="T81" fmla="*/ 99870 h 839788"/>
              <a:gd name="T82" fmla="*/ 1665495 w 900113"/>
              <a:gd name="T83" fmla="*/ 145966 h 839788"/>
              <a:gd name="T84" fmla="*/ 1663576 w 900113"/>
              <a:gd name="T85" fmla="*/ 195902 h 839788"/>
              <a:gd name="T86" fmla="*/ 1647256 w 900113"/>
              <a:gd name="T87" fmla="*/ 240556 h 839788"/>
              <a:gd name="T88" fmla="*/ 1618458 w 900113"/>
              <a:gd name="T89" fmla="*/ 278008 h 839788"/>
              <a:gd name="T90" fmla="*/ 1581019 w 900113"/>
              <a:gd name="T91" fmla="*/ 306338 h 839788"/>
              <a:gd name="T92" fmla="*/ 1536382 w 900113"/>
              <a:gd name="T93" fmla="*/ 323142 h 839788"/>
              <a:gd name="T94" fmla="*/ 1486945 w 900113"/>
              <a:gd name="T95" fmla="*/ 325064 h 839788"/>
              <a:gd name="T96" fmla="*/ 1440389 w 900113"/>
              <a:gd name="T97" fmla="*/ 313541 h 839788"/>
              <a:gd name="T98" fmla="*/ 1399591 w 900113"/>
              <a:gd name="T99" fmla="*/ 288572 h 839788"/>
              <a:gd name="T100" fmla="*/ 1368393 w 900113"/>
              <a:gd name="T101" fmla="*/ 254481 h 839788"/>
              <a:gd name="T102" fmla="*/ 1348234 w 900113"/>
              <a:gd name="T103" fmla="*/ 211748 h 839788"/>
              <a:gd name="T104" fmla="*/ 1340554 w 900113"/>
              <a:gd name="T105" fmla="*/ 163251 h 839788"/>
              <a:gd name="T106" fmla="*/ 1348234 w 900113"/>
              <a:gd name="T107" fmla="*/ 114276 h 839788"/>
              <a:gd name="T108" fmla="*/ 1368393 w 900113"/>
              <a:gd name="T109" fmla="*/ 71542 h 839788"/>
              <a:gd name="T110" fmla="*/ 1399591 w 900113"/>
              <a:gd name="T111" fmla="*/ 37451 h 839788"/>
              <a:gd name="T112" fmla="*/ 1440389 w 900113"/>
              <a:gd name="T113" fmla="*/ 12483 h 839788"/>
              <a:gd name="T114" fmla="*/ 1486945 w 900113"/>
              <a:gd name="T115" fmla="*/ 959 h 8397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00113" h="839788">
                <a:moveTo>
                  <a:pt x="407081" y="98425"/>
                </a:moveTo>
                <a:lnTo>
                  <a:pt x="593726" y="98425"/>
                </a:lnTo>
                <a:lnTo>
                  <a:pt x="613002" y="112276"/>
                </a:lnTo>
                <a:lnTo>
                  <a:pt x="655865" y="143157"/>
                </a:lnTo>
                <a:lnTo>
                  <a:pt x="700542" y="175627"/>
                </a:lnTo>
                <a:lnTo>
                  <a:pt x="716417" y="187888"/>
                </a:lnTo>
                <a:lnTo>
                  <a:pt x="721633" y="191748"/>
                </a:lnTo>
                <a:lnTo>
                  <a:pt x="724581" y="194246"/>
                </a:lnTo>
                <a:lnTo>
                  <a:pt x="724581" y="304145"/>
                </a:lnTo>
                <a:lnTo>
                  <a:pt x="864054" y="304145"/>
                </a:lnTo>
                <a:lnTo>
                  <a:pt x="867456" y="304599"/>
                </a:lnTo>
                <a:lnTo>
                  <a:pt x="870631" y="305280"/>
                </a:lnTo>
                <a:lnTo>
                  <a:pt x="874033" y="306643"/>
                </a:lnTo>
                <a:lnTo>
                  <a:pt x="877208" y="308005"/>
                </a:lnTo>
                <a:lnTo>
                  <a:pt x="880156" y="309821"/>
                </a:lnTo>
                <a:lnTo>
                  <a:pt x="883104" y="311865"/>
                </a:lnTo>
                <a:lnTo>
                  <a:pt x="885826" y="314136"/>
                </a:lnTo>
                <a:lnTo>
                  <a:pt x="888547" y="316633"/>
                </a:lnTo>
                <a:lnTo>
                  <a:pt x="891495" y="319585"/>
                </a:lnTo>
                <a:lnTo>
                  <a:pt x="893536" y="322764"/>
                </a:lnTo>
                <a:lnTo>
                  <a:pt x="895578" y="326397"/>
                </a:lnTo>
                <a:lnTo>
                  <a:pt x="897392" y="329803"/>
                </a:lnTo>
                <a:lnTo>
                  <a:pt x="898526" y="333436"/>
                </a:lnTo>
                <a:lnTo>
                  <a:pt x="899660" y="337296"/>
                </a:lnTo>
                <a:lnTo>
                  <a:pt x="900113" y="340929"/>
                </a:lnTo>
                <a:lnTo>
                  <a:pt x="900113" y="345016"/>
                </a:lnTo>
                <a:lnTo>
                  <a:pt x="900113" y="348876"/>
                </a:lnTo>
                <a:lnTo>
                  <a:pt x="899433" y="352509"/>
                </a:lnTo>
                <a:lnTo>
                  <a:pt x="898526" y="356142"/>
                </a:lnTo>
                <a:lnTo>
                  <a:pt x="897165" y="360003"/>
                </a:lnTo>
                <a:lnTo>
                  <a:pt x="895578" y="363408"/>
                </a:lnTo>
                <a:lnTo>
                  <a:pt x="893536" y="367042"/>
                </a:lnTo>
                <a:lnTo>
                  <a:pt x="891042" y="369993"/>
                </a:lnTo>
                <a:lnTo>
                  <a:pt x="888320" y="373172"/>
                </a:lnTo>
                <a:lnTo>
                  <a:pt x="885599" y="375443"/>
                </a:lnTo>
                <a:lnTo>
                  <a:pt x="882877" y="377713"/>
                </a:lnTo>
                <a:lnTo>
                  <a:pt x="879929" y="379530"/>
                </a:lnTo>
                <a:lnTo>
                  <a:pt x="876981" y="381119"/>
                </a:lnTo>
                <a:lnTo>
                  <a:pt x="874033" y="382482"/>
                </a:lnTo>
                <a:lnTo>
                  <a:pt x="870631" y="383390"/>
                </a:lnTo>
                <a:lnTo>
                  <a:pt x="867456" y="384298"/>
                </a:lnTo>
                <a:lnTo>
                  <a:pt x="864281" y="384525"/>
                </a:lnTo>
                <a:lnTo>
                  <a:pt x="695552" y="384525"/>
                </a:lnTo>
                <a:lnTo>
                  <a:pt x="690790" y="384525"/>
                </a:lnTo>
                <a:lnTo>
                  <a:pt x="686481" y="383844"/>
                </a:lnTo>
                <a:lnTo>
                  <a:pt x="682172" y="383390"/>
                </a:lnTo>
                <a:lnTo>
                  <a:pt x="678543" y="382709"/>
                </a:lnTo>
                <a:lnTo>
                  <a:pt x="675142" y="381801"/>
                </a:lnTo>
                <a:lnTo>
                  <a:pt x="671740" y="380438"/>
                </a:lnTo>
                <a:lnTo>
                  <a:pt x="668792" y="379303"/>
                </a:lnTo>
                <a:lnTo>
                  <a:pt x="666070" y="377713"/>
                </a:lnTo>
                <a:lnTo>
                  <a:pt x="663576" y="376124"/>
                </a:lnTo>
                <a:lnTo>
                  <a:pt x="661308" y="374535"/>
                </a:lnTo>
                <a:lnTo>
                  <a:pt x="659040" y="372718"/>
                </a:lnTo>
                <a:lnTo>
                  <a:pt x="657226" y="370902"/>
                </a:lnTo>
                <a:lnTo>
                  <a:pt x="655638" y="369085"/>
                </a:lnTo>
                <a:lnTo>
                  <a:pt x="653824" y="367042"/>
                </a:lnTo>
                <a:lnTo>
                  <a:pt x="651329" y="362954"/>
                </a:lnTo>
                <a:lnTo>
                  <a:pt x="649288" y="359321"/>
                </a:lnTo>
                <a:lnTo>
                  <a:pt x="647927" y="355234"/>
                </a:lnTo>
                <a:lnTo>
                  <a:pt x="646793" y="351828"/>
                </a:lnTo>
                <a:lnTo>
                  <a:pt x="646340" y="348422"/>
                </a:lnTo>
                <a:lnTo>
                  <a:pt x="645886" y="345698"/>
                </a:lnTo>
                <a:lnTo>
                  <a:pt x="645660" y="343881"/>
                </a:lnTo>
                <a:lnTo>
                  <a:pt x="645660" y="341837"/>
                </a:lnTo>
                <a:lnTo>
                  <a:pt x="646113" y="274854"/>
                </a:lnTo>
                <a:lnTo>
                  <a:pt x="547008" y="387931"/>
                </a:lnTo>
                <a:lnTo>
                  <a:pt x="636588" y="477849"/>
                </a:lnTo>
                <a:lnTo>
                  <a:pt x="637722" y="478757"/>
                </a:lnTo>
                <a:lnTo>
                  <a:pt x="639990" y="481482"/>
                </a:lnTo>
                <a:lnTo>
                  <a:pt x="641351" y="483752"/>
                </a:lnTo>
                <a:lnTo>
                  <a:pt x="642938" y="486250"/>
                </a:lnTo>
                <a:lnTo>
                  <a:pt x="644299" y="489429"/>
                </a:lnTo>
                <a:lnTo>
                  <a:pt x="646113" y="493062"/>
                </a:lnTo>
                <a:lnTo>
                  <a:pt x="647474" y="497149"/>
                </a:lnTo>
                <a:lnTo>
                  <a:pt x="648608" y="501690"/>
                </a:lnTo>
                <a:lnTo>
                  <a:pt x="649288" y="506686"/>
                </a:lnTo>
                <a:lnTo>
                  <a:pt x="649968" y="512135"/>
                </a:lnTo>
                <a:lnTo>
                  <a:pt x="649968" y="518266"/>
                </a:lnTo>
                <a:lnTo>
                  <a:pt x="649061" y="524624"/>
                </a:lnTo>
                <a:lnTo>
                  <a:pt x="648608" y="528030"/>
                </a:lnTo>
                <a:lnTo>
                  <a:pt x="647927" y="531663"/>
                </a:lnTo>
                <a:lnTo>
                  <a:pt x="647020" y="535296"/>
                </a:lnTo>
                <a:lnTo>
                  <a:pt x="646113" y="538929"/>
                </a:lnTo>
                <a:lnTo>
                  <a:pt x="587602" y="800279"/>
                </a:lnTo>
                <a:lnTo>
                  <a:pt x="586468" y="804366"/>
                </a:lnTo>
                <a:lnTo>
                  <a:pt x="585108" y="808453"/>
                </a:lnTo>
                <a:lnTo>
                  <a:pt x="583293" y="812086"/>
                </a:lnTo>
                <a:lnTo>
                  <a:pt x="581252" y="815946"/>
                </a:lnTo>
                <a:lnTo>
                  <a:pt x="578984" y="819352"/>
                </a:lnTo>
                <a:lnTo>
                  <a:pt x="576263" y="822758"/>
                </a:lnTo>
                <a:lnTo>
                  <a:pt x="573542" y="825710"/>
                </a:lnTo>
                <a:lnTo>
                  <a:pt x="570367" y="828662"/>
                </a:lnTo>
                <a:lnTo>
                  <a:pt x="567192" y="831160"/>
                </a:lnTo>
                <a:lnTo>
                  <a:pt x="563563" y="833430"/>
                </a:lnTo>
                <a:lnTo>
                  <a:pt x="559934" y="835247"/>
                </a:lnTo>
                <a:lnTo>
                  <a:pt x="555852" y="836836"/>
                </a:lnTo>
                <a:lnTo>
                  <a:pt x="551997" y="838199"/>
                </a:lnTo>
                <a:lnTo>
                  <a:pt x="547688" y="839107"/>
                </a:lnTo>
                <a:lnTo>
                  <a:pt x="543152" y="839561"/>
                </a:lnTo>
                <a:lnTo>
                  <a:pt x="538843" y="839788"/>
                </a:lnTo>
                <a:lnTo>
                  <a:pt x="533627" y="839561"/>
                </a:lnTo>
                <a:lnTo>
                  <a:pt x="528638" y="838880"/>
                </a:lnTo>
                <a:lnTo>
                  <a:pt x="523876" y="837745"/>
                </a:lnTo>
                <a:lnTo>
                  <a:pt x="519567" y="835928"/>
                </a:lnTo>
                <a:lnTo>
                  <a:pt x="515258" y="833884"/>
                </a:lnTo>
                <a:lnTo>
                  <a:pt x="510949" y="831387"/>
                </a:lnTo>
                <a:lnTo>
                  <a:pt x="507320" y="828662"/>
                </a:lnTo>
                <a:lnTo>
                  <a:pt x="503692" y="825483"/>
                </a:lnTo>
                <a:lnTo>
                  <a:pt x="500517" y="821850"/>
                </a:lnTo>
                <a:lnTo>
                  <a:pt x="497568" y="817990"/>
                </a:lnTo>
                <a:lnTo>
                  <a:pt x="495074" y="813903"/>
                </a:lnTo>
                <a:lnTo>
                  <a:pt x="493033" y="809362"/>
                </a:lnTo>
                <a:lnTo>
                  <a:pt x="491218" y="805047"/>
                </a:lnTo>
                <a:lnTo>
                  <a:pt x="490084" y="800279"/>
                </a:lnTo>
                <a:lnTo>
                  <a:pt x="489404" y="795284"/>
                </a:lnTo>
                <a:lnTo>
                  <a:pt x="489177" y="790288"/>
                </a:lnTo>
                <a:lnTo>
                  <a:pt x="489177" y="786882"/>
                </a:lnTo>
                <a:lnTo>
                  <a:pt x="489631" y="783703"/>
                </a:lnTo>
                <a:lnTo>
                  <a:pt x="490084" y="780752"/>
                </a:lnTo>
                <a:lnTo>
                  <a:pt x="490538" y="777800"/>
                </a:lnTo>
                <a:lnTo>
                  <a:pt x="538843" y="563225"/>
                </a:lnTo>
                <a:lnTo>
                  <a:pt x="420234" y="447876"/>
                </a:lnTo>
                <a:lnTo>
                  <a:pt x="318181" y="561635"/>
                </a:lnTo>
                <a:lnTo>
                  <a:pt x="317274" y="562543"/>
                </a:lnTo>
                <a:lnTo>
                  <a:pt x="314779" y="564814"/>
                </a:lnTo>
                <a:lnTo>
                  <a:pt x="312738" y="566403"/>
                </a:lnTo>
                <a:lnTo>
                  <a:pt x="310697" y="568220"/>
                </a:lnTo>
                <a:lnTo>
                  <a:pt x="307522" y="569809"/>
                </a:lnTo>
                <a:lnTo>
                  <a:pt x="304347" y="571853"/>
                </a:lnTo>
                <a:lnTo>
                  <a:pt x="300491" y="573669"/>
                </a:lnTo>
                <a:lnTo>
                  <a:pt x="295956" y="575259"/>
                </a:lnTo>
                <a:lnTo>
                  <a:pt x="291193" y="576848"/>
                </a:lnTo>
                <a:lnTo>
                  <a:pt x="285750" y="578438"/>
                </a:lnTo>
                <a:lnTo>
                  <a:pt x="279400" y="579346"/>
                </a:lnTo>
                <a:lnTo>
                  <a:pt x="272824" y="580027"/>
                </a:lnTo>
                <a:lnTo>
                  <a:pt x="265566" y="580708"/>
                </a:lnTo>
                <a:lnTo>
                  <a:pt x="257856" y="580708"/>
                </a:lnTo>
                <a:lnTo>
                  <a:pt x="50573" y="580936"/>
                </a:lnTo>
                <a:lnTo>
                  <a:pt x="46491" y="580936"/>
                </a:lnTo>
                <a:lnTo>
                  <a:pt x="42182" y="580254"/>
                </a:lnTo>
                <a:lnTo>
                  <a:pt x="37873" y="579573"/>
                </a:lnTo>
                <a:lnTo>
                  <a:pt x="34018" y="578438"/>
                </a:lnTo>
                <a:lnTo>
                  <a:pt x="30163" y="576848"/>
                </a:lnTo>
                <a:lnTo>
                  <a:pt x="26081" y="575032"/>
                </a:lnTo>
                <a:lnTo>
                  <a:pt x="22679" y="572761"/>
                </a:lnTo>
                <a:lnTo>
                  <a:pt x="19277" y="570264"/>
                </a:lnTo>
                <a:lnTo>
                  <a:pt x="16329" y="567993"/>
                </a:lnTo>
                <a:lnTo>
                  <a:pt x="13154" y="564814"/>
                </a:lnTo>
                <a:lnTo>
                  <a:pt x="10432" y="561635"/>
                </a:lnTo>
                <a:lnTo>
                  <a:pt x="7938" y="558229"/>
                </a:lnTo>
                <a:lnTo>
                  <a:pt x="5670" y="554369"/>
                </a:lnTo>
                <a:lnTo>
                  <a:pt x="4082" y="550736"/>
                </a:lnTo>
                <a:lnTo>
                  <a:pt x="2495" y="546422"/>
                </a:lnTo>
                <a:lnTo>
                  <a:pt x="1361" y="542108"/>
                </a:lnTo>
                <a:lnTo>
                  <a:pt x="454" y="537112"/>
                </a:lnTo>
                <a:lnTo>
                  <a:pt x="0" y="532117"/>
                </a:lnTo>
                <a:lnTo>
                  <a:pt x="227" y="527121"/>
                </a:lnTo>
                <a:lnTo>
                  <a:pt x="681" y="522353"/>
                </a:lnTo>
                <a:lnTo>
                  <a:pt x="1815" y="517812"/>
                </a:lnTo>
                <a:lnTo>
                  <a:pt x="3175" y="513271"/>
                </a:lnTo>
                <a:lnTo>
                  <a:pt x="5216" y="508956"/>
                </a:lnTo>
                <a:lnTo>
                  <a:pt x="7484" y="504642"/>
                </a:lnTo>
                <a:lnTo>
                  <a:pt x="10206" y="500782"/>
                </a:lnTo>
                <a:lnTo>
                  <a:pt x="13381" y="497149"/>
                </a:lnTo>
                <a:lnTo>
                  <a:pt x="16782" y="493970"/>
                </a:lnTo>
                <a:lnTo>
                  <a:pt x="20411" y="491018"/>
                </a:lnTo>
                <a:lnTo>
                  <a:pt x="24720" y="488294"/>
                </a:lnTo>
                <a:lnTo>
                  <a:pt x="29029" y="486250"/>
                </a:lnTo>
                <a:lnTo>
                  <a:pt x="33565" y="484206"/>
                </a:lnTo>
                <a:lnTo>
                  <a:pt x="38554" y="483071"/>
                </a:lnTo>
                <a:lnTo>
                  <a:pt x="41729" y="482617"/>
                </a:lnTo>
                <a:lnTo>
                  <a:pt x="44904" y="481936"/>
                </a:lnTo>
                <a:lnTo>
                  <a:pt x="47852" y="481709"/>
                </a:lnTo>
                <a:lnTo>
                  <a:pt x="50800" y="481936"/>
                </a:lnTo>
                <a:lnTo>
                  <a:pt x="229054" y="482390"/>
                </a:lnTo>
                <a:lnTo>
                  <a:pt x="492352" y="176762"/>
                </a:lnTo>
                <a:lnTo>
                  <a:pt x="423409" y="176308"/>
                </a:lnTo>
                <a:lnTo>
                  <a:pt x="304120" y="314590"/>
                </a:lnTo>
                <a:lnTo>
                  <a:pt x="301172" y="317769"/>
                </a:lnTo>
                <a:lnTo>
                  <a:pt x="298224" y="320493"/>
                </a:lnTo>
                <a:lnTo>
                  <a:pt x="294595" y="322991"/>
                </a:lnTo>
                <a:lnTo>
                  <a:pt x="290966" y="325035"/>
                </a:lnTo>
                <a:lnTo>
                  <a:pt x="286884" y="326624"/>
                </a:lnTo>
                <a:lnTo>
                  <a:pt x="283029" y="327759"/>
                </a:lnTo>
                <a:lnTo>
                  <a:pt x="278720" y="328441"/>
                </a:lnTo>
                <a:lnTo>
                  <a:pt x="274184" y="328895"/>
                </a:lnTo>
                <a:lnTo>
                  <a:pt x="270329" y="328441"/>
                </a:lnTo>
                <a:lnTo>
                  <a:pt x="266247" y="327987"/>
                </a:lnTo>
                <a:lnTo>
                  <a:pt x="262391" y="327078"/>
                </a:lnTo>
                <a:lnTo>
                  <a:pt x="258990" y="325716"/>
                </a:lnTo>
                <a:lnTo>
                  <a:pt x="255815" y="324126"/>
                </a:lnTo>
                <a:lnTo>
                  <a:pt x="252413" y="322310"/>
                </a:lnTo>
                <a:lnTo>
                  <a:pt x="249465" y="320039"/>
                </a:lnTo>
                <a:lnTo>
                  <a:pt x="246743" y="317542"/>
                </a:lnTo>
                <a:lnTo>
                  <a:pt x="244249" y="314817"/>
                </a:lnTo>
                <a:lnTo>
                  <a:pt x="241981" y="311865"/>
                </a:lnTo>
                <a:lnTo>
                  <a:pt x="240166" y="308686"/>
                </a:lnTo>
                <a:lnTo>
                  <a:pt x="238579" y="305053"/>
                </a:lnTo>
                <a:lnTo>
                  <a:pt x="237218" y="301647"/>
                </a:lnTo>
                <a:lnTo>
                  <a:pt x="236311" y="297787"/>
                </a:lnTo>
                <a:lnTo>
                  <a:pt x="235631" y="294154"/>
                </a:lnTo>
                <a:lnTo>
                  <a:pt x="235631" y="290067"/>
                </a:lnTo>
                <a:lnTo>
                  <a:pt x="235858" y="285980"/>
                </a:lnTo>
                <a:lnTo>
                  <a:pt x="236311" y="281666"/>
                </a:lnTo>
                <a:lnTo>
                  <a:pt x="237672" y="277578"/>
                </a:lnTo>
                <a:lnTo>
                  <a:pt x="239033" y="273945"/>
                </a:lnTo>
                <a:lnTo>
                  <a:pt x="240847" y="270312"/>
                </a:lnTo>
                <a:lnTo>
                  <a:pt x="243115" y="266906"/>
                </a:lnTo>
                <a:lnTo>
                  <a:pt x="245609" y="263955"/>
                </a:lnTo>
                <a:lnTo>
                  <a:pt x="248558" y="261230"/>
                </a:lnTo>
                <a:lnTo>
                  <a:pt x="377372" y="112503"/>
                </a:lnTo>
                <a:lnTo>
                  <a:pt x="380093" y="109324"/>
                </a:lnTo>
                <a:lnTo>
                  <a:pt x="383495" y="106599"/>
                </a:lnTo>
                <a:lnTo>
                  <a:pt x="386897" y="104556"/>
                </a:lnTo>
                <a:lnTo>
                  <a:pt x="390299" y="102512"/>
                </a:lnTo>
                <a:lnTo>
                  <a:pt x="394381" y="100696"/>
                </a:lnTo>
                <a:lnTo>
                  <a:pt x="398236" y="99560"/>
                </a:lnTo>
                <a:lnTo>
                  <a:pt x="402772" y="98652"/>
                </a:lnTo>
                <a:lnTo>
                  <a:pt x="407081" y="98425"/>
                </a:lnTo>
                <a:close/>
                <a:moveTo>
                  <a:pt x="706437" y="0"/>
                </a:moveTo>
                <a:lnTo>
                  <a:pt x="710520" y="0"/>
                </a:lnTo>
                <a:lnTo>
                  <a:pt x="714375" y="0"/>
                </a:lnTo>
                <a:lnTo>
                  <a:pt x="718230" y="453"/>
                </a:lnTo>
                <a:lnTo>
                  <a:pt x="722086" y="907"/>
                </a:lnTo>
                <a:lnTo>
                  <a:pt x="725941" y="1361"/>
                </a:lnTo>
                <a:lnTo>
                  <a:pt x="729570" y="2495"/>
                </a:lnTo>
                <a:lnTo>
                  <a:pt x="733425" y="3402"/>
                </a:lnTo>
                <a:lnTo>
                  <a:pt x="736827" y="4762"/>
                </a:lnTo>
                <a:lnTo>
                  <a:pt x="740455" y="5896"/>
                </a:lnTo>
                <a:lnTo>
                  <a:pt x="743857" y="7711"/>
                </a:lnTo>
                <a:lnTo>
                  <a:pt x="747032" y="9298"/>
                </a:lnTo>
                <a:lnTo>
                  <a:pt x="750434" y="11112"/>
                </a:lnTo>
                <a:lnTo>
                  <a:pt x="753609" y="13153"/>
                </a:lnTo>
                <a:lnTo>
                  <a:pt x="756557" y="15195"/>
                </a:lnTo>
                <a:lnTo>
                  <a:pt x="759279" y="17689"/>
                </a:lnTo>
                <a:lnTo>
                  <a:pt x="762227" y="19957"/>
                </a:lnTo>
                <a:lnTo>
                  <a:pt x="764722" y="22679"/>
                </a:lnTo>
                <a:lnTo>
                  <a:pt x="767670" y="25173"/>
                </a:lnTo>
                <a:lnTo>
                  <a:pt x="769711" y="27895"/>
                </a:lnTo>
                <a:lnTo>
                  <a:pt x="771979" y="30843"/>
                </a:lnTo>
                <a:lnTo>
                  <a:pt x="774247" y="33791"/>
                </a:lnTo>
                <a:lnTo>
                  <a:pt x="776288" y="37193"/>
                </a:lnTo>
                <a:lnTo>
                  <a:pt x="778329" y="40368"/>
                </a:lnTo>
                <a:lnTo>
                  <a:pt x="779690" y="43543"/>
                </a:lnTo>
                <a:lnTo>
                  <a:pt x="781504" y="47171"/>
                </a:lnTo>
                <a:lnTo>
                  <a:pt x="782865" y="50573"/>
                </a:lnTo>
                <a:lnTo>
                  <a:pt x="783998" y="53975"/>
                </a:lnTo>
                <a:lnTo>
                  <a:pt x="784906" y="57830"/>
                </a:lnTo>
                <a:lnTo>
                  <a:pt x="786040" y="61459"/>
                </a:lnTo>
                <a:lnTo>
                  <a:pt x="786493" y="65314"/>
                </a:lnTo>
                <a:lnTo>
                  <a:pt x="786947" y="68943"/>
                </a:lnTo>
                <a:lnTo>
                  <a:pt x="787400" y="73025"/>
                </a:lnTo>
                <a:lnTo>
                  <a:pt x="787400" y="77107"/>
                </a:lnTo>
                <a:lnTo>
                  <a:pt x="787400" y="80963"/>
                </a:lnTo>
                <a:lnTo>
                  <a:pt x="786947" y="84818"/>
                </a:lnTo>
                <a:lnTo>
                  <a:pt x="786493" y="88673"/>
                </a:lnTo>
                <a:lnTo>
                  <a:pt x="786040" y="92529"/>
                </a:lnTo>
                <a:lnTo>
                  <a:pt x="784906" y="96157"/>
                </a:lnTo>
                <a:lnTo>
                  <a:pt x="783998" y="100013"/>
                </a:lnTo>
                <a:lnTo>
                  <a:pt x="782865" y="103415"/>
                </a:lnTo>
                <a:lnTo>
                  <a:pt x="781504" y="106817"/>
                </a:lnTo>
                <a:lnTo>
                  <a:pt x="779690" y="110445"/>
                </a:lnTo>
                <a:lnTo>
                  <a:pt x="778329" y="113620"/>
                </a:lnTo>
                <a:lnTo>
                  <a:pt x="776288" y="116795"/>
                </a:lnTo>
                <a:lnTo>
                  <a:pt x="774247" y="120197"/>
                </a:lnTo>
                <a:lnTo>
                  <a:pt x="772206" y="123145"/>
                </a:lnTo>
                <a:lnTo>
                  <a:pt x="769711" y="125867"/>
                </a:lnTo>
                <a:lnTo>
                  <a:pt x="767670" y="128815"/>
                </a:lnTo>
                <a:lnTo>
                  <a:pt x="764722" y="131309"/>
                </a:lnTo>
                <a:lnTo>
                  <a:pt x="762227" y="134031"/>
                </a:lnTo>
                <a:lnTo>
                  <a:pt x="759279" y="136299"/>
                </a:lnTo>
                <a:lnTo>
                  <a:pt x="756557" y="138567"/>
                </a:lnTo>
                <a:lnTo>
                  <a:pt x="753609" y="140835"/>
                </a:lnTo>
                <a:lnTo>
                  <a:pt x="750434" y="142876"/>
                </a:lnTo>
                <a:lnTo>
                  <a:pt x="747032" y="144690"/>
                </a:lnTo>
                <a:lnTo>
                  <a:pt x="743857" y="146277"/>
                </a:lnTo>
                <a:lnTo>
                  <a:pt x="740455" y="148092"/>
                </a:lnTo>
                <a:lnTo>
                  <a:pt x="736827" y="149226"/>
                </a:lnTo>
                <a:lnTo>
                  <a:pt x="733425" y="150586"/>
                </a:lnTo>
                <a:lnTo>
                  <a:pt x="729570" y="151493"/>
                </a:lnTo>
                <a:lnTo>
                  <a:pt x="725941" y="152627"/>
                </a:lnTo>
                <a:lnTo>
                  <a:pt x="722086" y="153081"/>
                </a:lnTo>
                <a:lnTo>
                  <a:pt x="718230" y="153535"/>
                </a:lnTo>
                <a:lnTo>
                  <a:pt x="714375" y="153988"/>
                </a:lnTo>
                <a:lnTo>
                  <a:pt x="710520" y="153988"/>
                </a:lnTo>
                <a:lnTo>
                  <a:pt x="706437" y="153988"/>
                </a:lnTo>
                <a:lnTo>
                  <a:pt x="702582" y="153535"/>
                </a:lnTo>
                <a:lnTo>
                  <a:pt x="698727" y="153081"/>
                </a:lnTo>
                <a:lnTo>
                  <a:pt x="695098" y="152627"/>
                </a:lnTo>
                <a:lnTo>
                  <a:pt x="691243" y="151493"/>
                </a:lnTo>
                <a:lnTo>
                  <a:pt x="687614" y="150586"/>
                </a:lnTo>
                <a:lnTo>
                  <a:pt x="683986" y="149226"/>
                </a:lnTo>
                <a:lnTo>
                  <a:pt x="680584" y="148092"/>
                </a:lnTo>
                <a:lnTo>
                  <a:pt x="677182" y="146277"/>
                </a:lnTo>
                <a:lnTo>
                  <a:pt x="673553" y="144690"/>
                </a:lnTo>
                <a:lnTo>
                  <a:pt x="670605" y="142876"/>
                </a:lnTo>
                <a:lnTo>
                  <a:pt x="667430" y="140835"/>
                </a:lnTo>
                <a:lnTo>
                  <a:pt x="664255" y="138567"/>
                </a:lnTo>
                <a:lnTo>
                  <a:pt x="661307" y="136299"/>
                </a:lnTo>
                <a:lnTo>
                  <a:pt x="658586" y="134031"/>
                </a:lnTo>
                <a:lnTo>
                  <a:pt x="655864" y="131309"/>
                </a:lnTo>
                <a:lnTo>
                  <a:pt x="653369" y="128815"/>
                </a:lnTo>
                <a:lnTo>
                  <a:pt x="650875" y="125867"/>
                </a:lnTo>
                <a:lnTo>
                  <a:pt x="648607" y="123145"/>
                </a:lnTo>
                <a:lnTo>
                  <a:pt x="646566" y="120197"/>
                </a:lnTo>
                <a:lnTo>
                  <a:pt x="644752" y="116795"/>
                </a:lnTo>
                <a:lnTo>
                  <a:pt x="642710" y="113620"/>
                </a:lnTo>
                <a:lnTo>
                  <a:pt x="640896" y="110445"/>
                </a:lnTo>
                <a:lnTo>
                  <a:pt x="639535" y="106817"/>
                </a:lnTo>
                <a:lnTo>
                  <a:pt x="638175" y="103415"/>
                </a:lnTo>
                <a:lnTo>
                  <a:pt x="637041" y="100013"/>
                </a:lnTo>
                <a:lnTo>
                  <a:pt x="635907" y="96157"/>
                </a:lnTo>
                <a:lnTo>
                  <a:pt x="635000" y="92529"/>
                </a:lnTo>
                <a:lnTo>
                  <a:pt x="634546" y="88673"/>
                </a:lnTo>
                <a:lnTo>
                  <a:pt x="633866" y="84818"/>
                </a:lnTo>
                <a:lnTo>
                  <a:pt x="633412" y="80963"/>
                </a:lnTo>
                <a:lnTo>
                  <a:pt x="633412" y="77107"/>
                </a:lnTo>
                <a:lnTo>
                  <a:pt x="633412" y="73025"/>
                </a:lnTo>
                <a:lnTo>
                  <a:pt x="633866" y="68943"/>
                </a:lnTo>
                <a:lnTo>
                  <a:pt x="634546" y="65314"/>
                </a:lnTo>
                <a:lnTo>
                  <a:pt x="635000" y="61232"/>
                </a:lnTo>
                <a:lnTo>
                  <a:pt x="635907" y="57830"/>
                </a:lnTo>
                <a:lnTo>
                  <a:pt x="637041" y="53975"/>
                </a:lnTo>
                <a:lnTo>
                  <a:pt x="638175" y="50573"/>
                </a:lnTo>
                <a:lnTo>
                  <a:pt x="639535" y="47171"/>
                </a:lnTo>
                <a:lnTo>
                  <a:pt x="640896" y="43543"/>
                </a:lnTo>
                <a:lnTo>
                  <a:pt x="642710" y="40368"/>
                </a:lnTo>
                <a:lnTo>
                  <a:pt x="644752" y="37193"/>
                </a:lnTo>
                <a:lnTo>
                  <a:pt x="646566" y="33791"/>
                </a:lnTo>
                <a:lnTo>
                  <a:pt x="648607" y="30843"/>
                </a:lnTo>
                <a:lnTo>
                  <a:pt x="650875" y="27895"/>
                </a:lnTo>
                <a:lnTo>
                  <a:pt x="653369" y="25173"/>
                </a:lnTo>
                <a:lnTo>
                  <a:pt x="655864" y="22452"/>
                </a:lnTo>
                <a:lnTo>
                  <a:pt x="658586" y="19957"/>
                </a:lnTo>
                <a:lnTo>
                  <a:pt x="661307" y="17689"/>
                </a:lnTo>
                <a:lnTo>
                  <a:pt x="664255" y="15195"/>
                </a:lnTo>
                <a:lnTo>
                  <a:pt x="667430" y="13153"/>
                </a:lnTo>
                <a:lnTo>
                  <a:pt x="670605" y="11112"/>
                </a:lnTo>
                <a:lnTo>
                  <a:pt x="673553" y="9298"/>
                </a:lnTo>
                <a:lnTo>
                  <a:pt x="677182" y="7484"/>
                </a:lnTo>
                <a:lnTo>
                  <a:pt x="680584" y="5896"/>
                </a:lnTo>
                <a:lnTo>
                  <a:pt x="683986" y="4762"/>
                </a:lnTo>
                <a:lnTo>
                  <a:pt x="687614" y="3402"/>
                </a:lnTo>
                <a:lnTo>
                  <a:pt x="691243" y="2495"/>
                </a:lnTo>
                <a:lnTo>
                  <a:pt x="695098" y="1361"/>
                </a:lnTo>
                <a:lnTo>
                  <a:pt x="698727" y="907"/>
                </a:lnTo>
                <a:lnTo>
                  <a:pt x="702582" y="453"/>
                </a:lnTo>
                <a:lnTo>
                  <a:pt x="706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06874584"/>
      </p:ext>
    </p:extLst>
  </p:cSld>
  <p:clrMapOvr>
    <a:masterClrMapping/>
  </p:clrMapOvr>
  <p:transition spd="slow" advTm="1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9747E-7 L -0.29636 0.1952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97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759E-6 L -0.29688 -0.1964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984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19556E-6 L -0.47205 0.3041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152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3.59655E-6 L -0.47223 -0.3035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-1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9" grpId="0"/>
      <p:bldP spid="70" grpId="0"/>
      <p:bldP spid="80" grpId="0"/>
      <p:bldP spid="81" grpId="0"/>
      <p:bldP spid="25" grpId="0" animBg="1"/>
      <p:bldP spid="25" grpId="1" animBg="1"/>
      <p:bldP spid="30" grpId="0" animBg="1"/>
      <p:bldP spid="30" grpId="1" animBg="1"/>
      <p:bldP spid="34" grpId="0" animBg="1"/>
      <p:bldP spid="34" grpId="1" animBg="1"/>
      <p:bldP spid="36" grpId="0" animBg="1"/>
      <p:bldP spid="36" grpId="1" animBg="1"/>
      <p:bldP spid="43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第二部分 完成中的四个提升</a:t>
            </a:r>
          </a:p>
        </p:txBody>
      </p:sp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1661115" y="2124672"/>
            <a:ext cx="902672" cy="902672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>
            <a:off x="2328677" y="3525476"/>
            <a:ext cx="598648" cy="598648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>
            <p:custDataLst>
              <p:tags r:id="rId3"/>
            </p:custDataLst>
          </p:nvPr>
        </p:nvSpPr>
        <p:spPr>
          <a:xfrm>
            <a:off x="813940" y="3824802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>
            <a:off x="803200" y="2461905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953553" y="3066607"/>
            <a:ext cx="531896" cy="53201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065029" y="2880402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3065041" y="2040202"/>
            <a:ext cx="652371" cy="652371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1637080" y="1419622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2511917" y="3178695"/>
            <a:ext cx="133358" cy="1333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2656658" y="1553059"/>
            <a:ext cx="133358" cy="1333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331745" y="4110555"/>
            <a:ext cx="133358" cy="1333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4553" y="2100958"/>
            <a:ext cx="98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远见力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5109" y="1740045"/>
            <a:ext cx="98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决策力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90016" y="3247447"/>
            <a:ext cx="98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感召力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08848" y="3546856"/>
            <a:ext cx="98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创新力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31492" y="2040189"/>
            <a:ext cx="4054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       点击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输人简要文字介绍，文字内容需概括精炼。不用多余的文字修饰，言简意赅的说明分项内容。点击输人简要文字介绍，文字内容需概括精炼。不用多余的文字修饰，言简意赅的说明分项内容。</a:t>
            </a: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       点击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输人简要文字介绍，文字内容需概括精炼。不用多余的文字修饰，言简意赅的说明分项内容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点击输人简要文字介绍，文字内容需概括精炼。不用多余的文字修饰，言简意赅的说明分项内容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31494" y="1563638"/>
            <a:ext cx="216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cs typeface="+mn-ea"/>
                <a:sym typeface="+mn-lt"/>
              </a:rPr>
              <a:t>点击添加小标题</a:t>
            </a:r>
            <a:endParaRPr lang="zh-CN" altLang="en-US" sz="2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189940"/>
      </p:ext>
    </p:extLst>
  </p:cSld>
  <p:clrMapOvr>
    <a:masterClrMapping/>
  </p:clrMapOvr>
  <p:transition spd="slow" advTm="7000">
    <p:pull dir="ru"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9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" presetClass="entr" presetSubtype="9" fill="hold" grpId="0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9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9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4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13" grpId="0" animBg="1"/>
          <p:bldP spid="16" grpId="0" animBg="1"/>
          <p:bldP spid="18" grpId="0" animBg="1"/>
          <p:bldP spid="21" grpId="0" animBg="1"/>
          <p:bldP spid="23" grpId="0" animBg="1"/>
          <p:bldP spid="28" grpId="0" animBg="1"/>
          <p:bldP spid="29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7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7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7" dur="4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13" grpId="0" animBg="1"/>
          <p:bldP spid="16" grpId="0" animBg="1"/>
          <p:bldP spid="18" grpId="0" animBg="1"/>
          <p:bldP spid="21" grpId="0" animBg="1"/>
          <p:bldP spid="23" grpId="0" animBg="1"/>
          <p:bldP spid="28" grpId="0" animBg="1"/>
          <p:bldP spid="29" grpId="0" animBg="1"/>
          <p:bldP spid="32" grpId="0" animBg="1"/>
          <p:bldP spid="33" grpId="0" animBg="1"/>
          <p:bldP spid="34" grpId="0"/>
          <p:bldP spid="35" grpId="0"/>
          <p:bldP spid="36" grpId="0"/>
          <p:bldP spid="37" grpId="0"/>
          <p:bldP spid="39" grpId="0"/>
          <p:bldP spid="4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395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chemeClr val="accent1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9600" b="0" dirty="0">
              <a:solidFill>
                <a:schemeClr val="accent1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180" y="357062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cs typeface="+mn-ea"/>
                <a:sym typeface="+mn-lt"/>
              </a:rPr>
              <a:t>成功项目展示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9752" y="350785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34898" y="403350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36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1" grpId="0"/>
      <p:bldP spid="19" grpId="0"/>
      <p:bldP spid="19" grpId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第三部分 已完成项目汇总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9560" y="1275608"/>
            <a:ext cx="1561377" cy="1881399"/>
            <a:chOff x="5745212" y="1419621"/>
            <a:chExt cx="1845204" cy="2223400"/>
          </a:xfrm>
        </p:grpSpPr>
        <p:sp>
          <p:nvSpPr>
            <p:cNvPr id="19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1"/>
            <p:cNvSpPr/>
            <p:nvPr/>
          </p:nvSpPr>
          <p:spPr>
            <a:xfrm>
              <a:off x="5785814" y="1469321"/>
              <a:ext cx="1764000" cy="21240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49752" y="1275608"/>
            <a:ext cx="1561377" cy="1881399"/>
            <a:chOff x="5745212" y="1419621"/>
            <a:chExt cx="1845204" cy="2223400"/>
          </a:xfrm>
        </p:grpSpPr>
        <p:sp>
          <p:nvSpPr>
            <p:cNvPr id="22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11"/>
            <p:cNvSpPr/>
            <p:nvPr/>
          </p:nvSpPr>
          <p:spPr>
            <a:xfrm>
              <a:off x="5785814" y="1469321"/>
              <a:ext cx="1764000" cy="21240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59932" y="1275608"/>
            <a:ext cx="1561377" cy="1881399"/>
            <a:chOff x="5745212" y="1419621"/>
            <a:chExt cx="1845204" cy="2223400"/>
          </a:xfrm>
        </p:grpSpPr>
        <p:sp>
          <p:nvSpPr>
            <p:cNvPr id="25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11"/>
            <p:cNvSpPr/>
            <p:nvPr/>
          </p:nvSpPr>
          <p:spPr>
            <a:xfrm>
              <a:off x="5785814" y="1469321"/>
              <a:ext cx="1764000" cy="21240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70142" y="1275608"/>
            <a:ext cx="1561377" cy="1881399"/>
            <a:chOff x="5745212" y="1419621"/>
            <a:chExt cx="1845204" cy="2223400"/>
          </a:xfrm>
        </p:grpSpPr>
        <p:sp>
          <p:nvSpPr>
            <p:cNvPr id="28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11"/>
            <p:cNvSpPr/>
            <p:nvPr/>
          </p:nvSpPr>
          <p:spPr>
            <a:xfrm>
              <a:off x="5785814" y="1469321"/>
              <a:ext cx="1764000" cy="21240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80326" y="1275608"/>
            <a:ext cx="1561377" cy="1881399"/>
            <a:chOff x="5745212" y="1419621"/>
            <a:chExt cx="1845204" cy="2223400"/>
          </a:xfrm>
        </p:grpSpPr>
        <p:sp>
          <p:nvSpPr>
            <p:cNvPr id="31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11"/>
            <p:cNvSpPr/>
            <p:nvPr/>
          </p:nvSpPr>
          <p:spPr>
            <a:xfrm>
              <a:off x="5785814" y="1469321"/>
              <a:ext cx="1764000" cy="21240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11560" y="3346259"/>
            <a:ext cx="140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项目名称一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3928" y="3346259"/>
            <a:ext cx="140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项目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名称二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6296" y="3346259"/>
            <a:ext cx="140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项目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名称三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48664" y="3346259"/>
            <a:ext cx="140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项目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名称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四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1033" y="3346259"/>
            <a:ext cx="1406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项目</a:t>
            </a: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名称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五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63688" y="3944910"/>
            <a:ext cx="59046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       点击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输人简要文字介绍，文字内容需概括精炼。不用多余的文字修饰，言简意赅的说明分项内容。点击输人简要文字介绍，文字内容需概括精炼。不用多余的文字修饰，言简意赅的说明分项内容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双大括号 4"/>
          <p:cNvSpPr/>
          <p:nvPr/>
        </p:nvSpPr>
        <p:spPr>
          <a:xfrm>
            <a:off x="1475656" y="3975906"/>
            <a:ext cx="6336704" cy="792088"/>
          </a:xfrm>
          <a:prstGeom prst="bracePair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7910473"/>
      </p:ext>
    </p:extLst>
  </p:cSld>
  <p:clrMapOvr>
    <a:masterClrMapping/>
  </p:clrMapOvr>
  <p:transition spd="slow" advTm="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71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71550" y="2259631"/>
            <a:ext cx="7010400" cy="2544408"/>
            <a:chOff x="971550" y="2259631"/>
            <a:chExt cx="7010400" cy="2544408"/>
          </a:xfrm>
        </p:grpSpPr>
        <p:sp>
          <p:nvSpPr>
            <p:cNvPr id="3074" name="MH_Other_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81183" y="2456126"/>
              <a:ext cx="6664325" cy="2347913"/>
            </a:xfrm>
            <a:custGeom>
              <a:avLst/>
              <a:gdLst>
                <a:gd name="T0" fmla="*/ 199586 w 7705725"/>
                <a:gd name="T1" fmla="*/ 41201 h 3619500"/>
                <a:gd name="T2" fmla="*/ 117257 w 7705725"/>
                <a:gd name="T3" fmla="*/ 0 h 3619500"/>
                <a:gd name="T4" fmla="*/ 57380 w 7705725"/>
                <a:gd name="T5" fmla="*/ 307134 h 3619500"/>
                <a:gd name="T6" fmla="*/ 0 w 7705725"/>
                <a:gd name="T7" fmla="*/ 459453 h 3619500"/>
                <a:gd name="T8" fmla="*/ 225781 w 7705725"/>
                <a:gd name="T9" fmla="*/ 468192 h 3619500"/>
                <a:gd name="T10" fmla="*/ 497717 w 7705725"/>
                <a:gd name="T11" fmla="*/ 436979 h 3619500"/>
                <a:gd name="T12" fmla="*/ 779633 w 7705725"/>
                <a:gd name="T13" fmla="*/ 474434 h 3619500"/>
                <a:gd name="T14" fmla="*/ 1009156 w 7705725"/>
                <a:gd name="T15" fmla="*/ 453210 h 3619500"/>
                <a:gd name="T16" fmla="*/ 819550 w 7705725"/>
                <a:gd name="T17" fmla="*/ 121107 h 3619500"/>
                <a:gd name="T18" fmla="*/ 198339 w 7705725"/>
                <a:gd name="T19" fmla="*/ 43698 h 3619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05725" h="3619500">
                  <a:moveTo>
                    <a:pt x="1524000" y="314325"/>
                  </a:moveTo>
                  <a:lnTo>
                    <a:pt x="895350" y="0"/>
                  </a:lnTo>
                  <a:lnTo>
                    <a:pt x="438150" y="2343150"/>
                  </a:lnTo>
                  <a:lnTo>
                    <a:pt x="0" y="3505200"/>
                  </a:lnTo>
                  <a:lnTo>
                    <a:pt x="1724025" y="3571875"/>
                  </a:lnTo>
                  <a:lnTo>
                    <a:pt x="3800475" y="3333750"/>
                  </a:lnTo>
                  <a:lnTo>
                    <a:pt x="5953125" y="3619500"/>
                  </a:lnTo>
                  <a:lnTo>
                    <a:pt x="7705725" y="3457575"/>
                  </a:lnTo>
                  <a:lnTo>
                    <a:pt x="6257925" y="923925"/>
                  </a:lnTo>
                  <a:lnTo>
                    <a:pt x="1514475" y="333375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MH_Picture_1"/>
            <p:cNvSpPr/>
            <p:nvPr>
              <p:custDataLst>
                <p:tags r:id="rId4"/>
              </p:custDataLst>
            </p:nvPr>
          </p:nvSpPr>
          <p:spPr bwMode="auto">
            <a:xfrm>
              <a:off x="971550" y="2259631"/>
              <a:ext cx="7010400" cy="2471738"/>
            </a:xfrm>
            <a:custGeom>
              <a:avLst/>
              <a:gdLst>
                <a:gd name="connsiteX0" fmla="*/ 1417312 w 8106971"/>
                <a:gd name="connsiteY0" fmla="*/ 0 h 3811296"/>
                <a:gd name="connsiteX1" fmla="*/ 2692503 w 8106971"/>
                <a:gd name="connsiteY1" fmla="*/ 392366 h 3811296"/>
                <a:gd name="connsiteX2" fmla="*/ 4025445 w 8106971"/>
                <a:gd name="connsiteY2" fmla="*/ 84251 h 3811296"/>
                <a:gd name="connsiteX3" fmla="*/ 4025412 w 8106971"/>
                <a:gd name="connsiteY3" fmla="*/ 77686 h 3811296"/>
                <a:gd name="connsiteX4" fmla="*/ 4039700 w 8106971"/>
                <a:gd name="connsiteY4" fmla="*/ 80956 h 3811296"/>
                <a:gd name="connsiteX5" fmla="*/ 4042102 w 8106971"/>
                <a:gd name="connsiteY5" fmla="*/ 80401 h 3811296"/>
                <a:gd name="connsiteX6" fmla="*/ 4042109 w 8106971"/>
                <a:gd name="connsiteY6" fmla="*/ 81507 h 3811296"/>
                <a:gd name="connsiteX7" fmla="*/ 5418551 w 8106971"/>
                <a:gd name="connsiteY7" fmla="*/ 396546 h 3811296"/>
                <a:gd name="connsiteX8" fmla="*/ 6686203 w 8106971"/>
                <a:gd name="connsiteY8" fmla="*/ 2428 h 3811296"/>
                <a:gd name="connsiteX9" fmla="*/ 8106971 w 8106971"/>
                <a:gd name="connsiteY9" fmla="*/ 3514905 h 3811296"/>
                <a:gd name="connsiteX10" fmla="*/ 6163831 w 8106971"/>
                <a:gd name="connsiteY10" fmla="*/ 3805613 h 3811296"/>
                <a:gd name="connsiteX11" fmla="*/ 6165067 w 8106971"/>
                <a:gd name="connsiteY11" fmla="*/ 3811296 h 3811296"/>
                <a:gd name="connsiteX12" fmla="*/ 6150219 w 8106971"/>
                <a:gd name="connsiteY12" fmla="*/ 3807650 h 3811296"/>
                <a:gd name="connsiteX13" fmla="*/ 6142079 w 8106971"/>
                <a:gd name="connsiteY13" fmla="*/ 3808867 h 3811296"/>
                <a:gd name="connsiteX14" fmla="*/ 6141349 w 8106971"/>
                <a:gd name="connsiteY14" fmla="*/ 3805472 h 3811296"/>
                <a:gd name="connsiteX15" fmla="*/ 4046814 w 8106971"/>
                <a:gd name="connsiteY15" fmla="*/ 3291155 h 3811296"/>
                <a:gd name="connsiteX16" fmla="*/ 1964421 w 8106971"/>
                <a:gd name="connsiteY16" fmla="*/ 3802491 h 3811296"/>
                <a:gd name="connsiteX17" fmla="*/ 1964700 w 8106971"/>
                <a:gd name="connsiteY17" fmla="*/ 3802808 h 3811296"/>
                <a:gd name="connsiteX18" fmla="*/ 0 w 8106971"/>
                <a:gd name="connsiteY18" fmla="*/ 3514008 h 3811296"/>
                <a:gd name="connsiteX19" fmla="*/ 388622 w 8106971"/>
                <a:gd name="connsiteY19" fmla="*/ 2649948 h 3811296"/>
                <a:gd name="connsiteX20" fmla="*/ 1417312 w 8106971"/>
                <a:gd name="connsiteY20" fmla="*/ 0 h 381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06971" h="3811296">
                  <a:moveTo>
                    <a:pt x="1417312" y="0"/>
                  </a:moveTo>
                  <a:lnTo>
                    <a:pt x="2692503" y="392366"/>
                  </a:lnTo>
                  <a:lnTo>
                    <a:pt x="4025445" y="84251"/>
                  </a:lnTo>
                  <a:cubicBezTo>
                    <a:pt x="4025434" y="82063"/>
                    <a:pt x="4025423" y="79874"/>
                    <a:pt x="4025412" y="77686"/>
                  </a:cubicBezTo>
                  <a:lnTo>
                    <a:pt x="4039700" y="80956"/>
                  </a:lnTo>
                  <a:lnTo>
                    <a:pt x="4042102" y="80401"/>
                  </a:lnTo>
                  <a:cubicBezTo>
                    <a:pt x="4042104" y="80769"/>
                    <a:pt x="4042107" y="81139"/>
                    <a:pt x="4042109" y="81507"/>
                  </a:cubicBezTo>
                  <a:lnTo>
                    <a:pt x="5418551" y="396546"/>
                  </a:lnTo>
                  <a:lnTo>
                    <a:pt x="6686203" y="2428"/>
                  </a:lnTo>
                  <a:cubicBezTo>
                    <a:pt x="7190651" y="1142395"/>
                    <a:pt x="7540806" y="2297792"/>
                    <a:pt x="8106971" y="3514905"/>
                  </a:cubicBezTo>
                  <a:lnTo>
                    <a:pt x="6163831" y="3805613"/>
                  </a:lnTo>
                  <a:lnTo>
                    <a:pt x="6165067" y="3811296"/>
                  </a:lnTo>
                  <a:lnTo>
                    <a:pt x="6150219" y="3807650"/>
                  </a:lnTo>
                  <a:lnTo>
                    <a:pt x="6142079" y="3808867"/>
                  </a:lnTo>
                  <a:lnTo>
                    <a:pt x="6141349" y="3805472"/>
                  </a:lnTo>
                  <a:lnTo>
                    <a:pt x="4046814" y="3291155"/>
                  </a:lnTo>
                  <a:lnTo>
                    <a:pt x="1964421" y="3802491"/>
                  </a:lnTo>
                  <a:lnTo>
                    <a:pt x="1964700" y="3802808"/>
                  </a:lnTo>
                  <a:lnTo>
                    <a:pt x="0" y="3514008"/>
                  </a:lnTo>
                  <a:lnTo>
                    <a:pt x="388622" y="2649948"/>
                  </a:lnTo>
                  <a:cubicBezTo>
                    <a:pt x="761895" y="1783990"/>
                    <a:pt x="1085264" y="926711"/>
                    <a:pt x="1417312" y="0"/>
                  </a:cubicBezTo>
                  <a:close/>
                </a:path>
              </a:pathLst>
            </a:custGeom>
            <a:blipFill dpi="0" rotWithShape="1">
              <a:blip r:embed="rId9" cstate="print"/>
              <a:srcRect/>
              <a:stretch>
                <a:fillRect/>
              </a:stretch>
            </a:blipFill>
            <a:ln w="25400">
              <a:solidFill>
                <a:schemeClr val="accent1"/>
              </a:solidFill>
            </a:ln>
            <a:effectLst>
              <a:outerShdw blurRad="1016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76" name="MH_Other_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74938" y="2320354"/>
              <a:ext cx="1801812" cy="2395538"/>
            </a:xfrm>
            <a:custGeom>
              <a:avLst/>
              <a:gdLst>
                <a:gd name="T0" fmla="*/ 6206 w 2571922"/>
                <a:gd name="T1" fmla="*/ 2067 h 4641248"/>
                <a:gd name="T2" fmla="*/ 17551 w 2571922"/>
                <a:gd name="T3" fmla="*/ 0 h 4641248"/>
                <a:gd name="T4" fmla="*/ 17639 w 2571922"/>
                <a:gd name="T5" fmla="*/ 21356 h 4641248"/>
                <a:gd name="T6" fmla="*/ 0 w 2571922"/>
                <a:gd name="T7" fmla="*/ 24814 h 4641248"/>
                <a:gd name="T8" fmla="*/ 6206 w 2571922"/>
                <a:gd name="T9" fmla="*/ 2067 h 4641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1922" h="4641248">
                  <a:moveTo>
                    <a:pt x="904829" y="386505"/>
                  </a:moveTo>
                  <a:lnTo>
                    <a:pt x="2559061" y="0"/>
                  </a:lnTo>
                  <a:lnTo>
                    <a:pt x="2571922" y="3994445"/>
                  </a:lnTo>
                  <a:lnTo>
                    <a:pt x="0" y="4641248"/>
                  </a:lnTo>
                  <a:lnTo>
                    <a:pt x="904829" y="38650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7" name="MH_Other_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5662613" y="2269159"/>
              <a:ext cx="2303462" cy="2450306"/>
            </a:xfrm>
            <a:custGeom>
              <a:avLst/>
              <a:gdLst>
                <a:gd name="T0" fmla="*/ 11847 w 3288888"/>
                <a:gd name="T1" fmla="*/ 0 h 4676588"/>
                <a:gd name="T2" fmla="*/ 22476 w 3288888"/>
                <a:gd name="T3" fmla="*/ 3196 h 4676588"/>
                <a:gd name="T4" fmla="*/ 16297 w 3288888"/>
                <a:gd name="T5" fmla="*/ 30841 h 4676588"/>
                <a:gd name="T6" fmla="*/ 0 w 3288888"/>
                <a:gd name="T7" fmla="*/ 28467 h 4676588"/>
                <a:gd name="T8" fmla="*/ 11847 w 3288888"/>
                <a:gd name="T9" fmla="*/ 0 h 4676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8888" h="4676588">
                  <a:moveTo>
                    <a:pt x="1733576" y="0"/>
                  </a:moveTo>
                  <a:lnTo>
                    <a:pt x="3288888" y="484664"/>
                  </a:lnTo>
                  <a:lnTo>
                    <a:pt x="2384802" y="4676588"/>
                  </a:lnTo>
                  <a:lnTo>
                    <a:pt x="0" y="4316625"/>
                  </a:lnTo>
                  <a:cubicBezTo>
                    <a:pt x="619998" y="2936705"/>
                    <a:pt x="1137098" y="1415293"/>
                    <a:pt x="1733576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1600" y="1181949"/>
            <a:ext cx="7244406" cy="5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      点击</a:t>
            </a:r>
            <a:r>
              <a:rPr lang="zh-CN" altLang="en-US" sz="12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输人简要文字介绍，文字内容需概括精炼。不用多余的文字修饰，言简意赅的说明分项内容。点击输人简要文字介绍，文字内容需概括精炼。不用多余的文字修饰，言简意赅的说明分项内容。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第三部分 完成项目之一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91233808"/>
      </p:ext>
    </p:extLst>
  </p:cSld>
  <p:clrMapOvr>
    <a:masterClrMapping/>
  </p:clrMapOvr>
  <p:transition spd="slow"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MH_Other_3"/>
          <p:cNvCxnSpPr/>
          <p:nvPr>
            <p:custDataLst>
              <p:tags r:id="rId2"/>
            </p:custDataLst>
          </p:nvPr>
        </p:nvCxnSpPr>
        <p:spPr>
          <a:xfrm>
            <a:off x="1186335" y="4258738"/>
            <a:ext cx="144145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H_Other_4"/>
          <p:cNvCxnSpPr/>
          <p:nvPr>
            <p:custDataLst>
              <p:tags r:id="rId3"/>
            </p:custDataLst>
          </p:nvPr>
        </p:nvCxnSpPr>
        <p:spPr>
          <a:xfrm>
            <a:off x="3923928" y="4258738"/>
            <a:ext cx="144145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H_Other_5"/>
          <p:cNvCxnSpPr/>
          <p:nvPr>
            <p:custDataLst>
              <p:tags r:id="rId4"/>
            </p:custDataLst>
          </p:nvPr>
        </p:nvCxnSpPr>
        <p:spPr>
          <a:xfrm>
            <a:off x="6586935" y="4258738"/>
            <a:ext cx="1441450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Text_1"/>
          <p:cNvSpPr txBox="1"/>
          <p:nvPr>
            <p:custDataLst>
              <p:tags r:id="rId5"/>
            </p:custDataLst>
          </p:nvPr>
        </p:nvSpPr>
        <p:spPr>
          <a:xfrm>
            <a:off x="1186335" y="3493765"/>
            <a:ext cx="1441450" cy="792956"/>
          </a:xfrm>
          <a:prstGeom prst="rect">
            <a:avLst/>
          </a:prstGeom>
          <a:noFill/>
        </p:spPr>
        <p:txBody>
          <a:bodyPr lIns="0" tIns="0" rIns="0" bIns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+mn-ea"/>
                <a:sym typeface="+mn-lt"/>
              </a:rPr>
              <a:t>单击此处添加文字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+mn-ea"/>
                <a:sym typeface="+mn-lt"/>
              </a:rPr>
              <a:t>单击此处添加文字</a:t>
            </a:r>
          </a:p>
        </p:txBody>
      </p:sp>
      <p:sp>
        <p:nvSpPr>
          <p:cNvPr id="22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3928" y="3493765"/>
            <a:ext cx="144145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单击此处添加文字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单击此处添加文字</a:t>
            </a:r>
          </a:p>
        </p:txBody>
      </p:sp>
      <p:sp>
        <p:nvSpPr>
          <p:cNvPr id="23" name="MH_Text_3"/>
          <p:cNvSpPr txBox="1"/>
          <p:nvPr>
            <p:custDataLst>
              <p:tags r:id="rId7"/>
            </p:custDataLst>
          </p:nvPr>
        </p:nvSpPr>
        <p:spPr>
          <a:xfrm>
            <a:off x="6586935" y="3493765"/>
            <a:ext cx="1441450" cy="792956"/>
          </a:xfrm>
          <a:prstGeom prst="rect">
            <a:avLst/>
          </a:prstGeom>
          <a:noFill/>
        </p:spPr>
        <p:txBody>
          <a:bodyPr lIns="0" tIns="0" rIns="0" bIns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+mn-ea"/>
                <a:sym typeface="+mn-lt"/>
              </a:rPr>
              <a:t>单击此处添加文字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kern="0" dirty="0">
                <a:solidFill>
                  <a:schemeClr val="accent1"/>
                </a:solidFill>
                <a:cs typeface="+mn-ea"/>
                <a:sym typeface="+mn-lt"/>
              </a:rPr>
              <a:t>单击此处添加文字</a:t>
            </a:r>
          </a:p>
        </p:txBody>
      </p:sp>
      <p:sp>
        <p:nvSpPr>
          <p:cNvPr id="18" name="MH_Picture_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38513" y="1635646"/>
            <a:ext cx="2495550" cy="1491854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91438" tIns="45719" rIns="91438" bIns="45719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Picture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9775" y="1635647"/>
            <a:ext cx="2495550" cy="149185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91438" tIns="45719" rIns="91438" bIns="45719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Picture_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37250" y="1635647"/>
            <a:ext cx="2495550" cy="149185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91438" tIns="45719" rIns="91438" bIns="45719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zh-CN" altLang="zh-CN" sz="14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第三部分 完成项目之</a:t>
            </a:r>
            <a:r>
              <a:rPr lang="zh-CN" altLang="en-US" dirty="0" smtClean="0"/>
              <a:t>二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8810224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第三部分 完成项目三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3"/>
            </p:custDataLst>
          </p:nvPr>
        </p:nvSpPr>
        <p:spPr>
          <a:xfrm>
            <a:off x="1344628" y="1232734"/>
            <a:ext cx="2135874" cy="2136866"/>
          </a:xfrm>
          <a:prstGeom prst="ellipse">
            <a:avLst/>
          </a:prstGeom>
          <a:solidFill>
            <a:schemeClr val="accent1"/>
          </a:solidFill>
          <a:ln w="3175" cmpd="sng">
            <a:noFill/>
          </a:ln>
          <a:effectLst>
            <a:outerShdw blurRad="177800" dist="88900" dir="9000000" algn="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4"/>
            </p:custDataLst>
          </p:nvPr>
        </p:nvSpPr>
        <p:spPr>
          <a:xfrm>
            <a:off x="1404565" y="1293167"/>
            <a:ext cx="2016000" cy="2016000"/>
          </a:xfrm>
          <a:prstGeom prst="ellipse">
            <a:avLst/>
          </a:prstGeom>
          <a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CN" sz="28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5"/>
            </p:custDataLst>
          </p:nvPr>
        </p:nvSpPr>
        <p:spPr>
          <a:xfrm>
            <a:off x="5652120" y="1445641"/>
            <a:ext cx="295232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3" name="MH_Text_2"/>
          <p:cNvSpPr txBox="1"/>
          <p:nvPr>
            <p:custDataLst>
              <p:tags r:id="rId6"/>
            </p:custDataLst>
          </p:nvPr>
        </p:nvSpPr>
        <p:spPr>
          <a:xfrm>
            <a:off x="5076056" y="2868221"/>
            <a:ext cx="3024336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4" name="MH_Text_2"/>
          <p:cNvSpPr txBox="1"/>
          <p:nvPr>
            <p:custDataLst>
              <p:tags r:id="rId7"/>
            </p:custDataLst>
          </p:nvPr>
        </p:nvSpPr>
        <p:spPr>
          <a:xfrm>
            <a:off x="3635896" y="4063261"/>
            <a:ext cx="295232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0" name="椭圆 29"/>
          <p:cNvSpPr/>
          <p:nvPr/>
        </p:nvSpPr>
        <p:spPr bwMode="auto">
          <a:xfrm>
            <a:off x="2565499" y="3724865"/>
            <a:ext cx="938200" cy="9378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3849756" y="2571778"/>
            <a:ext cx="938200" cy="9378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 bwMode="auto">
          <a:xfrm>
            <a:off x="4525560" y="1186046"/>
            <a:ext cx="938200" cy="9378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>
            <p:custDataLst>
              <p:tags r:id="rId8"/>
            </p:custDataLst>
          </p:nvPr>
        </p:nvSpPr>
        <p:spPr>
          <a:xfrm>
            <a:off x="3973806" y="1823152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>
            <p:custDataLst>
              <p:tags r:id="rId9"/>
            </p:custDataLst>
          </p:nvPr>
        </p:nvSpPr>
        <p:spPr>
          <a:xfrm>
            <a:off x="819513" y="1437415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1196478" y="3165238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1094748" y="2123887"/>
            <a:ext cx="133358" cy="1333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3300950" y="3030905"/>
            <a:ext cx="133358" cy="1333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82435" y="3911512"/>
            <a:ext cx="300704" cy="300704"/>
            <a:chOff x="6189021" y="827421"/>
            <a:chExt cx="734751" cy="734751"/>
          </a:xfrm>
          <a:solidFill>
            <a:schemeClr val="accent1"/>
          </a:solidFill>
        </p:grpSpPr>
        <p:sp>
          <p:nvSpPr>
            <p:cNvPr id="53" name="任意多边形 52"/>
            <p:cNvSpPr/>
            <p:nvPr>
              <p:custDataLst>
                <p:tags r:id="rId11"/>
              </p:custDataLst>
            </p:nvPr>
          </p:nvSpPr>
          <p:spPr>
            <a:xfrm>
              <a:off x="6189021" y="827421"/>
              <a:ext cx="734751" cy="734751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2"/>
              </p:custDataLst>
            </p:nvPr>
          </p:nvSpPr>
          <p:spPr>
            <a:xfrm>
              <a:off x="6215262" y="853662"/>
              <a:ext cx="682269" cy="682269"/>
            </a:xfrm>
            <a:custGeom>
              <a:avLst/>
              <a:gdLst>
                <a:gd name="connsiteX0" fmla="*/ 984194 w 1968387"/>
                <a:gd name="connsiteY0" fmla="*/ 0 h 1968387"/>
                <a:gd name="connsiteX1" fmla="*/ 1968387 w 1968387"/>
                <a:gd name="connsiteY1" fmla="*/ 984194 h 1968387"/>
                <a:gd name="connsiteX2" fmla="*/ 984194 w 1968387"/>
                <a:gd name="connsiteY2" fmla="*/ 1968387 h 1968387"/>
                <a:gd name="connsiteX3" fmla="*/ 0 w 1968387"/>
                <a:gd name="connsiteY3" fmla="*/ 984194 h 1968387"/>
                <a:gd name="connsiteX4" fmla="*/ 984194 w 1968387"/>
                <a:gd name="connsiteY4" fmla="*/ 0 h 19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387" h="1968387">
                  <a:moveTo>
                    <a:pt x="984194" y="0"/>
                  </a:moveTo>
                  <a:cubicBezTo>
                    <a:pt x="1527748" y="0"/>
                    <a:pt x="1968387" y="440640"/>
                    <a:pt x="1968387" y="984194"/>
                  </a:cubicBezTo>
                  <a:cubicBezTo>
                    <a:pt x="1968387" y="1527748"/>
                    <a:pt x="1527748" y="1968387"/>
                    <a:pt x="984194" y="1968387"/>
                  </a:cubicBezTo>
                  <a:cubicBezTo>
                    <a:pt x="440640" y="1968387"/>
                    <a:pt x="0" y="1527748"/>
                    <a:pt x="0" y="984194"/>
                  </a:cubicBezTo>
                  <a:cubicBezTo>
                    <a:pt x="0" y="440640"/>
                    <a:pt x="440640" y="0"/>
                    <a:pt x="9841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任意多边形 55"/>
          <p:cNvSpPr/>
          <p:nvPr>
            <p:custDataLst>
              <p:tags r:id="rId10"/>
            </p:custDataLst>
          </p:nvPr>
        </p:nvSpPr>
        <p:spPr>
          <a:xfrm>
            <a:off x="3330154" y="988535"/>
            <a:ext cx="475261" cy="475261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128966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76056" y="270610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35896" y="388195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1753769"/>
      </p:ext>
    </p:ext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00"/>
                            </p:stCondLst>
                            <p:childTnLst>
                              <p:par>
                                <p:cTn id="7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6" grpId="2" animBg="1"/>
      <p:bldP spid="32" grpId="0"/>
      <p:bldP spid="33" grpId="0"/>
      <p:bldP spid="34" grpId="0"/>
      <p:bldP spid="30" grpId="0" animBg="1"/>
      <p:bldP spid="38" grpId="0" animBg="1"/>
      <p:bldP spid="41" grpId="0" animBg="1"/>
      <p:bldP spid="44" grpId="0" animBg="1"/>
      <p:bldP spid="47" grpId="0" animBg="1"/>
      <p:bldP spid="49" grpId="0" animBg="1"/>
      <p:bldP spid="50" grpId="0" animBg="1"/>
      <p:bldP spid="51" grpId="0" animBg="1"/>
      <p:bldP spid="56" grpId="0" animBg="1"/>
      <p:bldP spid="2" grpId="0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Other_1"/>
          <p:cNvSpPr/>
          <p:nvPr>
            <p:custDataLst>
              <p:tags r:id="rId2"/>
            </p:custDataLst>
          </p:nvPr>
        </p:nvSpPr>
        <p:spPr>
          <a:xfrm>
            <a:off x="3580780" y="3835251"/>
            <a:ext cx="190974" cy="360760"/>
          </a:xfrm>
          <a:custGeom>
            <a:avLst/>
            <a:gdLst>
              <a:gd name="connsiteX0" fmla="*/ 0 w 248195"/>
              <a:gd name="connsiteY0" fmla="*/ 0 h 640080"/>
              <a:gd name="connsiteX1" fmla="*/ 0 w 248195"/>
              <a:gd name="connsiteY1" fmla="*/ 391885 h 640080"/>
              <a:gd name="connsiteX2" fmla="*/ 248195 w 248195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5" h="640080">
                <a:moveTo>
                  <a:pt x="0" y="0"/>
                </a:moveTo>
                <a:lnTo>
                  <a:pt x="0" y="391885"/>
                </a:lnTo>
                <a:lnTo>
                  <a:pt x="248195" y="64008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21911" tIns="60956" rIns="121911" bIns="60956" anchor="ctr"/>
          <a:lstStyle/>
          <a:p>
            <a:pPr algn="ctr">
              <a:defRPr/>
            </a:pPr>
            <a:endParaRPr lang="en-US" sz="1900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5" name="MH_Other_2"/>
          <p:cNvSpPr/>
          <p:nvPr>
            <p:custDataLst>
              <p:tags r:id="rId3"/>
            </p:custDataLst>
          </p:nvPr>
        </p:nvSpPr>
        <p:spPr>
          <a:xfrm>
            <a:off x="4297648" y="3835251"/>
            <a:ext cx="190975" cy="360760"/>
          </a:xfrm>
          <a:custGeom>
            <a:avLst/>
            <a:gdLst>
              <a:gd name="connsiteX0" fmla="*/ 0 w 248195"/>
              <a:gd name="connsiteY0" fmla="*/ 0 h 640080"/>
              <a:gd name="connsiteX1" fmla="*/ 0 w 248195"/>
              <a:gd name="connsiteY1" fmla="*/ 391885 h 640080"/>
              <a:gd name="connsiteX2" fmla="*/ 248195 w 248195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5" h="640080">
                <a:moveTo>
                  <a:pt x="0" y="0"/>
                </a:moveTo>
                <a:lnTo>
                  <a:pt x="0" y="391885"/>
                </a:lnTo>
                <a:lnTo>
                  <a:pt x="248195" y="64008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21911" tIns="60956" rIns="121911" bIns="60956" anchor="ctr"/>
          <a:lstStyle/>
          <a:p>
            <a:pPr algn="ctr">
              <a:defRPr/>
            </a:pPr>
            <a:endParaRPr lang="en-US" sz="1900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8" name="MH_Other_3"/>
          <p:cNvSpPr/>
          <p:nvPr>
            <p:custDataLst>
              <p:tags r:id="rId4"/>
            </p:custDataLst>
          </p:nvPr>
        </p:nvSpPr>
        <p:spPr>
          <a:xfrm>
            <a:off x="5067137" y="3835251"/>
            <a:ext cx="192607" cy="360760"/>
          </a:xfrm>
          <a:custGeom>
            <a:avLst/>
            <a:gdLst>
              <a:gd name="connsiteX0" fmla="*/ 0 w 248195"/>
              <a:gd name="connsiteY0" fmla="*/ 0 h 640080"/>
              <a:gd name="connsiteX1" fmla="*/ 0 w 248195"/>
              <a:gd name="connsiteY1" fmla="*/ 391885 h 640080"/>
              <a:gd name="connsiteX2" fmla="*/ 248195 w 248195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5" h="640080">
                <a:moveTo>
                  <a:pt x="0" y="0"/>
                </a:moveTo>
                <a:lnTo>
                  <a:pt x="0" y="391885"/>
                </a:lnTo>
                <a:lnTo>
                  <a:pt x="248195" y="64008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21911" tIns="60956" rIns="121911" bIns="60956" anchor="ctr"/>
          <a:lstStyle/>
          <a:p>
            <a:pPr algn="ctr">
              <a:defRPr/>
            </a:pPr>
            <a:endParaRPr lang="en-US" sz="1900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1" name="MH_Other_4"/>
          <p:cNvSpPr/>
          <p:nvPr>
            <p:custDataLst>
              <p:tags r:id="rId5"/>
            </p:custDataLst>
          </p:nvPr>
        </p:nvSpPr>
        <p:spPr>
          <a:xfrm>
            <a:off x="5813178" y="3835251"/>
            <a:ext cx="192607" cy="360760"/>
          </a:xfrm>
          <a:custGeom>
            <a:avLst/>
            <a:gdLst>
              <a:gd name="connsiteX0" fmla="*/ 0 w 248195"/>
              <a:gd name="connsiteY0" fmla="*/ 0 h 640080"/>
              <a:gd name="connsiteX1" fmla="*/ 0 w 248195"/>
              <a:gd name="connsiteY1" fmla="*/ 391885 h 640080"/>
              <a:gd name="connsiteX2" fmla="*/ 248195 w 248195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195" h="640080">
                <a:moveTo>
                  <a:pt x="0" y="0"/>
                </a:moveTo>
                <a:lnTo>
                  <a:pt x="0" y="391885"/>
                </a:lnTo>
                <a:lnTo>
                  <a:pt x="248195" y="64008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121911" tIns="60956" rIns="121911" bIns="60956" anchor="ctr"/>
          <a:lstStyle/>
          <a:p>
            <a:pPr algn="ctr">
              <a:defRPr/>
            </a:pPr>
            <a:endParaRPr lang="en-US" sz="1900" kern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06133" y="3124515"/>
            <a:ext cx="388479" cy="597694"/>
            <a:chOff x="3406127" y="3446262"/>
            <a:chExt cx="388479" cy="597694"/>
          </a:xfrm>
        </p:grpSpPr>
        <p:sp>
          <p:nvSpPr>
            <p:cNvPr id="40" name="MH_Other_11"/>
            <p:cNvSpPr/>
            <p:nvPr>
              <p:custDataLst>
                <p:tags r:id="rId28"/>
              </p:custDataLst>
            </p:nvPr>
          </p:nvSpPr>
          <p:spPr>
            <a:xfrm>
              <a:off x="3406127" y="3446262"/>
              <a:ext cx="388479" cy="58697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Other_12"/>
            <p:cNvSpPr/>
            <p:nvPr>
              <p:custDataLst>
                <p:tags r:id="rId29"/>
              </p:custDataLst>
            </p:nvPr>
          </p:nvSpPr>
          <p:spPr>
            <a:xfrm>
              <a:off x="3406127" y="3908225"/>
              <a:ext cx="388479" cy="135731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27887" y="2849562"/>
            <a:ext cx="390111" cy="870347"/>
            <a:chOff x="4127588" y="3162894"/>
            <a:chExt cx="390111" cy="870347"/>
          </a:xfrm>
        </p:grpSpPr>
        <p:sp>
          <p:nvSpPr>
            <p:cNvPr id="42" name="MH_Other_13"/>
            <p:cNvSpPr/>
            <p:nvPr>
              <p:custDataLst>
                <p:tags r:id="rId26"/>
              </p:custDataLst>
            </p:nvPr>
          </p:nvSpPr>
          <p:spPr>
            <a:xfrm>
              <a:off x="4127588" y="3162894"/>
              <a:ext cx="390111" cy="87034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Other_14"/>
            <p:cNvSpPr/>
            <p:nvPr>
              <p:custDataLst>
                <p:tags r:id="rId27"/>
              </p:custDataLst>
            </p:nvPr>
          </p:nvSpPr>
          <p:spPr>
            <a:xfrm>
              <a:off x="4127588" y="3762969"/>
              <a:ext cx="390111" cy="27027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53968" y="2551753"/>
            <a:ext cx="388479" cy="1168004"/>
            <a:chOff x="4853945" y="2865237"/>
            <a:chExt cx="388479" cy="1168004"/>
          </a:xfrm>
        </p:grpSpPr>
        <p:sp>
          <p:nvSpPr>
            <p:cNvPr id="44" name="MH_Other_15"/>
            <p:cNvSpPr/>
            <p:nvPr>
              <p:custDataLst>
                <p:tags r:id="rId24"/>
              </p:custDataLst>
            </p:nvPr>
          </p:nvSpPr>
          <p:spPr>
            <a:xfrm>
              <a:off x="4853945" y="2865237"/>
              <a:ext cx="388479" cy="116800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MH_Other_16"/>
            <p:cNvSpPr/>
            <p:nvPr>
              <p:custDataLst>
                <p:tags r:id="rId25"/>
              </p:custDataLst>
            </p:nvPr>
          </p:nvSpPr>
          <p:spPr>
            <a:xfrm>
              <a:off x="4853945" y="3358156"/>
              <a:ext cx="388479" cy="67508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27658" y="2308862"/>
            <a:ext cx="388479" cy="1410891"/>
            <a:chOff x="5627638" y="2622350"/>
            <a:chExt cx="388479" cy="1410891"/>
          </a:xfrm>
        </p:grpSpPr>
        <p:sp>
          <p:nvSpPr>
            <p:cNvPr id="46" name="MH_Other_17"/>
            <p:cNvSpPr/>
            <p:nvPr>
              <p:custDataLst>
                <p:tags r:id="rId22"/>
              </p:custDataLst>
            </p:nvPr>
          </p:nvSpPr>
          <p:spPr>
            <a:xfrm>
              <a:off x="5627638" y="2622350"/>
              <a:ext cx="388479" cy="141089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MH_Other_18"/>
            <p:cNvSpPr/>
            <p:nvPr>
              <p:custDataLst>
                <p:tags r:id="rId23"/>
              </p:custDataLst>
            </p:nvPr>
          </p:nvSpPr>
          <p:spPr>
            <a:xfrm>
              <a:off x="5627638" y="3089074"/>
              <a:ext cx="388479" cy="94416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28898" y="3114915"/>
            <a:ext cx="5773315" cy="1295400"/>
            <a:chOff x="1628592" y="3428404"/>
            <a:chExt cx="5773315" cy="1295400"/>
          </a:xfrm>
        </p:grpSpPr>
        <p:sp>
          <p:nvSpPr>
            <p:cNvPr id="34" name="MH_Other_5"/>
            <p:cNvSpPr/>
            <p:nvPr>
              <p:custDataLst>
                <p:tags r:id="rId15"/>
              </p:custDataLst>
            </p:nvPr>
          </p:nvSpPr>
          <p:spPr>
            <a:xfrm rot="16200000">
              <a:off x="1647672" y="3409324"/>
              <a:ext cx="1295400" cy="1333559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Other_6"/>
            <p:cNvSpPr/>
            <p:nvPr>
              <p:custDataLst>
                <p:tags r:id="rId16"/>
              </p:custDataLst>
            </p:nvPr>
          </p:nvSpPr>
          <p:spPr>
            <a:xfrm>
              <a:off x="2415344" y="3772493"/>
              <a:ext cx="334613" cy="2428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MH_Other_7"/>
            <p:cNvSpPr/>
            <p:nvPr>
              <p:custDataLst>
                <p:tags r:id="rId17"/>
              </p:custDataLst>
            </p:nvPr>
          </p:nvSpPr>
          <p:spPr>
            <a:xfrm>
              <a:off x="2483898" y="3826072"/>
              <a:ext cx="187710" cy="136922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MH_Other_8"/>
            <p:cNvSpPr/>
            <p:nvPr>
              <p:custDataLst>
                <p:tags r:id="rId18"/>
              </p:custDataLst>
            </p:nvPr>
          </p:nvSpPr>
          <p:spPr>
            <a:xfrm>
              <a:off x="2609583" y="3996331"/>
              <a:ext cx="50601" cy="3691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Other_9"/>
            <p:cNvSpPr/>
            <p:nvPr>
              <p:custDataLst>
                <p:tags r:id="rId19"/>
              </p:custDataLst>
            </p:nvPr>
          </p:nvSpPr>
          <p:spPr>
            <a:xfrm>
              <a:off x="2906655" y="4051099"/>
              <a:ext cx="3719929" cy="11072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MH_Other_10"/>
            <p:cNvSpPr/>
            <p:nvPr>
              <p:custDataLst>
                <p:tags r:id="rId20"/>
              </p:custDataLst>
            </p:nvPr>
          </p:nvSpPr>
          <p:spPr>
            <a:xfrm rot="16200000">
              <a:off x="6580262" y="3718802"/>
              <a:ext cx="867966" cy="775325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63" name="MH_Other_26"/>
            <p:cNvSpPr/>
            <p:nvPr>
              <p:custDataLst>
                <p:tags r:id="rId21"/>
              </p:custDataLst>
            </p:nvPr>
          </p:nvSpPr>
          <p:spPr>
            <a:xfrm>
              <a:off x="2573673" y="3873697"/>
              <a:ext cx="50601" cy="3690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en-US" sz="19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MH_Other_19"/>
          <p:cNvSpPr txBox="1"/>
          <p:nvPr>
            <p:custDataLst>
              <p:tags r:id="rId6"/>
            </p:custDataLst>
          </p:nvPr>
        </p:nvSpPr>
        <p:spPr>
          <a:xfrm flipH="1">
            <a:off x="3269031" y="2676764"/>
            <a:ext cx="687183" cy="427434"/>
          </a:xfrm>
          <a:prstGeom prst="rect">
            <a:avLst/>
          </a:prstGeom>
          <a:noFill/>
        </p:spPr>
        <p:txBody>
          <a:bodyPr lIns="121911" tIns="60956" rIns="121911" bIns="60956" anchor="b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Other_20"/>
          <p:cNvSpPr txBox="1"/>
          <p:nvPr>
            <p:custDataLst>
              <p:tags r:id="rId7"/>
            </p:custDataLst>
          </p:nvPr>
        </p:nvSpPr>
        <p:spPr>
          <a:xfrm flipH="1">
            <a:off x="3977421" y="2393395"/>
            <a:ext cx="690448" cy="427434"/>
          </a:xfrm>
          <a:prstGeom prst="rect">
            <a:avLst/>
          </a:prstGeom>
          <a:noFill/>
        </p:spPr>
        <p:txBody>
          <a:bodyPr lIns="121911" tIns="60956" rIns="121911" bIns="60956" anchor="b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MH_Other_21"/>
          <p:cNvSpPr txBox="1"/>
          <p:nvPr>
            <p:custDataLst>
              <p:tags r:id="rId8"/>
            </p:custDataLst>
          </p:nvPr>
        </p:nvSpPr>
        <p:spPr>
          <a:xfrm flipH="1">
            <a:off x="4734797" y="2092326"/>
            <a:ext cx="687183" cy="427435"/>
          </a:xfrm>
          <a:prstGeom prst="rect">
            <a:avLst/>
          </a:prstGeom>
          <a:noFill/>
        </p:spPr>
        <p:txBody>
          <a:bodyPr lIns="121911" tIns="60956" rIns="121911" bIns="60956" anchor="b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MH_Other_22"/>
          <p:cNvSpPr txBox="1"/>
          <p:nvPr>
            <p:custDataLst>
              <p:tags r:id="rId9"/>
            </p:custDataLst>
          </p:nvPr>
        </p:nvSpPr>
        <p:spPr>
          <a:xfrm flipH="1">
            <a:off x="5500344" y="1851820"/>
            <a:ext cx="688815" cy="427435"/>
          </a:xfrm>
          <a:prstGeom prst="rect">
            <a:avLst/>
          </a:prstGeom>
          <a:noFill/>
        </p:spPr>
        <p:txBody>
          <a:bodyPr lIns="121911" tIns="60956" rIns="121911" bIns="60956" anchor="b"/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altLang="zh-CN" sz="16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  <a:endParaRPr lang="zh-CN" altLang="en-US" sz="16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2514057" flipH="1">
            <a:off x="3628117" y="4324600"/>
            <a:ext cx="12372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1" tIns="60956" rIns="121911" bIns="60956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项目一</a:t>
            </a:r>
          </a:p>
        </p:txBody>
      </p:sp>
      <p:sp>
        <p:nvSpPr>
          <p:cNvPr id="71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2514057" flipH="1">
            <a:off x="4344679" y="4324600"/>
            <a:ext cx="12372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1" tIns="60956" rIns="121911" bIns="60956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项目二</a:t>
            </a:r>
          </a:p>
        </p:txBody>
      </p:sp>
      <p:sp>
        <p:nvSpPr>
          <p:cNvPr id="72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2514057" flipH="1">
            <a:off x="5116096" y="4324600"/>
            <a:ext cx="12372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1" tIns="60956" rIns="121911" bIns="60956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项目三</a:t>
            </a:r>
          </a:p>
        </p:txBody>
      </p:sp>
      <p:sp>
        <p:nvSpPr>
          <p:cNvPr id="73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2514057" flipH="1">
            <a:off x="5862136" y="4324600"/>
            <a:ext cx="123725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1" tIns="60956" rIns="121911" bIns="60956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项目四</a:t>
            </a:r>
          </a:p>
        </p:txBody>
      </p:sp>
      <p:sp>
        <p:nvSpPr>
          <p:cNvPr id="50" name="MH_Text_1"/>
          <p:cNvSpPr/>
          <p:nvPr>
            <p:custDataLst>
              <p:tags r:id="rId14"/>
            </p:custDataLst>
          </p:nvPr>
        </p:nvSpPr>
        <p:spPr>
          <a:xfrm>
            <a:off x="1331640" y="987574"/>
            <a:ext cx="6408712" cy="648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91" tIns="0" rIns="119991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亮亮图文旗舰店</a:t>
            </a:r>
            <a:r>
              <a:rPr lang="en-US" altLang="zh-CN" sz="1100" dirty="0" smtClean="0">
                <a:solidFill>
                  <a:schemeClr val="accent1"/>
                </a:solidFill>
                <a:cs typeface="+mn-ea"/>
                <a:sym typeface="+mn-lt"/>
              </a:rPr>
              <a:t>https://liangliangtuwen.tmall.com</a:t>
            </a:r>
            <a:r>
              <a:rPr lang="zh-CN" altLang="en-US" sz="1100" dirty="0" smtClean="0">
                <a:solidFill>
                  <a:schemeClr val="accent1"/>
                </a:solidFill>
                <a:cs typeface="+mn-ea"/>
                <a:sym typeface="+mn-lt"/>
              </a:rPr>
              <a:t>只</a:t>
            </a: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保留文字。您的内容打在这里，或者通过复制您的文本后，在此框中选择粘贴，并选择只保留文字。</a:t>
            </a:r>
          </a:p>
          <a:p>
            <a:pPr>
              <a:lnSpc>
                <a:spcPct val="120000"/>
              </a:lnSpc>
            </a:pP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  <a:sym typeface="+mn-lt"/>
              </a:rPr>
              <a:t>第三部分 四项工作完成情况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81325916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8" grpId="0" animBg="1"/>
      <p:bldP spid="61" grpId="0" animBg="1"/>
      <p:bldP spid="64" grpId="0"/>
      <p:bldP spid="65" grpId="0"/>
      <p:bldP spid="66" grpId="0"/>
      <p:bldP spid="69" grpId="0"/>
      <p:bldP spid="70" grpId="0"/>
      <p:bldP spid="71" grpId="0"/>
      <p:bldP spid="72" grpId="0"/>
      <p:bldP spid="73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8123" y="1311638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59438" y="1346476"/>
            <a:ext cx="533114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64528" y="1894512"/>
            <a:ext cx="5114168" cy="195244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16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7"/>
              </p:custDataLst>
            </p:nvPr>
          </p:nvSpPr>
          <p:spPr>
            <a:xfrm>
              <a:off x="1989201" y="1944750"/>
              <a:ext cx="2512259" cy="1952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8123" y="1793475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9438" y="1828336"/>
            <a:ext cx="533114" cy="3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64527" y="2387614"/>
            <a:ext cx="5114170" cy="193820"/>
            <a:chOff x="1989199" y="2437850"/>
            <a:chExt cx="5114170" cy="193820"/>
          </a:xfrm>
          <a:solidFill>
            <a:schemeClr val="accent1">
              <a:lumMod val="75000"/>
            </a:schemeClr>
          </a:solidFill>
        </p:grpSpPr>
        <p:sp>
          <p:nvSpPr>
            <p:cNvPr id="19" name="MH_Other_2"/>
            <p:cNvSpPr/>
            <p:nvPr>
              <p:custDataLst>
                <p:tags r:id="rId14"/>
              </p:custDataLst>
            </p:nvPr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15"/>
              </p:custDataLst>
            </p:nvPr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8123" y="2275174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59438" y="2311312"/>
            <a:ext cx="533114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64528" y="2862167"/>
            <a:ext cx="5114168" cy="193820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2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1255087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8123" y="2756747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5" rIns="121909" bIns="6095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59438" y="2792991"/>
            <a:ext cx="533114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4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4527" y="1417076"/>
            <a:ext cx="5114170" cy="193820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0"/>
              </p:custDataLst>
            </p:nvPr>
          </p:nvSpPr>
          <p:spPr>
            <a:xfrm>
              <a:off x="1989201" y="1467327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1"/>
              </p:custDataLst>
            </p:nvPr>
          </p:nvSpPr>
          <p:spPr>
            <a:xfrm>
              <a:off x="1989199" y="1467327"/>
              <a:ext cx="1882630" cy="1938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84578" y="3460455"/>
            <a:ext cx="6819165" cy="963331"/>
          </a:xfrm>
          <a:prstGeom prst="rect">
            <a:avLst/>
          </a:prstGeom>
          <a:noFill/>
        </p:spPr>
        <p:txBody>
          <a:bodyPr wrap="square" lIns="121909" tIns="60955" rIns="121909" bIns="6095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第三部分 四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项工作完成情况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2312185"/>
      </p:ext>
    </p:ext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2717610" y="716758"/>
            <a:ext cx="3708797" cy="370998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3798043" y="1834396"/>
            <a:ext cx="1474717" cy="1474717"/>
          </a:xfrm>
          <a:prstGeom prst="ellipse">
            <a:avLst/>
          </a:prstGeom>
          <a:noFill/>
          <a:ln w="9525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3291193" y="1327546"/>
            <a:ext cx="2488417" cy="2488417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689313" y="725670"/>
            <a:ext cx="3692160" cy="3692160"/>
          </a:xfrm>
          <a:prstGeom prst="ellipse">
            <a:avLst/>
          </a:prstGeom>
          <a:noFill/>
          <a:ln w="127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344170" y="2380523"/>
            <a:ext cx="382463" cy="382463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005237" y="41596"/>
            <a:ext cx="5060312" cy="5060312"/>
          </a:xfrm>
          <a:prstGeom prst="ellipse">
            <a:avLst/>
          </a:prstGeom>
          <a:noFill/>
          <a:ln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7483" y="1463758"/>
            <a:ext cx="6875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起航</a:t>
            </a:r>
            <a:r>
              <a:rPr lang="en-US" altLang="zh-CN" sz="6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2019</a:t>
            </a:r>
            <a:endParaRPr lang="en-US" altLang="zh-CN" sz="6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  <a:p>
            <a:r>
              <a:rPr lang="zh-CN" altLang="en-US" sz="3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我们将开拓创新、与时俱进</a:t>
            </a:r>
          </a:p>
          <a:p>
            <a:r>
              <a:rPr lang="zh-CN" altLang="en-US" sz="3600" dirty="0">
                <a:solidFill>
                  <a:srgbClr val="FFCC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谱写新的篇章！</a:t>
            </a:r>
          </a:p>
        </p:txBody>
      </p:sp>
    </p:spTree>
    <p:extLst>
      <p:ext uri="{BB962C8B-B14F-4D97-AF65-F5344CB8AC3E}">
        <p14:creationId xmlns:p14="http://schemas.microsoft.com/office/powerpoint/2010/main" xmlns="" val="372600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500"/>
    </mc:Choice>
    <mc:Fallback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0" dur="275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11" grpId="0" animBg="1"/>
      <p:bldP spid="11" grpId="1" animBg="1"/>
      <p:bldP spid="22" grpId="0"/>
      <p:bldP spid="22" grpId="1"/>
      <p:bldP spid="22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0" y="1756033"/>
            <a:ext cx="9144000" cy="223791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3875" tIns="107997" rIns="395990" bIns="45719" anchor="ctr">
            <a:normAutofit/>
          </a:bodyPr>
          <a:lstStyle/>
          <a:p>
            <a:pPr>
              <a:lnSpc>
                <a:spcPct val="130000"/>
              </a:lnSpc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0" y="4037810"/>
            <a:ext cx="9144000" cy="1101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4"/>
            </p:custDataLst>
          </p:nvPr>
        </p:nvSpPr>
        <p:spPr>
          <a:xfrm>
            <a:off x="711200" y="195486"/>
            <a:ext cx="2160000" cy="2160000"/>
          </a:xfrm>
          <a:prstGeom prst="ellipse">
            <a:avLst/>
          </a:prstGeom>
          <a:blipFill dpi="0" rotWithShape="1">
            <a:blip r:embed="rId14" cstate="print"/>
            <a:srcRect/>
            <a:tile tx="-450850" ty="0" sx="25000" sy="25000" flip="none" algn="tl"/>
          </a:blip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5"/>
            </p:custDataLst>
          </p:nvPr>
        </p:nvSpPr>
        <p:spPr>
          <a:xfrm>
            <a:off x="2903538" y="1791685"/>
            <a:ext cx="1764000" cy="1764000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6"/>
            </p:custDataLst>
          </p:nvPr>
        </p:nvSpPr>
        <p:spPr>
          <a:xfrm>
            <a:off x="1266825" y="2989239"/>
            <a:ext cx="1656000" cy="165600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7"/>
            </p:custDataLst>
          </p:nvPr>
        </p:nvSpPr>
        <p:spPr>
          <a:xfrm>
            <a:off x="2951272" y="1496256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8"/>
            </p:custDataLst>
          </p:nvPr>
        </p:nvSpPr>
        <p:spPr>
          <a:xfrm>
            <a:off x="3353538" y="4337972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1160464" y="2648931"/>
            <a:ext cx="360000" cy="360000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0"/>
            </p:custDataLst>
          </p:nvPr>
        </p:nvSpPr>
        <p:spPr>
          <a:xfrm>
            <a:off x="4935539" y="1150086"/>
            <a:ext cx="4005262" cy="462438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/>
          <a:p>
            <a:pPr algn="ctr">
              <a:defRPr/>
            </a:pPr>
            <a:r>
              <a:rPr lang="zh-CN" altLang="en-US" sz="2800" b="1" spc="300" dirty="0">
                <a:solidFill>
                  <a:schemeClr val="accent1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2" name="MH_Text_1"/>
          <p:cNvSpPr/>
          <p:nvPr>
            <p:custDataLst>
              <p:tags r:id="rId11"/>
            </p:custDataLst>
          </p:nvPr>
        </p:nvSpPr>
        <p:spPr>
          <a:xfrm>
            <a:off x="4860032" y="1851670"/>
            <a:ext cx="4080768" cy="1965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 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0870393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/>
          <p:nvPr/>
        </p:nvSpPr>
        <p:spPr>
          <a:xfrm>
            <a:off x="755607" y="2378300"/>
            <a:ext cx="364705" cy="11675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0" y="3613445"/>
            <a:ext cx="9144000" cy="1277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898" tIns="60949" rIns="121898" bIns="60949"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1" name="MH_Other_3"/>
          <p:cNvSpPr txBox="1"/>
          <p:nvPr/>
        </p:nvSpPr>
        <p:spPr>
          <a:xfrm>
            <a:off x="688236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16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2" name="MH_Other_4"/>
          <p:cNvSpPr txBox="1"/>
          <p:nvPr/>
        </p:nvSpPr>
        <p:spPr>
          <a:xfrm>
            <a:off x="1353588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3" name="MH_Other_5"/>
          <p:cNvSpPr txBox="1"/>
          <p:nvPr/>
        </p:nvSpPr>
        <p:spPr>
          <a:xfrm>
            <a:off x="2018943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4" name="MH_Other_6"/>
          <p:cNvSpPr txBox="1"/>
          <p:nvPr/>
        </p:nvSpPr>
        <p:spPr>
          <a:xfrm>
            <a:off x="2684298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5" name="MH_Other_7"/>
          <p:cNvSpPr txBox="1"/>
          <p:nvPr/>
        </p:nvSpPr>
        <p:spPr>
          <a:xfrm>
            <a:off x="3349650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6" name="MH_Other_8"/>
          <p:cNvSpPr txBox="1"/>
          <p:nvPr/>
        </p:nvSpPr>
        <p:spPr>
          <a:xfrm>
            <a:off x="4015005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6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7" name="MH_Other_9"/>
          <p:cNvSpPr txBox="1"/>
          <p:nvPr/>
        </p:nvSpPr>
        <p:spPr>
          <a:xfrm>
            <a:off x="4680360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7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8" name="MH_Other_10"/>
          <p:cNvSpPr txBox="1"/>
          <p:nvPr/>
        </p:nvSpPr>
        <p:spPr>
          <a:xfrm>
            <a:off x="5345712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8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9" name="MH_Other_11"/>
          <p:cNvSpPr txBox="1"/>
          <p:nvPr/>
        </p:nvSpPr>
        <p:spPr>
          <a:xfrm>
            <a:off x="6011067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9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0" name="MH_Other_12"/>
          <p:cNvSpPr txBox="1"/>
          <p:nvPr/>
        </p:nvSpPr>
        <p:spPr>
          <a:xfrm>
            <a:off x="6676422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10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1" name="MH_Other_13"/>
          <p:cNvSpPr txBox="1"/>
          <p:nvPr/>
        </p:nvSpPr>
        <p:spPr>
          <a:xfrm>
            <a:off x="7341774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11</a:t>
            </a:r>
            <a:endParaRPr lang="zh-CN" altLang="en-US" sz="16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2" name="MH_Other_14"/>
          <p:cNvSpPr txBox="1"/>
          <p:nvPr/>
        </p:nvSpPr>
        <p:spPr>
          <a:xfrm>
            <a:off x="8007129" y="3610223"/>
            <a:ext cx="499390" cy="230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12</a:t>
            </a:r>
            <a:endParaRPr lang="zh-CN" altLang="en-US" sz="16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6" name="MH_SubTitle_1"/>
          <p:cNvSpPr txBox="1"/>
          <p:nvPr/>
        </p:nvSpPr>
        <p:spPr>
          <a:xfrm>
            <a:off x="247506" y="4011910"/>
            <a:ext cx="1852978" cy="7162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2500"/>
          </a:bodyPr>
          <a:lstStyle/>
          <a:p>
            <a:pPr algn="r"/>
            <a:r>
              <a:rPr lang="en-US" altLang="zh-CN" sz="48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TOTAL</a:t>
            </a:r>
            <a:endParaRPr lang="zh-CN" altLang="en-US" sz="48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8" name="MH_Text_1"/>
          <p:cNvSpPr txBox="1"/>
          <p:nvPr/>
        </p:nvSpPr>
        <p:spPr>
          <a:xfrm>
            <a:off x="2259132" y="4074062"/>
            <a:ext cx="1908130" cy="5919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85000" lnSpcReduction="10000"/>
          </a:bodyPr>
          <a:lstStyle/>
          <a:p>
            <a:r>
              <a:rPr lang="en-US" altLang="zh-CN" sz="37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1,920,000</a:t>
            </a:r>
            <a:endParaRPr lang="zh-CN" altLang="en-US" sz="37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6" name="MH_Other_15"/>
          <p:cNvCxnSpPr/>
          <p:nvPr/>
        </p:nvCxnSpPr>
        <p:spPr>
          <a:xfrm>
            <a:off x="4229489" y="4072884"/>
            <a:ext cx="0" cy="594000"/>
          </a:xfrm>
          <a:prstGeom prst="line">
            <a:avLst/>
          </a:prstGeom>
          <a:ln w="41275">
            <a:solidFill>
              <a:schemeClr val="tx2">
                <a:lumMod val="50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MH_Other_16"/>
          <p:cNvSpPr/>
          <p:nvPr/>
        </p:nvSpPr>
        <p:spPr>
          <a:xfrm>
            <a:off x="6660240" y="2415813"/>
            <a:ext cx="565287" cy="334933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70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8" name="MH_Other_17"/>
          <p:cNvSpPr/>
          <p:nvPr/>
        </p:nvSpPr>
        <p:spPr>
          <a:xfrm>
            <a:off x="4680368" y="1077399"/>
            <a:ext cx="565287" cy="334933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240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2" name="MH_Other_18"/>
          <p:cNvSpPr/>
          <p:nvPr/>
        </p:nvSpPr>
        <p:spPr>
          <a:xfrm>
            <a:off x="1421071" y="2626654"/>
            <a:ext cx="364705" cy="919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3" name="MH_Other_19"/>
          <p:cNvSpPr/>
          <p:nvPr/>
        </p:nvSpPr>
        <p:spPr>
          <a:xfrm>
            <a:off x="2086753" y="2035065"/>
            <a:ext cx="364705" cy="151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9" name="MH_Other_20"/>
          <p:cNvSpPr/>
          <p:nvPr/>
        </p:nvSpPr>
        <p:spPr>
          <a:xfrm>
            <a:off x="2751927" y="2472189"/>
            <a:ext cx="364705" cy="1073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5" name="MH_Other_21"/>
          <p:cNvSpPr/>
          <p:nvPr/>
        </p:nvSpPr>
        <p:spPr>
          <a:xfrm>
            <a:off x="3417400" y="1799435"/>
            <a:ext cx="364705" cy="1746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6" name="MH_Other_22"/>
          <p:cNvSpPr/>
          <p:nvPr/>
        </p:nvSpPr>
        <p:spPr>
          <a:xfrm>
            <a:off x="4083073" y="2261702"/>
            <a:ext cx="364705" cy="12841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7" name="MH_Other_23"/>
          <p:cNvSpPr/>
          <p:nvPr/>
        </p:nvSpPr>
        <p:spPr>
          <a:xfrm>
            <a:off x="4748244" y="1537324"/>
            <a:ext cx="364705" cy="20086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8" name="MH_Other_24"/>
          <p:cNvSpPr/>
          <p:nvPr/>
        </p:nvSpPr>
        <p:spPr>
          <a:xfrm>
            <a:off x="5413678" y="2186932"/>
            <a:ext cx="364705" cy="1358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9" name="MH_Other_25"/>
          <p:cNvSpPr/>
          <p:nvPr/>
        </p:nvSpPr>
        <p:spPr>
          <a:xfrm>
            <a:off x="6079138" y="1928396"/>
            <a:ext cx="364705" cy="1617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0" name="MH_Other_26"/>
          <p:cNvSpPr/>
          <p:nvPr/>
        </p:nvSpPr>
        <p:spPr>
          <a:xfrm>
            <a:off x="6744565" y="2964838"/>
            <a:ext cx="364705" cy="581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8" name="MH_Other_27"/>
          <p:cNvSpPr/>
          <p:nvPr/>
        </p:nvSpPr>
        <p:spPr>
          <a:xfrm>
            <a:off x="7409999" y="2317456"/>
            <a:ext cx="364705" cy="1228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9" name="MH_Other_28"/>
          <p:cNvSpPr/>
          <p:nvPr/>
        </p:nvSpPr>
        <p:spPr>
          <a:xfrm>
            <a:off x="8075452" y="2017504"/>
            <a:ext cx="364705" cy="1528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2"/>
            </p:custDataLst>
          </p:nvPr>
        </p:nvSpPr>
        <p:spPr>
          <a:xfrm>
            <a:off x="4471929" y="4085953"/>
            <a:ext cx="4420577" cy="5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3" tIns="0" rIns="119983" bIns="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第三部分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各月完成情况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9251644"/>
      </p:ext>
    </p:extLst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316" grpId="0"/>
      <p:bldP spid="318" grpId="0"/>
      <p:bldP spid="327" grpId="0" animBg="1"/>
      <p:bldP spid="328" grpId="0" animBg="1"/>
      <p:bldP spid="222" grpId="0" animBg="1"/>
      <p:bldP spid="223" grpId="0" animBg="1"/>
      <p:bldP spid="239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78" grpId="0" animBg="1"/>
      <p:bldP spid="279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/>
          <p:nvPr/>
        </p:nvSpPr>
        <p:spPr bwMode="auto">
          <a:xfrm>
            <a:off x="959656" y="1129904"/>
            <a:ext cx="2002632" cy="3562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同侧圆角矩形 1"/>
          <p:cNvSpPr/>
          <p:nvPr/>
        </p:nvSpPr>
        <p:spPr bwMode="auto">
          <a:xfrm>
            <a:off x="991948" y="2354106"/>
            <a:ext cx="1939393" cy="393899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0" name="Rectangle 12"/>
          <p:cNvSpPr/>
          <p:nvPr/>
        </p:nvSpPr>
        <p:spPr bwMode="auto">
          <a:xfrm>
            <a:off x="6182929" y="1129904"/>
            <a:ext cx="2001440" cy="3562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Rectangle 11"/>
          <p:cNvSpPr/>
          <p:nvPr/>
        </p:nvSpPr>
        <p:spPr bwMode="auto">
          <a:xfrm>
            <a:off x="3561172" y="1129904"/>
            <a:ext cx="2024062" cy="3562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同侧圆角矩形 76"/>
          <p:cNvSpPr/>
          <p:nvPr/>
        </p:nvSpPr>
        <p:spPr bwMode="auto">
          <a:xfrm>
            <a:off x="3597580" y="2354106"/>
            <a:ext cx="1939393" cy="393899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同侧圆角矩形 77"/>
          <p:cNvSpPr/>
          <p:nvPr/>
        </p:nvSpPr>
        <p:spPr bwMode="auto">
          <a:xfrm>
            <a:off x="6220239" y="2354106"/>
            <a:ext cx="1939393" cy="393899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2857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Rectangle 16"/>
          <p:cNvSpPr/>
          <p:nvPr/>
        </p:nvSpPr>
        <p:spPr bwMode="auto">
          <a:xfrm>
            <a:off x="968002" y="2393250"/>
            <a:ext cx="1994297" cy="315461"/>
          </a:xfrm>
          <a:prstGeom prst="rect">
            <a:avLst/>
          </a:prstGeom>
        </p:spPr>
        <p:txBody>
          <a:bodyPr lIns="68568" tIns="34285" rIns="68568" bIns="34285" anchor="b">
            <a:spAutoFit/>
          </a:bodyPr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235">
              <a:defRPr/>
            </a:pPr>
            <a:r>
              <a:rPr lang="zh-CN" altLang="en-US" sz="1600" b="1" kern="0" spc="-40" dirty="0" smtClean="0">
                <a:solidFill>
                  <a:schemeClr val="accent1"/>
                </a:solidFill>
                <a:cs typeface="+mn-ea"/>
                <a:sym typeface="+mn-lt"/>
              </a:rPr>
              <a:t>重点项目一</a:t>
            </a:r>
            <a:endParaRPr lang="en-US" sz="1600" b="1" kern="0" spc="-4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497" name="Freeform 45"/>
          <p:cNvSpPr>
            <a:spLocks noEditPoints="1"/>
          </p:cNvSpPr>
          <p:nvPr/>
        </p:nvSpPr>
        <p:spPr bwMode="black">
          <a:xfrm>
            <a:off x="1564704" y="1361559"/>
            <a:ext cx="733488" cy="791227"/>
          </a:xfrm>
          <a:custGeom>
            <a:avLst/>
            <a:gdLst>
              <a:gd name="T0" fmla="*/ 2147483647 w 140"/>
              <a:gd name="T1" fmla="*/ 2147483647 h 151"/>
              <a:gd name="T2" fmla="*/ 2147483647 w 140"/>
              <a:gd name="T3" fmla="*/ 2147483647 h 151"/>
              <a:gd name="T4" fmla="*/ 2147483647 w 140"/>
              <a:gd name="T5" fmla="*/ 2147483647 h 151"/>
              <a:gd name="T6" fmla="*/ 2147483647 w 140"/>
              <a:gd name="T7" fmla="*/ 2147483647 h 151"/>
              <a:gd name="T8" fmla="*/ 2147483647 w 140"/>
              <a:gd name="T9" fmla="*/ 2147483647 h 151"/>
              <a:gd name="T10" fmla="*/ 2147483647 w 140"/>
              <a:gd name="T11" fmla="*/ 2147483647 h 151"/>
              <a:gd name="T12" fmla="*/ 2147483647 w 140"/>
              <a:gd name="T13" fmla="*/ 2147483647 h 151"/>
              <a:gd name="T14" fmla="*/ 1970892209 w 140"/>
              <a:gd name="T15" fmla="*/ 2147483647 h 151"/>
              <a:gd name="T16" fmla="*/ 1000605453 w 140"/>
              <a:gd name="T17" fmla="*/ 2147483647 h 151"/>
              <a:gd name="T18" fmla="*/ 1000605453 w 140"/>
              <a:gd name="T19" fmla="*/ 2147483647 h 151"/>
              <a:gd name="T20" fmla="*/ 1030929657 w 140"/>
              <a:gd name="T21" fmla="*/ 2147483647 h 151"/>
              <a:gd name="T22" fmla="*/ 1030929657 w 140"/>
              <a:gd name="T23" fmla="*/ 2147483647 h 151"/>
              <a:gd name="T24" fmla="*/ 1121891254 w 140"/>
              <a:gd name="T25" fmla="*/ 2147483647 h 151"/>
              <a:gd name="T26" fmla="*/ 1819282204 w 140"/>
              <a:gd name="T27" fmla="*/ 1455255883 h 151"/>
              <a:gd name="T28" fmla="*/ 2061853807 w 140"/>
              <a:gd name="T29" fmla="*/ 1182392437 h 151"/>
              <a:gd name="T30" fmla="*/ 2147483647 w 140"/>
              <a:gd name="T31" fmla="*/ 90950740 h 151"/>
              <a:gd name="T32" fmla="*/ 2147483647 w 140"/>
              <a:gd name="T33" fmla="*/ 242540783 h 151"/>
              <a:gd name="T34" fmla="*/ 2147483647 w 140"/>
              <a:gd name="T35" fmla="*/ 1061124842 h 151"/>
              <a:gd name="T36" fmla="*/ 2147483647 w 140"/>
              <a:gd name="T37" fmla="*/ 1819064176 h 151"/>
              <a:gd name="T38" fmla="*/ 2147483647 w 140"/>
              <a:gd name="T39" fmla="*/ 1879703480 h 151"/>
              <a:gd name="T40" fmla="*/ 2147483647 w 140"/>
              <a:gd name="T41" fmla="*/ 2147483647 h 151"/>
              <a:gd name="T42" fmla="*/ 2147483647 w 140"/>
              <a:gd name="T43" fmla="*/ 2147483647 h 151"/>
              <a:gd name="T44" fmla="*/ 909643855 w 140"/>
              <a:gd name="T45" fmla="*/ 2147483647 h 151"/>
              <a:gd name="T46" fmla="*/ 909643855 w 140"/>
              <a:gd name="T47" fmla="*/ 2147483647 h 151"/>
              <a:gd name="T48" fmla="*/ 909643855 w 140"/>
              <a:gd name="T49" fmla="*/ 2147483647 h 151"/>
              <a:gd name="T50" fmla="*/ 697390777 w 140"/>
              <a:gd name="T51" fmla="*/ 2147483647 h 151"/>
              <a:gd name="T52" fmla="*/ 212247485 w 140"/>
              <a:gd name="T53" fmla="*/ 2147483647 h 151"/>
              <a:gd name="T54" fmla="*/ 0 w 140"/>
              <a:gd name="T55" fmla="*/ 2147483647 h 151"/>
              <a:gd name="T56" fmla="*/ 0 w 140"/>
              <a:gd name="T57" fmla="*/ 2147483647 h 151"/>
              <a:gd name="T58" fmla="*/ 212247485 w 140"/>
              <a:gd name="T59" fmla="*/ 2147483647 h 151"/>
              <a:gd name="T60" fmla="*/ 697390777 w 140"/>
              <a:gd name="T61" fmla="*/ 2147483647 h 151"/>
              <a:gd name="T62" fmla="*/ 909643855 w 140"/>
              <a:gd name="T63" fmla="*/ 2147483647 h 15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0"/>
              <a:gd name="T97" fmla="*/ 0 h 151"/>
              <a:gd name="T98" fmla="*/ 140 w 140"/>
              <a:gd name="T99" fmla="*/ 151 h 15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lIns="68568" tIns="34285" rIns="68568" bIns="3428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Rectangle 42"/>
          <p:cNvSpPr/>
          <p:nvPr/>
        </p:nvSpPr>
        <p:spPr bwMode="auto">
          <a:xfrm>
            <a:off x="1090624" y="2938463"/>
            <a:ext cx="1721644" cy="150852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Rectangle 18"/>
          <p:cNvSpPr/>
          <p:nvPr/>
        </p:nvSpPr>
        <p:spPr bwMode="auto">
          <a:xfrm>
            <a:off x="6194835" y="2393250"/>
            <a:ext cx="1989534" cy="315461"/>
          </a:xfrm>
          <a:prstGeom prst="rect">
            <a:avLst/>
          </a:prstGeom>
        </p:spPr>
        <p:txBody>
          <a:bodyPr lIns="68568" tIns="34285" rIns="68568" bIns="34285" anchor="b">
            <a:spAutoFit/>
          </a:bodyPr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235">
              <a:defRPr/>
            </a:pPr>
            <a:r>
              <a:rPr lang="zh-CN" altLang="en-US" sz="1600" b="1" kern="0" spc="-40" dirty="0" smtClean="0">
                <a:solidFill>
                  <a:schemeClr val="accent1"/>
                </a:solidFill>
                <a:cs typeface="+mn-ea"/>
                <a:sym typeface="+mn-lt"/>
              </a:rPr>
              <a:t>重点项目三</a:t>
            </a:r>
            <a:endParaRPr lang="en-US" sz="1600" b="1" kern="0" spc="-4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500" name="Freeform 35"/>
          <p:cNvSpPr>
            <a:spLocks/>
          </p:cNvSpPr>
          <p:nvPr/>
        </p:nvSpPr>
        <p:spPr bwMode="black">
          <a:xfrm>
            <a:off x="6705958" y="1243546"/>
            <a:ext cx="998811" cy="1027202"/>
          </a:xfrm>
          <a:custGeom>
            <a:avLst/>
            <a:gdLst>
              <a:gd name="T0" fmla="*/ 2147483647 w 191"/>
              <a:gd name="T1" fmla="*/ 960678032 h 197"/>
              <a:gd name="T2" fmla="*/ 2147483647 w 191"/>
              <a:gd name="T3" fmla="*/ 90061008 h 197"/>
              <a:gd name="T4" fmla="*/ 1419768536 w 191"/>
              <a:gd name="T5" fmla="*/ 150107130 h 197"/>
              <a:gd name="T6" fmla="*/ 1329142345 w 191"/>
              <a:gd name="T7" fmla="*/ 810570945 h 197"/>
              <a:gd name="T8" fmla="*/ 1208314751 w 191"/>
              <a:gd name="T9" fmla="*/ 870617067 h 197"/>
              <a:gd name="T10" fmla="*/ 1208314751 w 191"/>
              <a:gd name="T11" fmla="*/ 990698354 h 197"/>
              <a:gd name="T12" fmla="*/ 1359349243 w 191"/>
              <a:gd name="T13" fmla="*/ 1200851564 h 197"/>
              <a:gd name="T14" fmla="*/ 2147483647 w 191"/>
              <a:gd name="T15" fmla="*/ 1320932851 h 197"/>
              <a:gd name="T16" fmla="*/ 2147483647 w 191"/>
              <a:gd name="T17" fmla="*/ 2147483647 h 197"/>
              <a:gd name="T18" fmla="*/ 2147483647 w 191"/>
              <a:gd name="T19" fmla="*/ 2147483647 h 197"/>
              <a:gd name="T20" fmla="*/ 2147483647 w 191"/>
              <a:gd name="T21" fmla="*/ 2147483647 h 197"/>
              <a:gd name="T22" fmla="*/ 1963509539 w 191"/>
              <a:gd name="T23" fmla="*/ 2147483647 h 197"/>
              <a:gd name="T24" fmla="*/ 0 w 191"/>
              <a:gd name="T25" fmla="*/ 2147483647 h 197"/>
              <a:gd name="T26" fmla="*/ 785401686 w 191"/>
              <a:gd name="T27" fmla="*/ 2147483647 h 197"/>
              <a:gd name="T28" fmla="*/ 1842676449 w 191"/>
              <a:gd name="T29" fmla="*/ 2147483647 h 197"/>
              <a:gd name="T30" fmla="*/ 1721843359 w 191"/>
              <a:gd name="T31" fmla="*/ 2147483647 h 197"/>
              <a:gd name="T32" fmla="*/ 2147483647 w 191"/>
              <a:gd name="T33" fmla="*/ 2147483647 h 197"/>
              <a:gd name="T34" fmla="*/ 1661429563 w 191"/>
              <a:gd name="T35" fmla="*/ 2147483647 h 197"/>
              <a:gd name="T36" fmla="*/ 906234775 w 191"/>
              <a:gd name="T37" fmla="*/ 2147483647 h 197"/>
              <a:gd name="T38" fmla="*/ 966648572 w 191"/>
              <a:gd name="T39" fmla="*/ 2147483647 h 197"/>
              <a:gd name="T40" fmla="*/ 2147483647 w 191"/>
              <a:gd name="T41" fmla="*/ 2147483647 h 197"/>
              <a:gd name="T42" fmla="*/ 2147483647 w 191"/>
              <a:gd name="T43" fmla="*/ 2147483647 h 197"/>
              <a:gd name="T44" fmla="*/ 2147483647 w 191"/>
              <a:gd name="T45" fmla="*/ 960678032 h 1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1"/>
              <a:gd name="T70" fmla="*/ 0 h 197"/>
              <a:gd name="T71" fmla="*/ 191 w 191"/>
              <a:gd name="T72" fmla="*/ 197 h 1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lIns="68568" tIns="34285" rIns="68568" bIns="34285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Rectangle 17"/>
          <p:cNvSpPr/>
          <p:nvPr/>
        </p:nvSpPr>
        <p:spPr bwMode="auto">
          <a:xfrm>
            <a:off x="3564745" y="2393250"/>
            <a:ext cx="2020491" cy="315461"/>
          </a:xfrm>
          <a:prstGeom prst="rect">
            <a:avLst/>
          </a:prstGeom>
        </p:spPr>
        <p:txBody>
          <a:bodyPr lIns="68568" tIns="34285" rIns="68568" bIns="34285" anchor="b">
            <a:spAutoFit/>
          </a:bodyPr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235">
              <a:defRPr/>
            </a:pPr>
            <a:r>
              <a:rPr lang="zh-CN" altLang="en-US" sz="1600" b="1" kern="0" spc="-40" dirty="0" smtClean="0">
                <a:solidFill>
                  <a:schemeClr val="accent1"/>
                </a:solidFill>
                <a:cs typeface="+mn-ea"/>
                <a:sym typeface="+mn-lt"/>
              </a:rPr>
              <a:t>重点项目二</a:t>
            </a:r>
            <a:endParaRPr lang="en-US" sz="1600" b="1" kern="0" spc="-4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" name="Group 41"/>
          <p:cNvGrpSpPr/>
          <p:nvPr/>
        </p:nvGrpSpPr>
        <p:grpSpPr bwMode="auto">
          <a:xfrm>
            <a:off x="3905987" y="1301801"/>
            <a:ext cx="1341929" cy="910695"/>
            <a:chOff x="-6467475" y="914401"/>
            <a:chExt cx="5765799" cy="3913187"/>
          </a:xfrm>
          <a:solidFill>
            <a:schemeClr val="accent2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6407150" y="2039938"/>
              <a:ext cx="2217737" cy="1112838"/>
            </a:xfrm>
            <a:custGeom>
              <a:avLst/>
              <a:gdLst>
                <a:gd name="T0" fmla="*/ 0 w 590"/>
                <a:gd name="T1" fmla="*/ 227 h 296"/>
                <a:gd name="T2" fmla="*/ 392 w 590"/>
                <a:gd name="T3" fmla="*/ 16 h 296"/>
                <a:gd name="T4" fmla="*/ 520 w 590"/>
                <a:gd name="T5" fmla="*/ 51 h 296"/>
                <a:gd name="T6" fmla="*/ 590 w 590"/>
                <a:gd name="T7" fmla="*/ 72 h 296"/>
                <a:gd name="T8" fmla="*/ 64 w 590"/>
                <a:gd name="T9" fmla="*/ 296 h 296"/>
                <a:gd name="T10" fmla="*/ 0 w 590"/>
                <a:gd name="T11" fmla="*/ 22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296">
                  <a:moveTo>
                    <a:pt x="0" y="227"/>
                  </a:moveTo>
                  <a:cubicBezTo>
                    <a:pt x="0" y="227"/>
                    <a:pt x="166" y="21"/>
                    <a:pt x="392" y="16"/>
                  </a:cubicBezTo>
                  <a:cubicBezTo>
                    <a:pt x="392" y="16"/>
                    <a:pt x="462" y="0"/>
                    <a:pt x="520" y="51"/>
                  </a:cubicBezTo>
                  <a:cubicBezTo>
                    <a:pt x="520" y="51"/>
                    <a:pt x="571" y="59"/>
                    <a:pt x="590" y="72"/>
                  </a:cubicBezTo>
                  <a:cubicBezTo>
                    <a:pt x="590" y="72"/>
                    <a:pt x="310" y="29"/>
                    <a:pt x="64" y="296"/>
                  </a:cubicBezTo>
                  <a:cubicBezTo>
                    <a:pt x="64" y="296"/>
                    <a:pt x="16" y="275"/>
                    <a:pt x="0" y="22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-6467475" y="1279526"/>
              <a:ext cx="1849437" cy="1603375"/>
            </a:xfrm>
            <a:custGeom>
              <a:avLst/>
              <a:gdLst>
                <a:gd name="T0" fmla="*/ 0 w 492"/>
                <a:gd name="T1" fmla="*/ 426 h 426"/>
                <a:gd name="T2" fmla="*/ 341 w 492"/>
                <a:gd name="T3" fmla="*/ 70 h 426"/>
                <a:gd name="T4" fmla="*/ 468 w 492"/>
                <a:gd name="T5" fmla="*/ 13 h 426"/>
                <a:gd name="T6" fmla="*/ 492 w 492"/>
                <a:gd name="T7" fmla="*/ 47 h 426"/>
                <a:gd name="T8" fmla="*/ 309 w 492"/>
                <a:gd name="T9" fmla="*/ 222 h 426"/>
                <a:gd name="T10" fmla="*/ 0 w 492"/>
                <a:gd name="T11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426">
                  <a:moveTo>
                    <a:pt x="0" y="426"/>
                  </a:moveTo>
                  <a:cubicBezTo>
                    <a:pt x="341" y="70"/>
                    <a:pt x="341" y="70"/>
                    <a:pt x="341" y="70"/>
                  </a:cubicBezTo>
                  <a:cubicBezTo>
                    <a:pt x="341" y="70"/>
                    <a:pt x="408" y="0"/>
                    <a:pt x="468" y="13"/>
                  </a:cubicBezTo>
                  <a:cubicBezTo>
                    <a:pt x="468" y="13"/>
                    <a:pt x="487" y="24"/>
                    <a:pt x="492" y="47"/>
                  </a:cubicBezTo>
                  <a:cubicBezTo>
                    <a:pt x="309" y="222"/>
                    <a:pt x="309" y="222"/>
                    <a:pt x="309" y="222"/>
                  </a:cubicBezTo>
                  <a:cubicBezTo>
                    <a:pt x="309" y="222"/>
                    <a:pt x="186" y="242"/>
                    <a:pt x="0" y="426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-5113338" y="914401"/>
              <a:ext cx="852487" cy="1023938"/>
            </a:xfrm>
            <a:custGeom>
              <a:avLst/>
              <a:gdLst>
                <a:gd name="T0" fmla="*/ 0 w 227"/>
                <a:gd name="T1" fmla="*/ 139 h 272"/>
                <a:gd name="T2" fmla="*/ 163 w 227"/>
                <a:gd name="T3" fmla="*/ 120 h 272"/>
                <a:gd name="T4" fmla="*/ 227 w 227"/>
                <a:gd name="T5" fmla="*/ 272 h 272"/>
                <a:gd name="T6" fmla="*/ 147 w 227"/>
                <a:gd name="T7" fmla="*/ 136 h 272"/>
                <a:gd name="T8" fmla="*/ 0 w 227"/>
                <a:gd name="T9" fmla="*/ 13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72">
                  <a:moveTo>
                    <a:pt x="0" y="139"/>
                  </a:moveTo>
                  <a:cubicBezTo>
                    <a:pt x="0" y="139"/>
                    <a:pt x="110" y="0"/>
                    <a:pt x="163" y="120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20" y="40"/>
                    <a:pt x="0" y="13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-4692650" y="1208088"/>
              <a:ext cx="1563687" cy="2084388"/>
            </a:xfrm>
            <a:custGeom>
              <a:avLst/>
              <a:gdLst>
                <a:gd name="T0" fmla="*/ 0 w 416"/>
                <a:gd name="T1" fmla="*/ 0 h 554"/>
                <a:gd name="T2" fmla="*/ 110 w 416"/>
                <a:gd name="T3" fmla="*/ 21 h 554"/>
                <a:gd name="T4" fmla="*/ 168 w 416"/>
                <a:gd name="T5" fmla="*/ 74 h 554"/>
                <a:gd name="T6" fmla="*/ 310 w 416"/>
                <a:gd name="T7" fmla="*/ 394 h 554"/>
                <a:gd name="T8" fmla="*/ 416 w 416"/>
                <a:gd name="T9" fmla="*/ 554 h 554"/>
                <a:gd name="T10" fmla="*/ 295 w 416"/>
                <a:gd name="T11" fmla="*/ 477 h 554"/>
                <a:gd name="T12" fmla="*/ 144 w 416"/>
                <a:gd name="T13" fmla="*/ 280 h 554"/>
                <a:gd name="T14" fmla="*/ 0 w 416"/>
                <a:gd name="T15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554">
                  <a:moveTo>
                    <a:pt x="0" y="0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47" y="34"/>
                    <a:pt x="168" y="74"/>
                  </a:cubicBezTo>
                  <a:cubicBezTo>
                    <a:pt x="168" y="74"/>
                    <a:pt x="288" y="338"/>
                    <a:pt x="310" y="394"/>
                  </a:cubicBezTo>
                  <a:cubicBezTo>
                    <a:pt x="310" y="394"/>
                    <a:pt x="360" y="496"/>
                    <a:pt x="416" y="554"/>
                  </a:cubicBezTo>
                  <a:cubicBezTo>
                    <a:pt x="416" y="554"/>
                    <a:pt x="346" y="544"/>
                    <a:pt x="295" y="477"/>
                  </a:cubicBezTo>
                  <a:cubicBezTo>
                    <a:pt x="295" y="477"/>
                    <a:pt x="218" y="304"/>
                    <a:pt x="144" y="280"/>
                  </a:cubicBezTo>
                  <a:cubicBezTo>
                    <a:pt x="144" y="280"/>
                    <a:pt x="94" y="104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-3914775" y="1858963"/>
              <a:ext cx="2254250" cy="1847850"/>
            </a:xfrm>
            <a:custGeom>
              <a:avLst/>
              <a:gdLst>
                <a:gd name="T0" fmla="*/ 0 w 600"/>
                <a:gd name="T1" fmla="*/ 0 h 491"/>
                <a:gd name="T2" fmla="*/ 253 w 600"/>
                <a:gd name="T3" fmla="*/ 376 h 491"/>
                <a:gd name="T4" fmla="*/ 600 w 600"/>
                <a:gd name="T5" fmla="*/ 411 h 491"/>
                <a:gd name="T6" fmla="*/ 243 w 600"/>
                <a:gd name="T7" fmla="*/ 403 h 491"/>
                <a:gd name="T8" fmla="*/ 0 w 600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491">
                  <a:moveTo>
                    <a:pt x="0" y="0"/>
                  </a:moveTo>
                  <a:cubicBezTo>
                    <a:pt x="0" y="0"/>
                    <a:pt x="144" y="309"/>
                    <a:pt x="253" y="376"/>
                  </a:cubicBezTo>
                  <a:cubicBezTo>
                    <a:pt x="253" y="376"/>
                    <a:pt x="389" y="469"/>
                    <a:pt x="600" y="411"/>
                  </a:cubicBezTo>
                  <a:cubicBezTo>
                    <a:pt x="600" y="411"/>
                    <a:pt x="477" y="491"/>
                    <a:pt x="243" y="403"/>
                  </a:cubicBezTo>
                  <a:cubicBezTo>
                    <a:pt x="243" y="403"/>
                    <a:pt x="136" y="376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-3027363" y="2701926"/>
              <a:ext cx="1954212" cy="873125"/>
            </a:xfrm>
            <a:custGeom>
              <a:avLst/>
              <a:gdLst>
                <a:gd name="T0" fmla="*/ 0 w 520"/>
                <a:gd name="T1" fmla="*/ 123 h 232"/>
                <a:gd name="T2" fmla="*/ 397 w 520"/>
                <a:gd name="T3" fmla="*/ 69 h 232"/>
                <a:gd name="T4" fmla="*/ 520 w 520"/>
                <a:gd name="T5" fmla="*/ 53 h 232"/>
                <a:gd name="T6" fmla="*/ 483 w 520"/>
                <a:gd name="T7" fmla="*/ 141 h 232"/>
                <a:gd name="T8" fmla="*/ 115 w 520"/>
                <a:gd name="T9" fmla="*/ 179 h 232"/>
                <a:gd name="T10" fmla="*/ 0 w 520"/>
                <a:gd name="T11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0" h="232">
                  <a:moveTo>
                    <a:pt x="0" y="123"/>
                  </a:moveTo>
                  <a:cubicBezTo>
                    <a:pt x="0" y="123"/>
                    <a:pt x="219" y="157"/>
                    <a:pt x="397" y="69"/>
                  </a:cubicBezTo>
                  <a:cubicBezTo>
                    <a:pt x="397" y="69"/>
                    <a:pt x="499" y="0"/>
                    <a:pt x="520" y="53"/>
                  </a:cubicBezTo>
                  <a:cubicBezTo>
                    <a:pt x="483" y="141"/>
                    <a:pt x="483" y="141"/>
                    <a:pt x="483" y="141"/>
                  </a:cubicBezTo>
                  <a:cubicBezTo>
                    <a:pt x="483" y="141"/>
                    <a:pt x="323" y="232"/>
                    <a:pt x="115" y="179"/>
                  </a:cubicBezTo>
                  <a:cubicBezTo>
                    <a:pt x="115" y="179"/>
                    <a:pt x="53" y="157"/>
                    <a:pt x="0" y="12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-6184900" y="2122488"/>
              <a:ext cx="2566987" cy="1030288"/>
            </a:xfrm>
            <a:custGeom>
              <a:avLst/>
              <a:gdLst>
                <a:gd name="T0" fmla="*/ 0 w 683"/>
                <a:gd name="T1" fmla="*/ 274 h 274"/>
                <a:gd name="T2" fmla="*/ 496 w 683"/>
                <a:gd name="T3" fmla="*/ 71 h 274"/>
                <a:gd name="T4" fmla="*/ 683 w 683"/>
                <a:gd name="T5" fmla="*/ 245 h 274"/>
                <a:gd name="T6" fmla="*/ 566 w 683"/>
                <a:gd name="T7" fmla="*/ 67 h 274"/>
                <a:gd name="T8" fmla="*/ 217 w 683"/>
                <a:gd name="T9" fmla="*/ 105 h 274"/>
                <a:gd name="T10" fmla="*/ 105 w 683"/>
                <a:gd name="T11" fmla="*/ 172 h 274"/>
                <a:gd name="T12" fmla="*/ 0 w 683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274">
                  <a:moveTo>
                    <a:pt x="0" y="274"/>
                  </a:moveTo>
                  <a:cubicBezTo>
                    <a:pt x="0" y="274"/>
                    <a:pt x="323" y="13"/>
                    <a:pt x="496" y="71"/>
                  </a:cubicBezTo>
                  <a:cubicBezTo>
                    <a:pt x="496" y="71"/>
                    <a:pt x="595" y="77"/>
                    <a:pt x="683" y="245"/>
                  </a:cubicBezTo>
                  <a:cubicBezTo>
                    <a:pt x="651" y="184"/>
                    <a:pt x="625" y="108"/>
                    <a:pt x="566" y="67"/>
                  </a:cubicBezTo>
                  <a:cubicBezTo>
                    <a:pt x="469" y="0"/>
                    <a:pt x="312" y="62"/>
                    <a:pt x="217" y="105"/>
                  </a:cubicBezTo>
                  <a:cubicBezTo>
                    <a:pt x="177" y="123"/>
                    <a:pt x="139" y="145"/>
                    <a:pt x="105" y="172"/>
                  </a:cubicBezTo>
                  <a:cubicBezTo>
                    <a:pt x="65" y="201"/>
                    <a:pt x="37" y="244"/>
                    <a:pt x="0" y="27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-4483100" y="2389188"/>
              <a:ext cx="1906587" cy="2078038"/>
            </a:xfrm>
            <a:custGeom>
              <a:avLst/>
              <a:gdLst>
                <a:gd name="T0" fmla="*/ 0 w 507"/>
                <a:gd name="T1" fmla="*/ 0 h 552"/>
                <a:gd name="T2" fmla="*/ 81 w 507"/>
                <a:gd name="T3" fmla="*/ 120 h 552"/>
                <a:gd name="T4" fmla="*/ 354 w 507"/>
                <a:gd name="T5" fmla="*/ 507 h 552"/>
                <a:gd name="T6" fmla="*/ 478 w 507"/>
                <a:gd name="T7" fmla="*/ 552 h 552"/>
                <a:gd name="T8" fmla="*/ 507 w 507"/>
                <a:gd name="T9" fmla="*/ 550 h 552"/>
                <a:gd name="T10" fmla="*/ 434 w 507"/>
                <a:gd name="T11" fmla="*/ 488 h 552"/>
                <a:gd name="T12" fmla="*/ 262 w 507"/>
                <a:gd name="T13" fmla="*/ 234 h 552"/>
                <a:gd name="T14" fmla="*/ 126 w 507"/>
                <a:gd name="T15" fmla="*/ 52 h 552"/>
                <a:gd name="T16" fmla="*/ 66 w 507"/>
                <a:gd name="T17" fmla="*/ 16 h 552"/>
                <a:gd name="T18" fmla="*/ 0 w 507"/>
                <a:gd name="T1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552">
                  <a:moveTo>
                    <a:pt x="0" y="0"/>
                  </a:moveTo>
                  <a:cubicBezTo>
                    <a:pt x="29" y="39"/>
                    <a:pt x="55" y="79"/>
                    <a:pt x="81" y="120"/>
                  </a:cubicBezTo>
                  <a:cubicBezTo>
                    <a:pt x="165" y="255"/>
                    <a:pt x="178" y="406"/>
                    <a:pt x="354" y="507"/>
                  </a:cubicBezTo>
                  <a:cubicBezTo>
                    <a:pt x="395" y="531"/>
                    <a:pt x="430" y="550"/>
                    <a:pt x="478" y="552"/>
                  </a:cubicBezTo>
                  <a:cubicBezTo>
                    <a:pt x="478" y="552"/>
                    <a:pt x="507" y="550"/>
                    <a:pt x="507" y="550"/>
                  </a:cubicBezTo>
                  <a:cubicBezTo>
                    <a:pt x="488" y="551"/>
                    <a:pt x="445" y="499"/>
                    <a:pt x="434" y="488"/>
                  </a:cubicBezTo>
                  <a:cubicBezTo>
                    <a:pt x="361" y="411"/>
                    <a:pt x="308" y="330"/>
                    <a:pt x="262" y="234"/>
                  </a:cubicBezTo>
                  <a:cubicBezTo>
                    <a:pt x="230" y="166"/>
                    <a:pt x="185" y="100"/>
                    <a:pt x="126" y="52"/>
                  </a:cubicBezTo>
                  <a:cubicBezTo>
                    <a:pt x="107" y="37"/>
                    <a:pt x="88" y="24"/>
                    <a:pt x="66" y="16"/>
                  </a:cubicBezTo>
                  <a:cubicBezTo>
                    <a:pt x="55" y="11"/>
                    <a:pt x="5" y="7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-3592513" y="3857626"/>
              <a:ext cx="2008187" cy="815975"/>
            </a:xfrm>
            <a:custGeom>
              <a:avLst/>
              <a:gdLst>
                <a:gd name="T0" fmla="*/ 1 w 534"/>
                <a:gd name="T1" fmla="*/ 50 h 217"/>
                <a:gd name="T2" fmla="*/ 0 w 534"/>
                <a:gd name="T3" fmla="*/ 50 h 217"/>
                <a:gd name="T4" fmla="*/ 251 w 534"/>
                <a:gd name="T5" fmla="*/ 200 h 217"/>
                <a:gd name="T6" fmla="*/ 404 w 534"/>
                <a:gd name="T7" fmla="*/ 130 h 217"/>
                <a:gd name="T8" fmla="*/ 534 w 534"/>
                <a:gd name="T9" fmla="*/ 0 h 217"/>
                <a:gd name="T10" fmla="*/ 287 w 534"/>
                <a:gd name="T11" fmla="*/ 164 h 217"/>
                <a:gd name="T12" fmla="*/ 1 w 534"/>
                <a:gd name="T13" fmla="*/ 5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4" h="217">
                  <a:moveTo>
                    <a:pt x="1" y="50"/>
                  </a:moveTo>
                  <a:cubicBezTo>
                    <a:pt x="1" y="50"/>
                    <a:pt x="0" y="50"/>
                    <a:pt x="0" y="50"/>
                  </a:cubicBezTo>
                  <a:cubicBezTo>
                    <a:pt x="61" y="136"/>
                    <a:pt x="135" y="217"/>
                    <a:pt x="251" y="200"/>
                  </a:cubicBezTo>
                  <a:cubicBezTo>
                    <a:pt x="307" y="192"/>
                    <a:pt x="359" y="162"/>
                    <a:pt x="404" y="130"/>
                  </a:cubicBezTo>
                  <a:cubicBezTo>
                    <a:pt x="455" y="93"/>
                    <a:pt x="488" y="41"/>
                    <a:pt x="534" y="0"/>
                  </a:cubicBezTo>
                  <a:cubicBezTo>
                    <a:pt x="463" y="64"/>
                    <a:pt x="384" y="142"/>
                    <a:pt x="287" y="164"/>
                  </a:cubicBezTo>
                  <a:cubicBezTo>
                    <a:pt x="178" y="190"/>
                    <a:pt x="83" y="111"/>
                    <a:pt x="1" y="5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-2551113" y="2932113"/>
              <a:ext cx="1849437" cy="1895475"/>
            </a:xfrm>
            <a:custGeom>
              <a:avLst/>
              <a:gdLst>
                <a:gd name="T0" fmla="*/ 0 w 492"/>
                <a:gd name="T1" fmla="*/ 448 h 504"/>
                <a:gd name="T2" fmla="*/ 218 w 492"/>
                <a:gd name="T3" fmla="*/ 419 h 504"/>
                <a:gd name="T4" fmla="*/ 473 w 492"/>
                <a:gd name="T5" fmla="*/ 91 h 504"/>
                <a:gd name="T6" fmla="*/ 481 w 492"/>
                <a:gd name="T7" fmla="*/ 59 h 504"/>
                <a:gd name="T8" fmla="*/ 414 w 492"/>
                <a:gd name="T9" fmla="*/ 0 h 504"/>
                <a:gd name="T10" fmla="*/ 0 w 492"/>
                <a:gd name="T11" fmla="*/ 44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504">
                  <a:moveTo>
                    <a:pt x="0" y="448"/>
                  </a:moveTo>
                  <a:cubicBezTo>
                    <a:pt x="0" y="448"/>
                    <a:pt x="130" y="504"/>
                    <a:pt x="218" y="419"/>
                  </a:cubicBezTo>
                  <a:cubicBezTo>
                    <a:pt x="218" y="419"/>
                    <a:pt x="404" y="270"/>
                    <a:pt x="473" y="91"/>
                  </a:cubicBezTo>
                  <a:cubicBezTo>
                    <a:pt x="473" y="91"/>
                    <a:pt x="492" y="64"/>
                    <a:pt x="481" y="59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4" y="0"/>
                    <a:pt x="224" y="398"/>
                    <a:pt x="0" y="44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-1754188" y="2682876"/>
              <a:ext cx="849312" cy="1181100"/>
            </a:xfrm>
            <a:custGeom>
              <a:avLst/>
              <a:gdLst>
                <a:gd name="T0" fmla="*/ 0 w 226"/>
                <a:gd name="T1" fmla="*/ 314 h 314"/>
                <a:gd name="T2" fmla="*/ 122 w 226"/>
                <a:gd name="T3" fmla="*/ 53 h 314"/>
                <a:gd name="T4" fmla="*/ 189 w 226"/>
                <a:gd name="T5" fmla="*/ 64 h 314"/>
                <a:gd name="T6" fmla="*/ 0 w 226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314">
                  <a:moveTo>
                    <a:pt x="0" y="314"/>
                  </a:moveTo>
                  <a:cubicBezTo>
                    <a:pt x="0" y="314"/>
                    <a:pt x="226" y="56"/>
                    <a:pt x="122" y="53"/>
                  </a:cubicBezTo>
                  <a:cubicBezTo>
                    <a:pt x="122" y="53"/>
                    <a:pt x="181" y="0"/>
                    <a:pt x="189" y="64"/>
                  </a:cubicBezTo>
                  <a:cubicBezTo>
                    <a:pt x="189" y="64"/>
                    <a:pt x="80" y="277"/>
                    <a:pt x="0" y="31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-5448300" y="1908176"/>
              <a:ext cx="1390650" cy="466725"/>
            </a:xfrm>
            <a:custGeom>
              <a:avLst/>
              <a:gdLst>
                <a:gd name="T0" fmla="*/ 59 w 370"/>
                <a:gd name="T1" fmla="*/ 62 h 124"/>
                <a:gd name="T2" fmla="*/ 370 w 370"/>
                <a:gd name="T3" fmla="*/ 124 h 124"/>
                <a:gd name="T4" fmla="*/ 219 w 370"/>
                <a:gd name="T5" fmla="*/ 110 h 124"/>
                <a:gd name="T6" fmla="*/ 0 w 370"/>
                <a:gd name="T7" fmla="*/ 123 h 124"/>
                <a:gd name="T8" fmla="*/ 59 w 370"/>
                <a:gd name="T9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24">
                  <a:moveTo>
                    <a:pt x="59" y="62"/>
                  </a:moveTo>
                  <a:cubicBezTo>
                    <a:pt x="59" y="62"/>
                    <a:pt x="202" y="0"/>
                    <a:pt x="370" y="124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59" y="6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-3527425" y="3051176"/>
              <a:ext cx="1866900" cy="722313"/>
            </a:xfrm>
            <a:custGeom>
              <a:avLst/>
              <a:gdLst>
                <a:gd name="T0" fmla="*/ 0 w 497"/>
                <a:gd name="T1" fmla="*/ 0 h 192"/>
                <a:gd name="T2" fmla="*/ 497 w 497"/>
                <a:gd name="T3" fmla="*/ 94 h 192"/>
                <a:gd name="T4" fmla="*/ 385 w 497"/>
                <a:gd name="T5" fmla="*/ 118 h 192"/>
                <a:gd name="T6" fmla="*/ 268 w 497"/>
                <a:gd name="T7" fmla="*/ 115 h 192"/>
                <a:gd name="T8" fmla="*/ 68 w 497"/>
                <a:gd name="T9" fmla="*/ 35 h 192"/>
                <a:gd name="T10" fmla="*/ 0 w 497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192">
                  <a:moveTo>
                    <a:pt x="0" y="0"/>
                  </a:moveTo>
                  <a:cubicBezTo>
                    <a:pt x="0" y="0"/>
                    <a:pt x="166" y="192"/>
                    <a:pt x="497" y="94"/>
                  </a:cubicBezTo>
                  <a:cubicBezTo>
                    <a:pt x="385" y="118"/>
                    <a:pt x="385" y="118"/>
                    <a:pt x="385" y="118"/>
                  </a:cubicBezTo>
                  <a:cubicBezTo>
                    <a:pt x="268" y="115"/>
                    <a:pt x="268" y="115"/>
                    <a:pt x="268" y="115"/>
                  </a:cubicBezTo>
                  <a:cubicBezTo>
                    <a:pt x="68" y="35"/>
                    <a:pt x="68" y="35"/>
                    <a:pt x="68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-1690688" y="2671763"/>
              <a:ext cx="631825" cy="450850"/>
            </a:xfrm>
            <a:custGeom>
              <a:avLst/>
              <a:gdLst>
                <a:gd name="T0" fmla="*/ 0 w 168"/>
                <a:gd name="T1" fmla="*/ 96 h 120"/>
                <a:gd name="T2" fmla="*/ 168 w 168"/>
                <a:gd name="T3" fmla="*/ 48 h 120"/>
                <a:gd name="T4" fmla="*/ 109 w 168"/>
                <a:gd name="T5" fmla="*/ 109 h 120"/>
                <a:gd name="T6" fmla="*/ 13 w 168"/>
                <a:gd name="T7" fmla="*/ 120 h 120"/>
                <a:gd name="T8" fmla="*/ 0 w 168"/>
                <a:gd name="T9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20">
                  <a:moveTo>
                    <a:pt x="0" y="96"/>
                  </a:moveTo>
                  <a:cubicBezTo>
                    <a:pt x="0" y="96"/>
                    <a:pt x="123" y="0"/>
                    <a:pt x="168" y="4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3" y="120"/>
                    <a:pt x="13" y="120"/>
                    <a:pt x="13" y="12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/>
          </p:spPr>
          <p:txBody>
            <a:bodyPr lIns="68568" tIns="34285" rIns="68568" bIns="3428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Rectangle 42"/>
          <p:cNvSpPr/>
          <p:nvPr/>
        </p:nvSpPr>
        <p:spPr bwMode="auto">
          <a:xfrm>
            <a:off x="3691002" y="2938463"/>
            <a:ext cx="1722835" cy="150852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4" name="Rectangle 42"/>
          <p:cNvSpPr/>
          <p:nvPr/>
        </p:nvSpPr>
        <p:spPr bwMode="auto">
          <a:xfrm>
            <a:off x="6291279" y="2938463"/>
            <a:ext cx="1722835" cy="150852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第三部分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重点项目展望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933196"/>
      </p:ext>
    </p:extLst>
  </p:cSld>
  <p:clrMapOvr>
    <a:masterClrMapping/>
  </p:clrMapOvr>
  <p:transition spd="slow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40" grpId="0" animBg="1"/>
      <p:bldP spid="44" grpId="0" animBg="1"/>
      <p:bldP spid="77" grpId="0" animBg="1"/>
      <p:bldP spid="78" grpId="0" animBg="1"/>
      <p:bldP spid="37" grpId="0"/>
      <p:bldP spid="20497" grpId="0" animBg="1"/>
      <p:bldP spid="39" grpId="0"/>
      <p:bldP spid="41" grpId="0"/>
      <p:bldP spid="20500" grpId="0" animBg="1"/>
      <p:bldP spid="45" grpId="0"/>
      <p:bldP spid="73" grpId="0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第三部分 成功经验分享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769041" y="2802951"/>
            <a:ext cx="2201863" cy="4779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kern="0" dirty="0" smtClean="0">
                <a:solidFill>
                  <a:schemeClr val="accent1"/>
                </a:solidFill>
                <a:cs typeface="+mn-ea"/>
                <a:sym typeface="+mn-lt"/>
              </a:rPr>
              <a:t>您的标题文字</a:t>
            </a:r>
            <a:endParaRPr lang="zh-CN" altLang="en-US" sz="16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2125250" y="3366463"/>
            <a:ext cx="1489404" cy="5257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chemeClr val="accent1"/>
                </a:solidFill>
                <a:cs typeface="+mn-ea"/>
                <a:sym typeface="+mn-lt"/>
              </a:rPr>
              <a:t>您的内容打在</a:t>
            </a:r>
            <a:r>
              <a:rPr lang="zh-CN" altLang="en-US" sz="1200" kern="0" dirty="0" smtClean="0">
                <a:solidFill>
                  <a:schemeClr val="accent1"/>
                </a:solidFill>
                <a:cs typeface="+mn-ea"/>
                <a:sym typeface="+mn-lt"/>
              </a:rPr>
              <a:t>这里</a:t>
            </a:r>
            <a:endParaRPr lang="en-US" altLang="zh-CN" sz="1200" kern="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2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5167135" y="2802951"/>
            <a:ext cx="2201863" cy="4779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chemeClr val="accent1"/>
                </a:solidFill>
                <a:cs typeface="+mn-ea"/>
                <a:sym typeface="+mn-lt"/>
              </a:rPr>
              <a:t>您的标题文字</a:t>
            </a: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5527175" y="3395188"/>
            <a:ext cx="1481783" cy="5257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zh-CN" altLang="en-US" sz="1200" kern="0" dirty="0">
                <a:solidFill>
                  <a:schemeClr val="accent1"/>
                </a:solidFill>
                <a:cs typeface="+mn-ea"/>
                <a:sym typeface="+mn-lt"/>
              </a:rPr>
              <a:t>您的内容打在</a:t>
            </a:r>
            <a:r>
              <a:rPr lang="zh-CN" altLang="en-US" sz="1200" kern="0" dirty="0" smtClean="0">
                <a:solidFill>
                  <a:schemeClr val="accent1"/>
                </a:solidFill>
                <a:cs typeface="+mn-ea"/>
                <a:sym typeface="+mn-lt"/>
              </a:rPr>
              <a:t>这里</a:t>
            </a:r>
            <a:endParaRPr lang="en-US" altLang="zh-CN" sz="1200" kern="0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2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</a:t>
            </a:r>
            <a:endParaRPr lang="zh-CN" altLang="en-US" sz="16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>
            <a:off x="2051720" y="3320535"/>
            <a:ext cx="1712912" cy="0"/>
          </a:xfrm>
          <a:prstGeom prst="line">
            <a:avLst/>
          </a:prstGeom>
          <a:noFill/>
          <a:ln w="19050">
            <a:solidFill>
              <a:schemeClr val="accent1">
                <a:alpha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436097" y="3320535"/>
            <a:ext cx="1712913" cy="0"/>
          </a:xfrm>
          <a:prstGeom prst="line">
            <a:avLst/>
          </a:prstGeom>
          <a:noFill/>
          <a:ln w="19050">
            <a:solidFill>
              <a:schemeClr val="accent1">
                <a:alpha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n>
                <a:solidFill>
                  <a:schemeClr val="bg1">
                    <a:lumMod val="6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39" name="圆角矩形 38"/>
          <p:cNvSpPr/>
          <p:nvPr/>
        </p:nvSpPr>
        <p:spPr bwMode="auto">
          <a:xfrm flipH="1">
            <a:off x="1395425" y="1203598"/>
            <a:ext cx="6353175" cy="850106"/>
          </a:xfrm>
          <a:prstGeom prst="roundRect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1806166" y="1354818"/>
            <a:ext cx="5544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r>
              <a:rPr lang="en-US" altLang="zh-CN" sz="1200" kern="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308311" y="2749432"/>
            <a:ext cx="1110654" cy="1110191"/>
            <a:chOff x="5243876" y="1093575"/>
            <a:chExt cx="2856309" cy="2855119"/>
          </a:xfrm>
          <a:solidFill>
            <a:schemeClr val="accent1">
              <a:alpha val="50000"/>
            </a:schemeClr>
          </a:solidFill>
        </p:grpSpPr>
        <p:sp>
          <p:nvSpPr>
            <p:cNvPr id="53" name="椭圆 52"/>
            <p:cNvSpPr/>
            <p:nvPr/>
          </p:nvSpPr>
          <p:spPr bwMode="auto">
            <a:xfrm>
              <a:off x="5243876" y="1093575"/>
              <a:ext cx="2856309" cy="285511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20"/>
            <p:cNvSpPr txBox="1">
              <a:spLocks noChangeArrowheads="1"/>
            </p:cNvSpPr>
            <p:nvPr/>
          </p:nvSpPr>
          <p:spPr bwMode="auto">
            <a:xfrm>
              <a:off x="5384946" y="2118230"/>
              <a:ext cx="2585631" cy="8706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标题文字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87755" y="2749432"/>
            <a:ext cx="1110654" cy="1110191"/>
            <a:chOff x="5243876" y="1093575"/>
            <a:chExt cx="2856309" cy="2855119"/>
          </a:xfrm>
          <a:solidFill>
            <a:schemeClr val="accent1">
              <a:alpha val="50000"/>
            </a:schemeClr>
          </a:solidFill>
        </p:grpSpPr>
        <p:sp>
          <p:nvSpPr>
            <p:cNvPr id="60" name="椭圆 59"/>
            <p:cNvSpPr/>
            <p:nvPr/>
          </p:nvSpPr>
          <p:spPr bwMode="auto">
            <a:xfrm>
              <a:off x="5243876" y="1093575"/>
              <a:ext cx="2856309" cy="2855119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20"/>
            <p:cNvSpPr txBox="1">
              <a:spLocks noChangeArrowheads="1"/>
            </p:cNvSpPr>
            <p:nvPr/>
          </p:nvSpPr>
          <p:spPr bwMode="auto">
            <a:xfrm>
              <a:off x="5384946" y="2118230"/>
              <a:ext cx="2585631" cy="8706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标题文字</a:t>
              </a:r>
              <a:endParaRPr lang="zh-CN" altLang="en-US" sz="16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 bwMode="auto">
          <a:xfrm>
            <a:off x="4048295" y="2827649"/>
            <a:ext cx="1116000" cy="11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成功经验</a:t>
            </a:r>
            <a:endParaRPr lang="zh-CN" altLang="en-US" sz="1400" b="1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486213"/>
      </p:ext>
    </p:extLst>
  </p:cSld>
  <p:clrMapOvr>
    <a:masterClrMapping/>
  </p:clrMapOvr>
  <p:transition spd="slow" advTm="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" fill="hold"/>
                                        <p:tgtEl>
                                          <p:spTgt spid="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 animBg="1"/>
      <p:bldP spid="26" grpId="0" animBg="1"/>
      <p:bldP spid="39" grpId="0" animBg="1"/>
      <p:bldP spid="40" grpId="0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395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9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180" y="357062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cs typeface="+mn-ea"/>
                <a:sym typeface="+mn-lt"/>
              </a:rPr>
              <a:t>经验总结与不足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9752" y="350785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34898" y="403350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8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1" grpId="0"/>
      <p:bldP spid="19" grpId="0"/>
      <p:bldP spid="19" grpId="1"/>
      <p:bldP spid="27" grpId="0" animBg="1"/>
      <p:bldP spid="2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第四部分 认识上的不足</a:t>
            </a:r>
            <a:endParaRPr lang="zh-CN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763115" y="1635647"/>
            <a:ext cx="2305216" cy="23042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endParaRPr lang="zh-CN" altLang="en-US" sz="1400" b="1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889985" y="2383821"/>
            <a:ext cx="2051481" cy="807911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kern="0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认识上的</a:t>
            </a:r>
            <a:endParaRPr lang="en-US" altLang="zh-CN" sz="2400" b="1" kern="0" dirty="0" smtClean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kern="0" dirty="0" smtClean="0">
                <a:ln w="18415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不足</a:t>
            </a:r>
            <a:endParaRPr lang="zh-CN" altLang="en-US" sz="2400" b="1" kern="0" dirty="0">
              <a:ln w="18415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595847" y="1501675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3600659" y="2332909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3600659" y="3164145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3600659" y="3995380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83568" y="3507274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1061173" y="3837399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1835503" y="3748522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 bwMode="auto">
          <a:xfrm>
            <a:off x="2691319" y="3806518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1046501" y="3570443"/>
            <a:ext cx="141376" cy="1414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1564062" y="3958783"/>
            <a:ext cx="141376" cy="1414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2431632" y="3759307"/>
            <a:ext cx="141376" cy="1414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4027895" y="1635061"/>
            <a:ext cx="648000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4027895" y="2466296"/>
            <a:ext cx="648000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4027895" y="3297531"/>
            <a:ext cx="648000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027895" y="4128766"/>
            <a:ext cx="648000" cy="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52440" y="1492801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47975" y="2380900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47975" y="3196990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47975" y="4011911"/>
            <a:ext cx="3780000" cy="430879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您</a:t>
            </a: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0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2440" y="125703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cs typeface="+mn-ea"/>
                <a:sym typeface="+mn-lt"/>
              </a:rPr>
              <a:t>对手认识不够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52440" y="214041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cs typeface="+mn-ea"/>
                <a:sym typeface="+mn-lt"/>
              </a:rPr>
              <a:t>市场分析不透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52440" y="295178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cs typeface="+mn-ea"/>
                <a:sym typeface="+mn-lt"/>
              </a:rPr>
              <a:t>团队合作不力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52440" y="379588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  <a:cs typeface="+mn-ea"/>
                <a:sym typeface="+mn-lt"/>
              </a:rPr>
              <a:t>行动速度迟缓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87677351"/>
      </p:ext>
    </p:extLst>
  </p:cSld>
  <p:clrMapOvr>
    <a:masterClrMapping/>
  </p:clrMapOvr>
  <p:transition spd="slow" advTm="11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55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67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7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9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9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9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3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95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87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87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8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81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8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8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8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1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61"/>
                            </p:stCondLst>
                            <p:childTnLst>
                              <p:par>
                                <p:cTn id="8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61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11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611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111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861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361"/>
                            </p:stCondLst>
                            <p:childTnLst>
                              <p:par>
                                <p:cTn id="10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61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11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11"/>
                            </p:stCondLst>
                            <p:childTnLst>
                              <p:par>
                                <p:cTn id="1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611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55" grpId="0"/>
      <p:bldP spid="56" grpId="0"/>
      <p:bldP spid="57" grpId="0"/>
      <p:bldP spid="58" grpId="0"/>
      <p:bldP spid="41" grpId="0"/>
      <p:bldP spid="45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第四部分 管理上的不足之处</a:t>
            </a:r>
          </a:p>
        </p:txBody>
      </p:sp>
      <p:sp>
        <p:nvSpPr>
          <p:cNvPr id="159" name="椭圆 158"/>
          <p:cNvSpPr/>
          <p:nvPr/>
        </p:nvSpPr>
        <p:spPr bwMode="auto">
          <a:xfrm>
            <a:off x="4033838" y="2295516"/>
            <a:ext cx="1191847" cy="11913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0" rIns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sym typeface="+mn-lt"/>
              </a:rPr>
              <a:t>管理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lt"/>
              </a:rPr>
              <a:t/>
            </a:r>
            <a:br>
              <a:rPr lang="en-US" altLang="zh-CN" sz="2000" b="1" dirty="0">
                <a:solidFill>
                  <a:schemeClr val="tx2">
                    <a:lumMod val="75000"/>
                  </a:schemeClr>
                </a:solidFill>
                <a:sym typeface="+mn-lt"/>
              </a:rPr>
            </a:b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sym typeface="+mn-lt"/>
              </a:rPr>
              <a:t>不足</a:t>
            </a:r>
          </a:p>
        </p:txBody>
      </p:sp>
      <p:sp>
        <p:nvSpPr>
          <p:cNvPr id="170" name="TextBox 72"/>
          <p:cNvSpPr txBox="1"/>
          <p:nvPr/>
        </p:nvSpPr>
        <p:spPr bwMode="auto">
          <a:xfrm>
            <a:off x="5330665" y="1153656"/>
            <a:ext cx="24482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1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2" name="TextBox 72"/>
          <p:cNvSpPr txBox="1"/>
          <p:nvPr/>
        </p:nvSpPr>
        <p:spPr bwMode="auto">
          <a:xfrm>
            <a:off x="5940179" y="3601928"/>
            <a:ext cx="24574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1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4" name="TextBox 72"/>
          <p:cNvSpPr txBox="1"/>
          <p:nvPr/>
        </p:nvSpPr>
        <p:spPr bwMode="auto">
          <a:xfrm>
            <a:off x="1623845" y="4177992"/>
            <a:ext cx="2386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1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6" name="TextBox 72"/>
          <p:cNvSpPr txBox="1"/>
          <p:nvPr/>
        </p:nvSpPr>
        <p:spPr bwMode="auto">
          <a:xfrm>
            <a:off x="971600" y="1873736"/>
            <a:ext cx="2448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00" kern="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r>
              <a:rPr lang="zh-CN" altLang="en-US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en-US" altLang="zh-CN" sz="1000" kern="0" dirty="0" smtClean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endParaRPr lang="en-US" altLang="zh-CN" sz="1000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39952" y="915568"/>
            <a:ext cx="936116" cy="1206128"/>
            <a:chOff x="4139952" y="915568"/>
            <a:chExt cx="936116" cy="1206128"/>
          </a:xfrm>
        </p:grpSpPr>
        <p:sp>
          <p:nvSpPr>
            <p:cNvPr id="141" name="矩形 1"/>
            <p:cNvSpPr/>
            <p:nvPr/>
          </p:nvSpPr>
          <p:spPr bwMode="auto">
            <a:xfrm>
              <a:off x="4276565" y="915568"/>
              <a:ext cx="706438" cy="1206128"/>
            </a:xfrm>
            <a:custGeom>
              <a:avLst/>
              <a:gdLst/>
              <a:ahLst/>
              <a:cxnLst/>
              <a:rect l="l" t="t" r="r" b="b"/>
              <a:pathLst>
                <a:path w="763321" h="1303072">
                  <a:moveTo>
                    <a:pt x="381661" y="0"/>
                  </a:moveTo>
                  <a:cubicBezTo>
                    <a:pt x="519794" y="0"/>
                    <a:pt x="657928" y="52696"/>
                    <a:pt x="763321" y="158089"/>
                  </a:cubicBezTo>
                  <a:cubicBezTo>
                    <a:pt x="974107" y="368875"/>
                    <a:pt x="974107" y="710625"/>
                    <a:pt x="763321" y="921411"/>
                  </a:cubicBezTo>
                  <a:lnTo>
                    <a:pt x="381660" y="1303072"/>
                  </a:lnTo>
                  <a:lnTo>
                    <a:pt x="0" y="921411"/>
                  </a:lnTo>
                  <a:cubicBezTo>
                    <a:pt x="-210786" y="710625"/>
                    <a:pt x="-210786" y="368875"/>
                    <a:pt x="0" y="158089"/>
                  </a:cubicBezTo>
                  <a:cubicBezTo>
                    <a:pt x="105392" y="52696"/>
                    <a:pt x="243526" y="0"/>
                    <a:pt x="381661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176141" y="1392763"/>
              <a:ext cx="899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 smtClean="0">
                  <a:cs typeface="+mn-ea"/>
                  <a:sym typeface="+mn-lt"/>
                </a:rPr>
                <a:t>标题文字</a:t>
              </a:r>
              <a:endParaRPr lang="zh-CN" altLang="en-US" sz="1100" b="1" dirty="0">
                <a:cs typeface="+mn-ea"/>
                <a:sym typeface="+mn-l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39952" y="1038087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26196" y="2427751"/>
            <a:ext cx="1134036" cy="853811"/>
            <a:chOff x="5526196" y="2427740"/>
            <a:chExt cx="1134036" cy="853811"/>
          </a:xfrm>
        </p:grpSpPr>
        <p:sp>
          <p:nvSpPr>
            <p:cNvPr id="146" name="矩形 19"/>
            <p:cNvSpPr/>
            <p:nvPr/>
          </p:nvSpPr>
          <p:spPr bwMode="auto">
            <a:xfrm>
              <a:off x="5526196" y="2427740"/>
              <a:ext cx="1062037" cy="853811"/>
            </a:xfrm>
            <a:custGeom>
              <a:avLst/>
              <a:gdLst/>
              <a:ahLst/>
              <a:cxnLst/>
              <a:rect l="l" t="t" r="r" b="b"/>
              <a:pathLst>
                <a:path w="1146667" h="922766">
                  <a:moveTo>
                    <a:pt x="764444" y="0"/>
                  </a:moveTo>
                  <a:cubicBezTo>
                    <a:pt x="902782" y="0"/>
                    <a:pt x="1041119" y="52773"/>
                    <a:pt x="1146667" y="158321"/>
                  </a:cubicBezTo>
                  <a:cubicBezTo>
                    <a:pt x="1357762" y="369417"/>
                    <a:pt x="1357762" y="711670"/>
                    <a:pt x="1146667" y="922766"/>
                  </a:cubicBezTo>
                  <a:cubicBezTo>
                    <a:pt x="935571" y="1133861"/>
                    <a:pt x="593317" y="1133861"/>
                    <a:pt x="382222" y="922766"/>
                  </a:cubicBezTo>
                  <a:lnTo>
                    <a:pt x="0" y="540543"/>
                  </a:lnTo>
                  <a:lnTo>
                    <a:pt x="382222" y="158321"/>
                  </a:lnTo>
                  <a:cubicBezTo>
                    <a:pt x="487770" y="52773"/>
                    <a:pt x="626107" y="0"/>
                    <a:pt x="764444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724128" y="249974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742228" y="2897530"/>
              <a:ext cx="899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44921" y="3678932"/>
            <a:ext cx="960466" cy="1058535"/>
            <a:chOff x="4144921" y="3678932"/>
            <a:chExt cx="960466" cy="1058535"/>
          </a:xfrm>
        </p:grpSpPr>
        <p:sp>
          <p:nvSpPr>
            <p:cNvPr id="151" name="矩形 21"/>
            <p:cNvSpPr/>
            <p:nvPr/>
          </p:nvSpPr>
          <p:spPr bwMode="auto">
            <a:xfrm>
              <a:off x="4276565" y="3678932"/>
              <a:ext cx="706438" cy="1058535"/>
            </a:xfrm>
            <a:custGeom>
              <a:avLst/>
              <a:gdLst/>
              <a:ahLst/>
              <a:cxnLst/>
              <a:rect l="l" t="t" r="r" b="b"/>
              <a:pathLst>
                <a:path w="763322" h="1144983">
                  <a:moveTo>
                    <a:pt x="381661" y="0"/>
                  </a:moveTo>
                  <a:lnTo>
                    <a:pt x="763322" y="381661"/>
                  </a:lnTo>
                  <a:cubicBezTo>
                    <a:pt x="974108" y="592447"/>
                    <a:pt x="974108" y="934197"/>
                    <a:pt x="763322" y="1144983"/>
                  </a:cubicBezTo>
                  <a:cubicBezTo>
                    <a:pt x="552536" y="1355769"/>
                    <a:pt x="210786" y="1355769"/>
                    <a:pt x="0" y="1144983"/>
                  </a:cubicBezTo>
                  <a:cubicBezTo>
                    <a:pt x="-210785" y="934197"/>
                    <a:pt x="-210785" y="592447"/>
                    <a:pt x="0" y="381661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144921" y="3990415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205460" y="4377546"/>
              <a:ext cx="899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95156" y="2390474"/>
            <a:ext cx="1208087" cy="1001403"/>
            <a:chOff x="2595156" y="2390474"/>
            <a:chExt cx="1208087" cy="1001403"/>
          </a:xfrm>
        </p:grpSpPr>
        <p:sp>
          <p:nvSpPr>
            <p:cNvPr id="156" name="矩形 15"/>
            <p:cNvSpPr/>
            <p:nvPr/>
          </p:nvSpPr>
          <p:spPr bwMode="auto">
            <a:xfrm>
              <a:off x="2595156" y="2390474"/>
              <a:ext cx="1208087" cy="1001403"/>
            </a:xfrm>
            <a:custGeom>
              <a:avLst/>
              <a:gdLst/>
              <a:ahLst/>
              <a:cxnLst/>
              <a:rect l="l" t="t" r="r" b="b"/>
              <a:pathLst>
                <a:path w="1304031" h="1080295">
                  <a:moveTo>
                    <a:pt x="539751" y="1"/>
                  </a:moveTo>
                  <a:cubicBezTo>
                    <a:pt x="677987" y="103"/>
                    <a:pt x="816261" y="52940"/>
                    <a:pt x="921809" y="158487"/>
                  </a:cubicBezTo>
                  <a:lnTo>
                    <a:pt x="1304031" y="540710"/>
                  </a:lnTo>
                  <a:lnTo>
                    <a:pt x="922370" y="922370"/>
                  </a:lnTo>
                  <a:cubicBezTo>
                    <a:pt x="711585" y="1133156"/>
                    <a:pt x="369583" y="1132904"/>
                    <a:pt x="158487" y="921809"/>
                  </a:cubicBezTo>
                  <a:cubicBezTo>
                    <a:pt x="-52608" y="710714"/>
                    <a:pt x="-52860" y="368711"/>
                    <a:pt x="157926" y="157926"/>
                  </a:cubicBezTo>
                  <a:cubicBezTo>
                    <a:pt x="263319" y="52533"/>
                    <a:pt x="401516" y="-100"/>
                    <a:pt x="539751" y="1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631863" y="249974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649963" y="2891190"/>
              <a:ext cx="8999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标题文字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937384335"/>
      </p:ext>
    </p:extLst>
  </p:cSld>
  <p:clrMapOvr>
    <a:masterClrMapping/>
  </p:clrMapOvr>
  <p:transition spd="slow" advTm="4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70" grpId="0"/>
      <p:bldP spid="172" grpId="0"/>
      <p:bldP spid="174" grpId="0"/>
      <p:bldP spid="1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第四部分 管理上的不足之处</a:t>
            </a:r>
          </a:p>
        </p:txBody>
      </p:sp>
      <p:grpSp>
        <p:nvGrpSpPr>
          <p:cNvPr id="3" name="Group 252"/>
          <p:cNvGrpSpPr>
            <a:grpSpLocks/>
          </p:cNvGrpSpPr>
          <p:nvPr/>
        </p:nvGrpSpPr>
        <p:grpSpPr bwMode="auto">
          <a:xfrm>
            <a:off x="2538637" y="1268160"/>
            <a:ext cx="3906837" cy="2959774"/>
            <a:chOff x="1599" y="756"/>
            <a:chExt cx="2461" cy="1865"/>
          </a:xfrm>
        </p:grpSpPr>
        <p:sp>
          <p:nvSpPr>
            <p:cNvPr id="4" name="Freeform 2"/>
            <p:cNvSpPr>
              <a:spLocks/>
            </p:cNvSpPr>
            <p:nvPr/>
          </p:nvSpPr>
          <p:spPr bwMode="blackWhite">
            <a:xfrm>
              <a:off x="2415" y="1008"/>
              <a:ext cx="787" cy="1613"/>
            </a:xfrm>
            <a:custGeom>
              <a:avLst/>
              <a:gdLst>
                <a:gd name="T0" fmla="*/ 623726 w 865"/>
                <a:gd name="T1" fmla="*/ 0 h 1828"/>
                <a:gd name="T2" fmla="*/ 809978 w 865"/>
                <a:gd name="T3" fmla="*/ 1159932 h 1828"/>
                <a:gd name="T4" fmla="*/ 809978 w 865"/>
                <a:gd name="T5" fmla="*/ 2155961 h 1828"/>
                <a:gd name="T6" fmla="*/ 935589 w 865"/>
                <a:gd name="T7" fmla="*/ 2155961 h 1828"/>
                <a:gd name="T8" fmla="*/ 1247452 w 865"/>
                <a:gd name="T9" fmla="*/ 2322666 h 1828"/>
                <a:gd name="T10" fmla="*/ 1247452 w 865"/>
                <a:gd name="T11" fmla="*/ 2559415 h 1828"/>
                <a:gd name="T12" fmla="*/ 0 w 865"/>
                <a:gd name="T13" fmla="*/ 2559415 h 1828"/>
                <a:gd name="T14" fmla="*/ 0 w 865"/>
                <a:gd name="T15" fmla="*/ 2345080 h 1828"/>
                <a:gd name="T16" fmla="*/ 248335 w 865"/>
                <a:gd name="T17" fmla="*/ 2179776 h 1828"/>
                <a:gd name="T18" fmla="*/ 394160 w 865"/>
                <a:gd name="T19" fmla="*/ 2179776 h 1828"/>
                <a:gd name="T20" fmla="*/ 394160 w 865"/>
                <a:gd name="T21" fmla="*/ 1159932 h 1828"/>
                <a:gd name="T22" fmla="*/ 623726 w 865"/>
                <a:gd name="T23" fmla="*/ 0 h 18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5"/>
                <a:gd name="T37" fmla="*/ 0 h 1828"/>
                <a:gd name="T38" fmla="*/ 865 w 865"/>
                <a:gd name="T39" fmla="*/ 1828 h 18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0" rIns="0" anchor="ctr"/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zh-CN" altLang="en-US" sz="28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3"/>
            <p:cNvSpPr>
              <a:spLocks/>
            </p:cNvSpPr>
            <p:nvPr/>
          </p:nvSpPr>
          <p:spPr bwMode="blackWhite">
            <a:xfrm>
              <a:off x="1912" y="756"/>
              <a:ext cx="1856" cy="696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blackWhite">
            <a:xfrm>
              <a:off x="2760" y="986"/>
              <a:ext cx="97" cy="9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4100" b="1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blackWhite">
            <a:xfrm>
              <a:off x="3706" y="844"/>
              <a:ext cx="334" cy="801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blackWhite">
            <a:xfrm>
              <a:off x="3699" y="844"/>
              <a:ext cx="0" cy="796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blackWhite">
            <a:xfrm flipH="1">
              <a:off x="3347" y="846"/>
              <a:ext cx="348" cy="775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blackWhite">
            <a:xfrm>
              <a:off x="3305" y="1627"/>
              <a:ext cx="755" cy="242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adFill>
              <a:gsLst>
                <a:gs pos="33000">
                  <a:schemeClr val="accent1"/>
                </a:gs>
                <a:gs pos="100000">
                  <a:schemeClr val="accent1">
                    <a:alpha val="70000"/>
                  </a:schemeClr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blackWhite">
            <a:xfrm>
              <a:off x="1999" y="1418"/>
              <a:ext cx="334" cy="800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blackWhite">
            <a:xfrm>
              <a:off x="1994" y="1418"/>
              <a:ext cx="0" cy="796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blackWhite">
            <a:xfrm flipH="1">
              <a:off x="1636" y="1419"/>
              <a:ext cx="353" cy="781"/>
            </a:xfrm>
            <a:prstGeom prst="lin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White">
            <a:xfrm>
              <a:off x="1599" y="2200"/>
              <a:ext cx="755" cy="243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adFill>
              <a:gsLst>
                <a:gs pos="33000">
                  <a:schemeClr val="accent1"/>
                </a:gs>
                <a:gs pos="100000">
                  <a:schemeClr val="accent1">
                    <a:alpha val="70000"/>
                  </a:schemeClr>
                </a:gs>
              </a:gsLst>
              <a:lin ang="5400000" scaled="0"/>
            </a:gra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  <a:defRPr/>
              </a:pPr>
              <a:endParaRPr lang="zh-CN" altLang="en-US" sz="120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683573" y="2732983"/>
            <a:ext cx="1763713" cy="2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4" tIns="46647" rIns="93294" bIns="46647">
            <a:spAutoFit/>
          </a:bodyPr>
          <a:lstStyle>
            <a:lvl1pPr algn="l" defTabSz="931863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31863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83573" y="3063069"/>
            <a:ext cx="1763713" cy="11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4" tIns="46647" rIns="93294" bIns="46647">
            <a:spAutoFit/>
          </a:bodyPr>
          <a:lstStyle>
            <a:lvl1pPr algn="l" defTabSz="931863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31863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6565914" y="1879168"/>
            <a:ext cx="1763713" cy="2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4" tIns="46647" rIns="93294" bIns="46647">
            <a:spAutoFit/>
          </a:bodyPr>
          <a:lstStyle>
            <a:lvl1pPr algn="l" defTabSz="931863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31863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</a:pPr>
            <a:r>
              <a:rPr lang="zh-CN" altLang="en-US" sz="1200" b="1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565914" y="2209258"/>
            <a:ext cx="1763713" cy="11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4" tIns="46647" rIns="93294" bIns="46647">
            <a:spAutoFit/>
          </a:bodyPr>
          <a:lstStyle>
            <a:lvl1pPr algn="l" defTabSz="931863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31863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31863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xmlns="" val="3373570342"/>
      </p:ext>
    </p:extLst>
  </p:cSld>
  <p:clrMapOvr>
    <a:masterClrMapping/>
  </p:clrMapOvr>
  <p:transition spd="slow" advTm="3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第四部分 其他不足之处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039989" y="1720504"/>
            <a:ext cx="158779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单击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此处添加文字</a:t>
            </a:r>
          </a:p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单击此处添加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39989" y="1419622"/>
            <a:ext cx="158779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点击添加文本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椭圆 11"/>
          <p:cNvSpPr/>
          <p:nvPr/>
        </p:nvSpPr>
        <p:spPr>
          <a:xfrm rot="10800000">
            <a:off x="1339469" y="2322934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3065113" y="2322934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11"/>
          <p:cNvSpPr/>
          <p:nvPr/>
        </p:nvSpPr>
        <p:spPr>
          <a:xfrm>
            <a:off x="6660407" y="2322934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4862788" y="2322934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1873" y="260238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3680" y="254523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5156" y="260238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9585" y="251433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701216" y="1720504"/>
            <a:ext cx="158779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单击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此处添加文字</a:t>
            </a:r>
          </a:p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单击此处添加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701216" y="1419622"/>
            <a:ext cx="158779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851648" y="3952751"/>
            <a:ext cx="158779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单击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此处添加文字</a:t>
            </a:r>
          </a:p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单击此处添加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851634" y="3651868"/>
            <a:ext cx="181947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512597" y="3952751"/>
            <a:ext cx="158779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单击</a:t>
            </a: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此处添加文字</a:t>
            </a:r>
          </a:p>
          <a:p>
            <a:pPr eaLnBrk="1" fontAlgn="base" hangingPunct="1">
              <a:lnSpc>
                <a:spcPct val="120000"/>
              </a:lnSpc>
              <a:buClrTx/>
              <a:buSzTx/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单击此处添加</a:t>
            </a:r>
            <a:r>
              <a:rPr lang="zh-CN" altLang="en-US" sz="1200" dirty="0" smtClean="0">
                <a:solidFill>
                  <a:schemeClr val="accent1"/>
                </a:solidFill>
                <a:cs typeface="+mn-ea"/>
                <a:sym typeface="+mn-lt"/>
              </a:rPr>
              <a:t>文字</a:t>
            </a:r>
            <a:endParaRPr lang="zh-CN" alt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512597" y="3651868"/>
            <a:ext cx="158779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点击添加文本</a:t>
            </a:r>
          </a:p>
        </p:txBody>
      </p:sp>
    </p:spTree>
    <p:extLst>
      <p:ext uri="{BB962C8B-B14F-4D97-AF65-F5344CB8AC3E}">
        <p14:creationId xmlns:p14="http://schemas.microsoft.com/office/powerpoint/2010/main" xmlns="" val="1544236587"/>
      </p:ext>
    </p:extLst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 animBg="1"/>
      <p:bldP spid="12" grpId="0" animBg="1"/>
      <p:bldP spid="17" grpId="0"/>
      <p:bldP spid="18" grpId="0"/>
      <p:bldP spid="19" grpId="0"/>
      <p:bldP spid="21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第四部分 改善不足对策</a:t>
            </a:r>
          </a:p>
        </p:txBody>
      </p:sp>
      <p:sp>
        <p:nvSpPr>
          <p:cNvPr id="20" name="MH_SubTitle_1"/>
          <p:cNvSpPr/>
          <p:nvPr>
            <p:custDataLst>
              <p:tags r:id="rId1"/>
            </p:custDataLst>
          </p:nvPr>
        </p:nvSpPr>
        <p:spPr>
          <a:xfrm>
            <a:off x="3281498" y="1598019"/>
            <a:ext cx="1276096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1" name="MH_SubTitle_2"/>
          <p:cNvSpPr/>
          <p:nvPr>
            <p:custDataLst>
              <p:tags r:id="rId2"/>
            </p:custDataLst>
          </p:nvPr>
        </p:nvSpPr>
        <p:spPr>
          <a:xfrm>
            <a:off x="4557598" y="1598019"/>
            <a:ext cx="1277517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4" name="MH_SubTitle_3"/>
          <p:cNvSpPr/>
          <p:nvPr>
            <p:custDataLst>
              <p:tags r:id="rId3"/>
            </p:custDataLst>
          </p:nvPr>
        </p:nvSpPr>
        <p:spPr>
          <a:xfrm>
            <a:off x="3281498" y="2776338"/>
            <a:ext cx="1276096" cy="1178320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5" name="MH_SubTitle_4"/>
          <p:cNvSpPr/>
          <p:nvPr>
            <p:custDataLst>
              <p:tags r:id="rId4"/>
            </p:custDataLst>
          </p:nvPr>
        </p:nvSpPr>
        <p:spPr>
          <a:xfrm>
            <a:off x="4557598" y="2776338"/>
            <a:ext cx="1277517" cy="1178320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altLang="zh-CN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5"/>
            </p:custDataLst>
          </p:nvPr>
        </p:nvSpPr>
        <p:spPr>
          <a:xfrm>
            <a:off x="5924806" y="147821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27" name="MH_Text_1"/>
          <p:cNvSpPr/>
          <p:nvPr>
            <p:custDataLst>
              <p:tags r:id="rId6"/>
            </p:custDataLst>
          </p:nvPr>
        </p:nvSpPr>
        <p:spPr>
          <a:xfrm>
            <a:off x="5937539" y="1794298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7"/>
            </p:custDataLst>
          </p:nvPr>
        </p:nvSpPr>
        <p:spPr>
          <a:xfrm>
            <a:off x="5968483" y="320640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30" name="MH_Text_1"/>
          <p:cNvSpPr/>
          <p:nvPr>
            <p:custDataLst>
              <p:tags r:id="rId8"/>
            </p:custDataLst>
          </p:nvPr>
        </p:nvSpPr>
        <p:spPr>
          <a:xfrm>
            <a:off x="5981216" y="352249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9"/>
            </p:custDataLst>
          </p:nvPr>
        </p:nvSpPr>
        <p:spPr>
          <a:xfrm>
            <a:off x="1331566" y="147821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32" name="MH_Text_1"/>
          <p:cNvSpPr/>
          <p:nvPr>
            <p:custDataLst>
              <p:tags r:id="rId10"/>
            </p:custDataLst>
          </p:nvPr>
        </p:nvSpPr>
        <p:spPr>
          <a:xfrm>
            <a:off x="536939" y="1794298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11"/>
            </p:custDataLst>
          </p:nvPr>
        </p:nvSpPr>
        <p:spPr>
          <a:xfrm>
            <a:off x="1115617" y="3206403"/>
            <a:ext cx="203299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34" name="MH_Text_1"/>
          <p:cNvSpPr/>
          <p:nvPr>
            <p:custDataLst>
              <p:tags r:id="rId12"/>
            </p:custDataLst>
          </p:nvPr>
        </p:nvSpPr>
        <p:spPr>
          <a:xfrm>
            <a:off x="481701" y="352249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84503"/>
      </p:ext>
    </p:extLst>
  </p:cSld>
  <p:clrMapOvr>
    <a:masterClrMapping/>
  </p:clrMapOvr>
  <p:transition spd="slow" advTm="6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9692" y="34375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工作汇报年终总结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模板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7804" y="1094307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2019</a:t>
            </a:r>
            <a:endParaRPr lang="zh-CN" altLang="en-US" sz="9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3288433" y="699543"/>
            <a:ext cx="2562509" cy="2305193"/>
            <a:chOff x="777271" y="2185175"/>
            <a:chExt cx="2562509" cy="2305193"/>
          </a:xfrm>
        </p:grpSpPr>
        <p:grpSp>
          <p:nvGrpSpPr>
            <p:cNvPr id="70" name="Group 11"/>
            <p:cNvGrpSpPr>
              <a:grpSpLocks noChangeAspect="1"/>
            </p:cNvGrpSpPr>
            <p:nvPr/>
          </p:nvGrpSpPr>
          <p:grpSpPr bwMode="auto">
            <a:xfrm>
              <a:off x="777271" y="2185175"/>
              <a:ext cx="2562509" cy="2305193"/>
              <a:chOff x="0" y="0"/>
              <a:chExt cx="2208" cy="2208"/>
            </a:xfrm>
          </p:grpSpPr>
          <p:grpSp>
            <p:nvGrpSpPr>
              <p:cNvPr id="72" name="Group 12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88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96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00" name="AutoShape 5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1" name="AutoShape 55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97" name="Group 1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8" name="AutoShape 5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9" name="AutoShape 56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89" name="Group 20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90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4" name="AutoShape 5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5" name="AutoShape 56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91" name="Group 2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92" name="AutoShape 5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3" name="AutoShape 56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73" name="Group 27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74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82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6" name="AutoShape 5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7" name="AutoShape 57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83" name="Group 3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4" name="AutoShape 5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5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75" name="Group 35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76" name="Group 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80" name="AutoShape 5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81" name="AutoShape 58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77" name="Group 39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78" name="AutoShape 5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9" name="AutoShape 5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</p:grpSp>
        <p:sp>
          <p:nvSpPr>
            <p:cNvPr id="71" name="椭圆 70"/>
            <p:cNvSpPr/>
            <p:nvPr/>
          </p:nvSpPr>
          <p:spPr>
            <a:xfrm>
              <a:off x="2004525" y="3283771"/>
              <a:ext cx="108000" cy="108000"/>
            </a:xfrm>
            <a:prstGeom prst="ellipse">
              <a:avLst/>
            </a:prstGeom>
            <a:solidFill>
              <a:srgbClr val="FFCC00">
                <a:alpha val="44000"/>
              </a:srgbClr>
            </a:solidFill>
            <a:ln>
              <a:noFill/>
            </a:ln>
            <a:effectLst>
              <a:glow rad="863600">
                <a:srgbClr val="FFCC00">
                  <a:alpha val="8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288433" y="699543"/>
            <a:ext cx="2562509" cy="2305193"/>
            <a:chOff x="777271" y="2185175"/>
            <a:chExt cx="2562509" cy="2305193"/>
          </a:xfrm>
        </p:grpSpPr>
        <p:grpSp>
          <p:nvGrpSpPr>
            <p:cNvPr id="103" name="Group 11"/>
            <p:cNvGrpSpPr>
              <a:grpSpLocks noChangeAspect="1"/>
            </p:cNvGrpSpPr>
            <p:nvPr/>
          </p:nvGrpSpPr>
          <p:grpSpPr bwMode="auto">
            <a:xfrm>
              <a:off x="777271" y="2185175"/>
              <a:ext cx="2562509" cy="2305193"/>
              <a:chOff x="0" y="0"/>
              <a:chExt cx="2208" cy="2208"/>
            </a:xfrm>
          </p:grpSpPr>
          <p:grpSp>
            <p:nvGrpSpPr>
              <p:cNvPr id="105" name="Group 12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2208" cy="2208"/>
                <a:chOff x="0" y="0"/>
                <a:chExt cx="2208" cy="2208"/>
              </a:xfrm>
            </p:grpSpPr>
            <p:grpSp>
              <p:nvGrpSpPr>
                <p:cNvPr id="121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29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33" name="AutoShape 5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4" name="AutoShape 55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30" name="Group 1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31" name="AutoShape 5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2" name="AutoShape 562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22" name="Group 20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2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27" name="AutoShape 5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8" name="AutoShape 56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24" name="Group 2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25" name="AutoShape 5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6" name="AutoShape 56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  <p:grpSp>
            <p:nvGrpSpPr>
              <p:cNvPr id="106" name="Group 27"/>
              <p:cNvGrpSpPr>
                <a:grpSpLocks noChangeAspect="1"/>
              </p:cNvGrpSpPr>
              <p:nvPr/>
            </p:nvGrpSpPr>
            <p:grpSpPr bwMode="auto">
              <a:xfrm rot="1320000">
                <a:off x="318" y="359"/>
                <a:ext cx="1546" cy="1546"/>
                <a:chOff x="0" y="0"/>
                <a:chExt cx="2208" cy="2208"/>
              </a:xfrm>
            </p:grpSpPr>
            <p:grpSp>
              <p:nvGrpSpPr>
                <p:cNvPr id="107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15" name="Group 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19" name="AutoShape 5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" name="AutoShape 57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16" name="Group 3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17" name="AutoShape 5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8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108" name="Group 35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-3" y="3"/>
                  <a:ext cx="2208" cy="2202"/>
                  <a:chOff x="0" y="0"/>
                  <a:chExt cx="1429" cy="1429"/>
                </a:xfrm>
              </p:grpSpPr>
              <p:grpSp>
                <p:nvGrpSpPr>
                  <p:cNvPr id="109" name="Group 3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86" y="0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13" name="AutoShape 5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4" name="AutoShape 581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10" name="Group 39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687" y="-1"/>
                    <a:ext cx="56" cy="1429"/>
                    <a:chOff x="0" y="0"/>
                    <a:chExt cx="56" cy="1429"/>
                  </a:xfrm>
                </p:grpSpPr>
                <p:sp>
                  <p:nvSpPr>
                    <p:cNvPr id="111" name="AutoShape 5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2" name="AutoShape 58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00">
                        <a:alpha val="18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defTabSz="91440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zh-CN" altLang="en-US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</p:grpSp>
        <p:sp>
          <p:nvSpPr>
            <p:cNvPr id="104" name="椭圆 103"/>
            <p:cNvSpPr/>
            <p:nvPr/>
          </p:nvSpPr>
          <p:spPr>
            <a:xfrm>
              <a:off x="2004525" y="3283771"/>
              <a:ext cx="108000" cy="108000"/>
            </a:xfrm>
            <a:prstGeom prst="ellipse">
              <a:avLst/>
            </a:prstGeom>
            <a:solidFill>
              <a:srgbClr val="FFCC00">
                <a:alpha val="44000"/>
              </a:srgbClr>
            </a:solidFill>
            <a:ln>
              <a:noFill/>
            </a:ln>
            <a:effectLst>
              <a:glow rad="863600">
                <a:srgbClr val="FFCC00">
                  <a:alpha val="8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799692" y="310774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年终总结 </a:t>
            </a:r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 新年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计划  述职报告 </a:t>
            </a:r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 工作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汇报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2660" y="187244"/>
            <a:ext cx="2411207" cy="632183"/>
            <a:chOff x="993943" y="1318530"/>
            <a:chExt cx="1477433" cy="387361"/>
          </a:xfrm>
        </p:grpSpPr>
        <p:sp>
          <p:nvSpPr>
            <p:cNvPr id="142" name="TextBox 141"/>
            <p:cNvSpPr txBox="1"/>
            <p:nvPr/>
          </p:nvSpPr>
          <p:spPr>
            <a:xfrm>
              <a:off x="1132031" y="1356205"/>
              <a:ext cx="1339345" cy="20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rgbClr val="FFCC00"/>
                  </a:solidFill>
                  <a:cs typeface="+mn-ea"/>
                  <a:sym typeface="+mn-lt"/>
                </a:rPr>
                <a:t>您的公司名称</a:t>
              </a:r>
              <a:endParaRPr lang="zh-CN" altLang="en-US" sz="1600" b="1" dirty="0">
                <a:solidFill>
                  <a:srgbClr val="FFCC00"/>
                </a:solidFill>
                <a:cs typeface="+mn-ea"/>
                <a:sym typeface="+mn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79262" y="1504851"/>
              <a:ext cx="1240118" cy="15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solidFill>
                    <a:srgbClr val="FFCC00"/>
                  </a:solidFill>
                  <a:latin typeface="Arial Narrow" panose="020B0606020202030204" pitchFamily="34" charset="0"/>
                  <a:cs typeface="+mn-ea"/>
                  <a:sym typeface="+mn-lt"/>
                </a:rPr>
                <a:t>YOUR COMPANY NAME</a:t>
              </a:r>
              <a:endParaRPr lang="zh-CN" altLang="en-US" sz="1000" b="1" dirty="0">
                <a:solidFill>
                  <a:srgbClr val="FFCC00"/>
                </a:solidFill>
                <a:latin typeface="Arial Narrow" panose="020B0606020202030204" pitchFamily="34" charset="0"/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3943" y="1318530"/>
              <a:ext cx="387361" cy="38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5273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01713 L 0 -0.78102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0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10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.02067 L 0 -0.18569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10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0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>
                                      <p:cBhvr>
                                        <p:cTn id="28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>
                                      <p:cBhvr>
                                        <p:cTn id="3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1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18849647">
            <a:off x="6966436" y="3243015"/>
            <a:ext cx="1092799" cy="60063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91438" tIns="45719" rIns="91438" bIns="45719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1" name="MH_Other_2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2750353" flipH="1">
            <a:off x="1139813" y="3243073"/>
            <a:ext cx="1092799" cy="600631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/>
        </p:spPr>
        <p:txBody>
          <a:bodyPr lIns="91438" tIns="45719" rIns="91438" bIns="45719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640871" y="2720056"/>
            <a:ext cx="2549323" cy="60063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 lIns="287993" tIns="45719" rIns="287993" bIns="45719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1271207" y="2720056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7993" tIns="45719" rIns="287993" bIns="45719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4" name="MH_SubTitle_4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2750353" flipH="1">
            <a:off x="5376877" y="2720056"/>
            <a:ext cx="2549323" cy="600632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/>
        </p:spPr>
        <p:txBody>
          <a:bodyPr lIns="287993" tIns="45719" rIns="287993" bIns="4571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4007252" y="2720056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87993" tIns="45719" rIns="287993" bIns="45719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4355976" y="132066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9"/>
            </p:custDataLst>
          </p:nvPr>
        </p:nvSpPr>
        <p:spPr>
          <a:xfrm>
            <a:off x="4368709" y="163672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0"/>
            </p:custDataLst>
          </p:nvPr>
        </p:nvSpPr>
        <p:spPr>
          <a:xfrm>
            <a:off x="827584" y="133405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840317" y="165014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6012160" y="385433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6024893" y="4170562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2483768" y="385433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2496501" y="4170562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第四部分 改善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不足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步骤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04930126"/>
      </p:ext>
    </p:extLst>
  </p:cSld>
  <p:clrMapOvr>
    <a:masterClrMapping/>
  </p:clrMapOvr>
  <p:transition spd="slow" advTm="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395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9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180" y="357062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cs typeface="+mn-ea"/>
                <a:sym typeface="+mn-lt"/>
              </a:rPr>
              <a:t>明年目标与计划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339752" y="350785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34898" y="4033504"/>
            <a:ext cx="4464496" cy="0"/>
          </a:xfrm>
          <a:prstGeom prst="line">
            <a:avLst/>
          </a:prstGeom>
          <a:ln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74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1" grpId="0"/>
      <p:bldP spid="19" grpId="0"/>
      <p:bldP spid="19" grpId="1"/>
      <p:bldP spid="27" grpId="0" animBg="1"/>
      <p:bldP spid="2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SubTitle_1"/>
          <p:cNvSpPr/>
          <p:nvPr/>
        </p:nvSpPr>
        <p:spPr>
          <a:xfrm>
            <a:off x="841378" y="2389021"/>
            <a:ext cx="2381250" cy="2199085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accent1">
              <a:alpha val="44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143981" anchor="b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项目一</a:t>
            </a:r>
          </a:p>
        </p:txBody>
      </p:sp>
      <p:sp>
        <p:nvSpPr>
          <p:cNvPr id="20" name="MH_Picture_1"/>
          <p:cNvSpPr/>
          <p:nvPr/>
        </p:nvSpPr>
        <p:spPr>
          <a:xfrm>
            <a:off x="947750" y="2486487"/>
            <a:ext cx="2168525" cy="1512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SubTitle_2"/>
          <p:cNvSpPr/>
          <p:nvPr/>
        </p:nvSpPr>
        <p:spPr>
          <a:xfrm>
            <a:off x="3394075" y="2389021"/>
            <a:ext cx="2381250" cy="2199085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accent1">
              <a:alpha val="44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143981" anchor="b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项目二</a:t>
            </a:r>
          </a:p>
        </p:txBody>
      </p:sp>
      <p:sp>
        <p:nvSpPr>
          <p:cNvPr id="24" name="MH_Picture_2"/>
          <p:cNvSpPr/>
          <p:nvPr/>
        </p:nvSpPr>
        <p:spPr>
          <a:xfrm>
            <a:off x="3500469" y="2486487"/>
            <a:ext cx="2168525" cy="15120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MH_SubTitle_3"/>
          <p:cNvSpPr/>
          <p:nvPr/>
        </p:nvSpPr>
        <p:spPr>
          <a:xfrm>
            <a:off x="5948365" y="2389021"/>
            <a:ext cx="2379662" cy="2199085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accent1">
              <a:alpha val="44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143981" anchor="b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项目三</a:t>
            </a:r>
          </a:p>
        </p:txBody>
      </p:sp>
      <p:sp>
        <p:nvSpPr>
          <p:cNvPr id="27" name="MH_Picture_3"/>
          <p:cNvSpPr/>
          <p:nvPr/>
        </p:nvSpPr>
        <p:spPr>
          <a:xfrm>
            <a:off x="6053153" y="2486487"/>
            <a:ext cx="2168525" cy="15120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MH_Desc_1"/>
          <p:cNvSpPr/>
          <p:nvPr/>
        </p:nvSpPr>
        <p:spPr>
          <a:xfrm>
            <a:off x="1369101" y="987574"/>
            <a:ext cx="2935969" cy="324444"/>
          </a:xfrm>
          <a:prstGeom prst="rect">
            <a:avLst/>
          </a:prstGeom>
        </p:spPr>
        <p:txBody>
          <a:bodyPr lIns="89988" tIns="46794" rIns="89988" bIns="46794">
            <a:noAutofit/>
          </a:bodyPr>
          <a:lstStyle/>
          <a:p>
            <a:pPr marL="285708" indent="-28570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2"/>
            </p:custDataLst>
          </p:nvPr>
        </p:nvSpPr>
        <p:spPr>
          <a:xfrm>
            <a:off x="1331640" y="1328342"/>
            <a:ext cx="6696744" cy="63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92" tIns="0" rIns="89992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第五部分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明年重点项目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96192964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36667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0" grpId="1" animBg="1"/>
      <p:bldP spid="20" grpId="2" animBg="1"/>
      <p:bldP spid="23" grpId="0" animBg="1"/>
      <p:bldP spid="24" grpId="0" animBg="1"/>
      <p:bldP spid="24" grpId="1" animBg="1"/>
      <p:bldP spid="24" grpId="2" animBg="1"/>
      <p:bldP spid="26" grpId="0" animBg="1"/>
      <p:bldP spid="27" grpId="0" animBg="1"/>
      <p:bldP spid="27" grpId="1" animBg="1"/>
      <p:bldP spid="27" grpId="2" animBg="1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第五部分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总体月度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计划思路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66264" y="2693948"/>
            <a:ext cx="8503266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42" name="矩形 41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1">
                <a:cs typeface="+mn-ea"/>
                <a:sym typeface="+mn-lt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54" name="矩形 53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b="1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61" name="肘形连接符 60"/>
          <p:cNvCxnSpPr>
            <a:stCxn id="63" idx="3"/>
            <a:endCxn id="66" idx="1"/>
          </p:cNvCxnSpPr>
          <p:nvPr/>
        </p:nvCxnSpPr>
        <p:spPr>
          <a:xfrm rot="5400000" flipH="1" flipV="1">
            <a:off x="791069" y="2197311"/>
            <a:ext cx="584989" cy="226522"/>
          </a:xfrm>
          <a:prstGeom prst="bentConnector2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743766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63" name="六边形 6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4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5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96811" y="1677665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66" name="矩形 6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68" name="肘形连接符 67"/>
          <p:cNvCxnSpPr>
            <a:stCxn id="70" idx="3"/>
            <a:endCxn id="73" idx="1"/>
          </p:cNvCxnSpPr>
          <p:nvPr/>
        </p:nvCxnSpPr>
        <p:spPr>
          <a:xfrm rot="5400000" flipH="1" flipV="1">
            <a:off x="2795933" y="2197311"/>
            <a:ext cx="584989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2748637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0" name="六边形 6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2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7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201682" y="1677665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73" name="矩形 72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5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75" name="肘形连接符 74"/>
          <p:cNvCxnSpPr>
            <a:stCxn id="77" idx="3"/>
            <a:endCxn id="80" idx="1"/>
          </p:cNvCxnSpPr>
          <p:nvPr/>
        </p:nvCxnSpPr>
        <p:spPr>
          <a:xfrm rot="5400000" flipH="1" flipV="1">
            <a:off x="4800812" y="2197311"/>
            <a:ext cx="584989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4753507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77" name="六边形 7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9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9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06552" y="1677665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80" name="矩形 7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2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2" name="肘形连接符 81"/>
          <p:cNvCxnSpPr>
            <a:stCxn id="84" idx="3"/>
            <a:endCxn id="87" idx="1"/>
          </p:cNvCxnSpPr>
          <p:nvPr/>
        </p:nvCxnSpPr>
        <p:spPr>
          <a:xfrm rot="5400000" flipH="1" flipV="1">
            <a:off x="6805683" y="2197311"/>
            <a:ext cx="584989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6758380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84" name="六边形 8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6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11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211424" y="1677665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87" name="矩形 8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9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89" name="肘形连接符 88"/>
          <p:cNvCxnSpPr>
            <a:stCxn id="91" idx="0"/>
            <a:endCxn id="94" idx="1"/>
          </p:cNvCxnSpPr>
          <p:nvPr/>
        </p:nvCxnSpPr>
        <p:spPr>
          <a:xfrm rot="16200000" flipH="1">
            <a:off x="1774272" y="3327054"/>
            <a:ext cx="623434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1746202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91" name="六边形 9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93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6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199246" y="3411621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94" name="矩形 9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96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96" name="肘形连接符 95"/>
          <p:cNvCxnSpPr>
            <a:stCxn id="98" idx="0"/>
            <a:endCxn id="101" idx="1"/>
          </p:cNvCxnSpPr>
          <p:nvPr/>
        </p:nvCxnSpPr>
        <p:spPr>
          <a:xfrm rot="16200000" flipH="1">
            <a:off x="3779146" y="3327054"/>
            <a:ext cx="623434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组合 96"/>
          <p:cNvGrpSpPr/>
          <p:nvPr/>
        </p:nvGrpSpPr>
        <p:grpSpPr>
          <a:xfrm>
            <a:off x="3751072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98" name="六边形 9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9" name="文本框 101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8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4204117" y="3411621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1" name="矩形 10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104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03" name="肘形连接符 102"/>
          <p:cNvCxnSpPr>
            <a:stCxn id="105" idx="0"/>
            <a:endCxn id="108" idx="1"/>
          </p:cNvCxnSpPr>
          <p:nvPr/>
        </p:nvCxnSpPr>
        <p:spPr>
          <a:xfrm rot="16200000" flipH="1">
            <a:off x="5784016" y="3327054"/>
            <a:ext cx="623434" cy="226522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5755944" y="2603064"/>
            <a:ext cx="453044" cy="525532"/>
            <a:chOff x="1109756" y="3090803"/>
            <a:chExt cx="583096" cy="676392"/>
          </a:xfrm>
          <a:solidFill>
            <a:schemeClr val="accent1"/>
          </a:solidFill>
        </p:grpSpPr>
        <p:sp>
          <p:nvSpPr>
            <p:cNvPr id="105" name="六边形 10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108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grp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10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208989" y="3411621"/>
            <a:ext cx="1098110" cy="680824"/>
            <a:chOff x="1853741" y="1952625"/>
            <a:chExt cx="1413335" cy="876262"/>
          </a:xfrm>
          <a:solidFill>
            <a:schemeClr val="bg1">
              <a:lumMod val="95000"/>
            </a:schemeClr>
          </a:solidFill>
        </p:grpSpPr>
        <p:sp>
          <p:nvSpPr>
            <p:cNvPr id="108" name="矩形 10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文本框 111"/>
            <p:cNvSpPr txBox="1"/>
            <p:nvPr/>
          </p:nvSpPr>
          <p:spPr>
            <a:xfrm>
              <a:off x="1853742" y="1997872"/>
              <a:ext cx="1413334" cy="65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900" dirty="0">
                  <a:solidFill>
                    <a:schemeClr val="accent1"/>
                  </a:solidFill>
                  <a:cs typeface="+mn-ea"/>
                  <a:sym typeface="+mn-lt"/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760812" y="2603064"/>
            <a:ext cx="453044" cy="525532"/>
            <a:chOff x="1109756" y="3090803"/>
            <a:chExt cx="583096" cy="676392"/>
          </a:xfrm>
          <a:solidFill>
            <a:schemeClr val="accent6"/>
          </a:solidFill>
        </p:grpSpPr>
        <p:sp>
          <p:nvSpPr>
            <p:cNvPr id="111" name="六边形 11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文本框 114"/>
            <p:cNvSpPr txBox="1"/>
            <p:nvPr/>
          </p:nvSpPr>
          <p:spPr>
            <a:xfrm>
              <a:off x="1115002" y="3298192"/>
              <a:ext cx="577850" cy="31690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000" b="1" dirty="0">
                  <a:cs typeface="+mn-ea"/>
                  <a:sym typeface="+mn-lt"/>
                </a:rPr>
                <a:t>12</a:t>
              </a:r>
              <a:r>
                <a:rPr lang="zh-CN" altLang="en-US" sz="1000" b="1" dirty="0">
                  <a:cs typeface="+mn-ea"/>
                  <a:sym typeface="+mn-lt"/>
                </a:rPr>
                <a:t>月份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74223599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5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50"/>
                            </p:stCondLst>
                            <p:childTnLst>
                              <p:par>
                                <p:cTn id="10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25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第五部分 总体季度计划思路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4284862" y="3348308"/>
            <a:ext cx="881063" cy="1007751"/>
          </a:xfrm>
          <a:custGeom>
            <a:avLst/>
            <a:gdLst/>
            <a:ahLst/>
            <a:cxnLst/>
            <a:rect l="l" t="t" r="r" b="b"/>
            <a:pathLst>
              <a:path w="1184474" h="1305883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>
              <a:lnSpc>
                <a:spcPct val="120000"/>
              </a:lnSpc>
              <a:defRPr/>
            </a:pPr>
            <a:endParaRPr lang="zh-CN" altLang="en-US" sz="1200" kern="0">
              <a:solidFill>
                <a:srgbClr val="4D4D4D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>
            <a:off x="6644857" y="1387760"/>
            <a:ext cx="879475" cy="1007751"/>
          </a:xfrm>
          <a:custGeom>
            <a:avLst/>
            <a:gdLst>
              <a:gd name="T0" fmla="*/ 0 w 1184474"/>
              <a:gd name="T1" fmla="*/ 0 h 1305883"/>
              <a:gd name="T2" fmla="*/ 1184474 w 1184474"/>
              <a:gd name="T3" fmla="*/ 1305883 h 1305883"/>
            </a:gdLst>
            <a:ahLst/>
            <a:cxnLst/>
            <a:rect l="T0" t="T1" r="T2" b="T3"/>
            <a:pathLst>
              <a:path w="1184474" h="1305883">
                <a:moveTo>
                  <a:pt x="1128301" y="542257"/>
                </a:moveTo>
                <a:cubicBezTo>
                  <a:pt x="1138996" y="544244"/>
                  <a:pt x="1150947" y="549813"/>
                  <a:pt x="1160623" y="559490"/>
                </a:cubicBezTo>
                <a:cubicBezTo>
                  <a:pt x="1179976" y="578842"/>
                  <a:pt x="1182899" y="607295"/>
                  <a:pt x="1173598" y="616596"/>
                </a:cubicBezTo>
                <a:cubicBezTo>
                  <a:pt x="1164297" y="625897"/>
                  <a:pt x="1124169" y="634649"/>
                  <a:pt x="1104816" y="615297"/>
                </a:cubicBezTo>
                <a:cubicBezTo>
                  <a:pt x="1085464" y="595944"/>
                  <a:pt x="1094216" y="555816"/>
                  <a:pt x="1103517" y="546515"/>
                </a:cubicBezTo>
                <a:cubicBezTo>
                  <a:pt x="1108167" y="541864"/>
                  <a:pt x="1117606" y="540270"/>
                  <a:pt x="1128301" y="542257"/>
                </a:cubicBezTo>
                <a:close/>
                <a:moveTo>
                  <a:pt x="1129951" y="407312"/>
                </a:moveTo>
                <a:cubicBezTo>
                  <a:pt x="1142445" y="408682"/>
                  <a:pt x="1156099" y="414183"/>
                  <a:pt x="1166678" y="424762"/>
                </a:cubicBezTo>
                <a:cubicBezTo>
                  <a:pt x="1187836" y="445920"/>
                  <a:pt x="1188681" y="479378"/>
                  <a:pt x="1176799" y="491260"/>
                </a:cubicBezTo>
                <a:cubicBezTo>
                  <a:pt x="1164917" y="503142"/>
                  <a:pt x="1116544" y="517212"/>
                  <a:pt x="1095386" y="496054"/>
                </a:cubicBezTo>
                <a:cubicBezTo>
                  <a:pt x="1074229" y="474896"/>
                  <a:pt x="1088298" y="426523"/>
                  <a:pt x="1100180" y="414641"/>
                </a:cubicBezTo>
                <a:cubicBezTo>
                  <a:pt x="1106121" y="408700"/>
                  <a:pt x="1117456" y="405941"/>
                  <a:pt x="1129951" y="407312"/>
                </a:cubicBezTo>
                <a:close/>
                <a:moveTo>
                  <a:pt x="1108012" y="263931"/>
                </a:moveTo>
                <a:cubicBezTo>
                  <a:pt x="1121552" y="263764"/>
                  <a:pt x="1135813" y="267978"/>
                  <a:pt x="1146016" y="278181"/>
                </a:cubicBezTo>
                <a:cubicBezTo>
                  <a:pt x="1166422" y="298587"/>
                  <a:pt x="1162872" y="335223"/>
                  <a:pt x="1148231" y="349864"/>
                </a:cubicBezTo>
                <a:cubicBezTo>
                  <a:pt x="1133590" y="364505"/>
                  <a:pt x="1078576" y="386433"/>
                  <a:pt x="1058170" y="366027"/>
                </a:cubicBezTo>
                <a:cubicBezTo>
                  <a:pt x="1037764" y="345621"/>
                  <a:pt x="1059692" y="290607"/>
                  <a:pt x="1074333" y="275966"/>
                </a:cubicBezTo>
                <a:cubicBezTo>
                  <a:pt x="1081653" y="268645"/>
                  <a:pt x="1094472" y="264097"/>
                  <a:pt x="1108012" y="263931"/>
                </a:cubicBezTo>
                <a:close/>
                <a:moveTo>
                  <a:pt x="763865" y="213531"/>
                </a:moveTo>
                <a:cubicBezTo>
                  <a:pt x="829482" y="213531"/>
                  <a:pt x="945898" y="291848"/>
                  <a:pt x="992465" y="353231"/>
                </a:cubicBezTo>
                <a:cubicBezTo>
                  <a:pt x="1039032" y="414614"/>
                  <a:pt x="1049615" y="514098"/>
                  <a:pt x="1043265" y="581831"/>
                </a:cubicBezTo>
                <a:cubicBezTo>
                  <a:pt x="1036915" y="649564"/>
                  <a:pt x="1051732" y="668614"/>
                  <a:pt x="954365" y="759631"/>
                </a:cubicBezTo>
                <a:cubicBezTo>
                  <a:pt x="856998" y="850648"/>
                  <a:pt x="535265" y="1068664"/>
                  <a:pt x="459065" y="1127931"/>
                </a:cubicBezTo>
                <a:cubicBezTo>
                  <a:pt x="382865" y="1187198"/>
                  <a:pt x="306665" y="1301498"/>
                  <a:pt x="230465" y="1305731"/>
                </a:cubicBezTo>
                <a:cubicBezTo>
                  <a:pt x="154265" y="1309964"/>
                  <a:pt x="12448" y="1225298"/>
                  <a:pt x="1865" y="1153331"/>
                </a:cubicBezTo>
                <a:cubicBezTo>
                  <a:pt x="-8718" y="1081364"/>
                  <a:pt x="23032" y="945898"/>
                  <a:pt x="166965" y="873931"/>
                </a:cubicBezTo>
                <a:cubicBezTo>
                  <a:pt x="310898" y="801964"/>
                  <a:pt x="355348" y="846414"/>
                  <a:pt x="420965" y="823131"/>
                </a:cubicBezTo>
                <a:cubicBezTo>
                  <a:pt x="486582" y="799848"/>
                  <a:pt x="516215" y="774448"/>
                  <a:pt x="560665" y="734231"/>
                </a:cubicBezTo>
                <a:cubicBezTo>
                  <a:pt x="605115" y="694014"/>
                  <a:pt x="681315" y="645331"/>
                  <a:pt x="687665" y="581831"/>
                </a:cubicBezTo>
                <a:cubicBezTo>
                  <a:pt x="694015" y="518331"/>
                  <a:pt x="586065" y="414614"/>
                  <a:pt x="598765" y="353231"/>
                </a:cubicBezTo>
                <a:cubicBezTo>
                  <a:pt x="611465" y="291848"/>
                  <a:pt x="698248" y="213531"/>
                  <a:pt x="763865" y="213531"/>
                </a:cubicBezTo>
                <a:close/>
                <a:moveTo>
                  <a:pt x="1036431" y="129524"/>
                </a:moveTo>
                <a:cubicBezTo>
                  <a:pt x="1050986" y="129983"/>
                  <a:pt x="1066523" y="135189"/>
                  <a:pt x="1077979" y="146644"/>
                </a:cubicBezTo>
                <a:cubicBezTo>
                  <a:pt x="1100890" y="169556"/>
                  <a:pt x="1098800" y="208793"/>
                  <a:pt x="1083743" y="223851"/>
                </a:cubicBezTo>
                <a:cubicBezTo>
                  <a:pt x="1068686" y="238908"/>
                  <a:pt x="1010548" y="259898"/>
                  <a:pt x="987637" y="236987"/>
                </a:cubicBezTo>
                <a:cubicBezTo>
                  <a:pt x="964725" y="214075"/>
                  <a:pt x="985716" y="155938"/>
                  <a:pt x="1000773" y="140880"/>
                </a:cubicBezTo>
                <a:cubicBezTo>
                  <a:pt x="1008302" y="133352"/>
                  <a:pt x="1021875" y="129065"/>
                  <a:pt x="1036431" y="129524"/>
                </a:cubicBezTo>
                <a:close/>
                <a:moveTo>
                  <a:pt x="887345" y="66"/>
                </a:moveTo>
                <a:cubicBezTo>
                  <a:pt x="908214" y="841"/>
                  <a:pt x="930527" y="8428"/>
                  <a:pt x="947041" y="24941"/>
                </a:cubicBezTo>
                <a:cubicBezTo>
                  <a:pt x="980068" y="57968"/>
                  <a:pt x="977387" y="114196"/>
                  <a:pt x="955924" y="135659"/>
                </a:cubicBezTo>
                <a:cubicBezTo>
                  <a:pt x="934461" y="157122"/>
                  <a:pt x="851292" y="186743"/>
                  <a:pt x="818265" y="153717"/>
                </a:cubicBezTo>
                <a:cubicBezTo>
                  <a:pt x="785239" y="120690"/>
                  <a:pt x="814860" y="37521"/>
                  <a:pt x="836323" y="16058"/>
                </a:cubicBezTo>
                <a:cubicBezTo>
                  <a:pt x="847054" y="5326"/>
                  <a:pt x="866477" y="-710"/>
                  <a:pt x="887345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91438" tIns="45719" rIns="91438" bIns="45719" anchor="ctr"/>
          <a:lstStyle/>
          <a:p>
            <a:pPr>
              <a:lnSpc>
                <a:spcPct val="120000"/>
              </a:lnSpc>
            </a:pPr>
            <a:endParaRPr lang="zh-CN" altLang="en-US" b="1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0362" y="3838364"/>
            <a:ext cx="2011353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accent1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3065" y="924946"/>
            <a:ext cx="1889334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accent1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363840"/>
            <a:ext cx="1905000" cy="830995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accent1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720" y="1789042"/>
            <a:ext cx="1915667" cy="83099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typeface="微软雅黑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1"/>
                </a:solidFill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dirty="0">
              <a:solidFill>
                <a:schemeClr val="accent1"/>
              </a:solidFill>
              <a:ea typeface="+mn-ea"/>
              <a:cs typeface="+mn-ea"/>
              <a:sym typeface="+mn-lt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356030" y="2315165"/>
            <a:ext cx="1008063" cy="880791"/>
          </a:xfrm>
          <a:custGeom>
            <a:avLst/>
            <a:gdLst>
              <a:gd name="T0" fmla="*/ 0 w 1008063"/>
              <a:gd name="T1" fmla="*/ 0 h 881063"/>
              <a:gd name="T2" fmla="*/ 1008063 w 1008063"/>
              <a:gd name="T3" fmla="*/ 881063 h 881063"/>
            </a:gdLst>
            <a:ahLst/>
            <a:cxnLst/>
            <a:rect l="T0" t="T1" r="T2" b="T3"/>
            <a:pathLst>
              <a:path w="1008063" h="881063">
                <a:moveTo>
                  <a:pt x="942728" y="158110"/>
                </a:moveTo>
                <a:cubicBezTo>
                  <a:pt x="958837" y="158686"/>
                  <a:pt x="976062" y="164329"/>
                  <a:pt x="988810" y="176613"/>
                </a:cubicBezTo>
                <a:cubicBezTo>
                  <a:pt x="1001557" y="188897"/>
                  <a:pt x="1007414" y="205494"/>
                  <a:pt x="1008012" y="221018"/>
                </a:cubicBezTo>
                <a:cubicBezTo>
                  <a:pt x="1008611" y="236540"/>
                  <a:pt x="1003951" y="250988"/>
                  <a:pt x="995667" y="258970"/>
                </a:cubicBezTo>
                <a:cubicBezTo>
                  <a:pt x="979099" y="274935"/>
                  <a:pt x="914897" y="296968"/>
                  <a:pt x="889402" y="272402"/>
                </a:cubicBezTo>
                <a:cubicBezTo>
                  <a:pt x="863908" y="247835"/>
                  <a:pt x="886774" y="185970"/>
                  <a:pt x="903342" y="170005"/>
                </a:cubicBezTo>
                <a:cubicBezTo>
                  <a:pt x="911626" y="162023"/>
                  <a:pt x="926619" y="157533"/>
                  <a:pt x="942728" y="158110"/>
                </a:cubicBezTo>
                <a:close/>
                <a:moveTo>
                  <a:pt x="601892" y="104078"/>
                </a:moveTo>
                <a:cubicBezTo>
                  <a:pt x="647770" y="105923"/>
                  <a:pt x="699852" y="116845"/>
                  <a:pt x="735390" y="142824"/>
                </a:cubicBezTo>
                <a:cubicBezTo>
                  <a:pt x="782774" y="177463"/>
                  <a:pt x="843230" y="264059"/>
                  <a:pt x="843230" y="312867"/>
                </a:cubicBezTo>
                <a:cubicBezTo>
                  <a:pt x="843230" y="361676"/>
                  <a:pt x="782774" y="426229"/>
                  <a:pt x="735390" y="435676"/>
                </a:cubicBezTo>
                <a:cubicBezTo>
                  <a:pt x="688006" y="445123"/>
                  <a:pt x="607942" y="364825"/>
                  <a:pt x="558924" y="369548"/>
                </a:cubicBezTo>
                <a:cubicBezTo>
                  <a:pt x="509906" y="374272"/>
                  <a:pt x="472326" y="430952"/>
                  <a:pt x="441281" y="464016"/>
                </a:cubicBezTo>
                <a:cubicBezTo>
                  <a:pt x="410236" y="497080"/>
                  <a:pt x="390628" y="519122"/>
                  <a:pt x="372655" y="567931"/>
                </a:cubicBezTo>
                <a:cubicBezTo>
                  <a:pt x="354682" y="616740"/>
                  <a:pt x="388995" y="649804"/>
                  <a:pt x="333441" y="756867"/>
                </a:cubicBezTo>
                <a:cubicBezTo>
                  <a:pt x="277887" y="863931"/>
                  <a:pt x="173315" y="887548"/>
                  <a:pt x="117761" y="879676"/>
                </a:cubicBezTo>
                <a:cubicBezTo>
                  <a:pt x="62207" y="871804"/>
                  <a:pt x="-3151" y="766314"/>
                  <a:pt x="117" y="709633"/>
                </a:cubicBezTo>
                <a:cubicBezTo>
                  <a:pt x="3385" y="652952"/>
                  <a:pt x="91617" y="596272"/>
                  <a:pt x="137368" y="539591"/>
                </a:cubicBezTo>
                <a:cubicBezTo>
                  <a:pt x="183119" y="482910"/>
                  <a:pt x="351414" y="243591"/>
                  <a:pt x="421673" y="171165"/>
                </a:cubicBezTo>
                <a:cubicBezTo>
                  <a:pt x="491933" y="98739"/>
                  <a:pt x="506638" y="109761"/>
                  <a:pt x="558924" y="105037"/>
                </a:cubicBezTo>
                <a:cubicBezTo>
                  <a:pt x="571996" y="103856"/>
                  <a:pt x="586599" y="103463"/>
                  <a:pt x="601892" y="104078"/>
                </a:cubicBezTo>
                <a:close/>
                <a:moveTo>
                  <a:pt x="862789" y="66481"/>
                </a:moveTo>
                <a:cubicBezTo>
                  <a:pt x="874025" y="66822"/>
                  <a:pt x="886019" y="70694"/>
                  <a:pt x="894862" y="79215"/>
                </a:cubicBezTo>
                <a:cubicBezTo>
                  <a:pt x="903705" y="87737"/>
                  <a:pt x="907724" y="99294"/>
                  <a:pt x="908078" y="110121"/>
                </a:cubicBezTo>
                <a:cubicBezTo>
                  <a:pt x="908432" y="120948"/>
                  <a:pt x="905123" y="131044"/>
                  <a:pt x="899312" y="136645"/>
                </a:cubicBezTo>
                <a:cubicBezTo>
                  <a:pt x="887688" y="147845"/>
                  <a:pt x="842810" y="163459"/>
                  <a:pt x="825123" y="146416"/>
                </a:cubicBezTo>
                <a:cubicBezTo>
                  <a:pt x="807437" y="129374"/>
                  <a:pt x="823640" y="86128"/>
                  <a:pt x="835263" y="74928"/>
                </a:cubicBezTo>
                <a:cubicBezTo>
                  <a:pt x="841075" y="69328"/>
                  <a:pt x="851553" y="66139"/>
                  <a:pt x="862789" y="66481"/>
                </a:cubicBezTo>
                <a:close/>
                <a:moveTo>
                  <a:pt x="763988" y="18007"/>
                </a:moveTo>
                <a:cubicBezTo>
                  <a:pt x="774440" y="17883"/>
                  <a:pt x="785448" y="21017"/>
                  <a:pt x="793324" y="28607"/>
                </a:cubicBezTo>
                <a:cubicBezTo>
                  <a:pt x="801200" y="36196"/>
                  <a:pt x="804453" y="46804"/>
                  <a:pt x="804324" y="56876"/>
                </a:cubicBezTo>
                <a:cubicBezTo>
                  <a:pt x="804196" y="66947"/>
                  <a:pt x="800685" y="76483"/>
                  <a:pt x="795034" y="81927"/>
                </a:cubicBezTo>
                <a:cubicBezTo>
                  <a:pt x="783732" y="92818"/>
                  <a:pt x="741264" y="109129"/>
                  <a:pt x="725512" y="93950"/>
                </a:cubicBezTo>
                <a:cubicBezTo>
                  <a:pt x="709760" y="78771"/>
                  <a:pt x="726687" y="37850"/>
                  <a:pt x="737989" y="26959"/>
                </a:cubicBezTo>
                <a:cubicBezTo>
                  <a:pt x="743640" y="21514"/>
                  <a:pt x="753536" y="18131"/>
                  <a:pt x="763988" y="18007"/>
                </a:cubicBezTo>
                <a:close/>
                <a:moveTo>
                  <a:pt x="551220" y="4923"/>
                </a:moveTo>
                <a:cubicBezTo>
                  <a:pt x="559475" y="6401"/>
                  <a:pt x="568701" y="10543"/>
                  <a:pt x="576170" y="17741"/>
                </a:cubicBezTo>
                <a:cubicBezTo>
                  <a:pt x="583640" y="24939"/>
                  <a:pt x="587939" y="33828"/>
                  <a:pt x="589473" y="41784"/>
                </a:cubicBezTo>
                <a:cubicBezTo>
                  <a:pt x="591007" y="49739"/>
                  <a:pt x="589776" y="56760"/>
                  <a:pt x="586186" y="60219"/>
                </a:cubicBezTo>
                <a:cubicBezTo>
                  <a:pt x="579006" y="67138"/>
                  <a:pt x="548030" y="73648"/>
                  <a:pt x="533091" y="59253"/>
                </a:cubicBezTo>
                <a:cubicBezTo>
                  <a:pt x="518152" y="44857"/>
                  <a:pt x="524908" y="15008"/>
                  <a:pt x="532088" y="8090"/>
                </a:cubicBezTo>
                <a:cubicBezTo>
                  <a:pt x="535678" y="4631"/>
                  <a:pt x="542964" y="3445"/>
                  <a:pt x="551220" y="4923"/>
                </a:cubicBezTo>
                <a:close/>
                <a:moveTo>
                  <a:pt x="651821" y="257"/>
                </a:moveTo>
                <a:cubicBezTo>
                  <a:pt x="661466" y="1276"/>
                  <a:pt x="672006" y="5368"/>
                  <a:pt x="680172" y="13237"/>
                </a:cubicBezTo>
                <a:cubicBezTo>
                  <a:pt x="688338" y="21106"/>
                  <a:pt x="692585" y="31263"/>
                  <a:pt x="693642" y="40556"/>
                </a:cubicBezTo>
                <a:cubicBezTo>
                  <a:pt x="694701" y="49851"/>
                  <a:pt x="692571" y="58282"/>
                  <a:pt x="687985" y="62701"/>
                </a:cubicBezTo>
                <a:cubicBezTo>
                  <a:pt x="678813" y="71540"/>
                  <a:pt x="641472" y="82005"/>
                  <a:pt x="625139" y="66267"/>
                </a:cubicBezTo>
                <a:cubicBezTo>
                  <a:pt x="608806" y="50529"/>
                  <a:pt x="619667" y="14547"/>
                  <a:pt x="628840" y="5709"/>
                </a:cubicBezTo>
                <a:cubicBezTo>
                  <a:pt x="633426" y="1290"/>
                  <a:pt x="642176" y="-763"/>
                  <a:pt x="651821" y="2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91438" tIns="45719" rIns="91438" bIns="45719" anchor="ctr"/>
          <a:lstStyle/>
          <a:p>
            <a:pPr>
              <a:lnSpc>
                <a:spcPct val="120000"/>
              </a:lnSpc>
              <a:defRPr/>
            </a:pPr>
            <a:endParaRPr lang="zh-CN" altLang="en-US" b="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矩形 21"/>
          <p:cNvSpPr/>
          <p:nvPr/>
        </p:nvSpPr>
        <p:spPr>
          <a:xfrm>
            <a:off x="2802127" y="3882319"/>
            <a:ext cx="1008063" cy="879204"/>
          </a:xfrm>
          <a:custGeom>
            <a:avLst/>
            <a:gdLst/>
            <a:ahLst/>
            <a:cxnLst/>
            <a:rect l="l" t="t" r="r" b="b"/>
            <a:pathLst>
              <a:path w="1008063" h="879475">
                <a:moveTo>
                  <a:pt x="942729" y="157825"/>
                </a:moveTo>
                <a:cubicBezTo>
                  <a:pt x="958838" y="158400"/>
                  <a:pt x="976062" y="164033"/>
                  <a:pt x="988810" y="176295"/>
                </a:cubicBezTo>
                <a:cubicBezTo>
                  <a:pt x="1001557" y="188557"/>
                  <a:pt x="1007414" y="205124"/>
                  <a:pt x="1008012" y="220619"/>
                </a:cubicBezTo>
                <a:cubicBezTo>
                  <a:pt x="1008611" y="236114"/>
                  <a:pt x="1003952" y="250535"/>
                  <a:pt x="995667" y="258503"/>
                </a:cubicBezTo>
                <a:cubicBezTo>
                  <a:pt x="979099" y="274440"/>
                  <a:pt x="914897" y="296433"/>
                  <a:pt x="889403" y="271911"/>
                </a:cubicBezTo>
                <a:cubicBezTo>
                  <a:pt x="863909" y="247389"/>
                  <a:pt x="886774" y="185636"/>
                  <a:pt x="903342" y="169699"/>
                </a:cubicBezTo>
                <a:cubicBezTo>
                  <a:pt x="911626" y="161731"/>
                  <a:pt x="926620" y="157249"/>
                  <a:pt x="942729" y="157825"/>
                </a:cubicBezTo>
                <a:close/>
                <a:moveTo>
                  <a:pt x="601892" y="103890"/>
                </a:moveTo>
                <a:cubicBezTo>
                  <a:pt x="647770" y="105732"/>
                  <a:pt x="699852" y="116635"/>
                  <a:pt x="735390" y="142567"/>
                </a:cubicBezTo>
                <a:cubicBezTo>
                  <a:pt x="782774" y="177144"/>
                  <a:pt x="843230" y="263583"/>
                  <a:pt x="843230" y="312303"/>
                </a:cubicBezTo>
                <a:cubicBezTo>
                  <a:pt x="843230" y="361024"/>
                  <a:pt x="782774" y="425461"/>
                  <a:pt x="735390" y="434891"/>
                </a:cubicBezTo>
                <a:cubicBezTo>
                  <a:pt x="688006" y="444320"/>
                  <a:pt x="607943" y="364167"/>
                  <a:pt x="558924" y="368882"/>
                </a:cubicBezTo>
                <a:cubicBezTo>
                  <a:pt x="509906" y="373597"/>
                  <a:pt x="472326" y="430176"/>
                  <a:pt x="441281" y="463180"/>
                </a:cubicBezTo>
                <a:cubicBezTo>
                  <a:pt x="410236" y="496184"/>
                  <a:pt x="390628" y="518187"/>
                  <a:pt x="372655" y="566908"/>
                </a:cubicBezTo>
                <a:cubicBezTo>
                  <a:pt x="354682" y="615628"/>
                  <a:pt x="388995" y="648633"/>
                  <a:pt x="333441" y="755503"/>
                </a:cubicBezTo>
                <a:cubicBezTo>
                  <a:pt x="277887" y="862374"/>
                  <a:pt x="173315" y="885948"/>
                  <a:pt x="117761" y="878090"/>
                </a:cubicBezTo>
                <a:cubicBezTo>
                  <a:pt x="62207" y="870233"/>
                  <a:pt x="-3150" y="764933"/>
                  <a:pt x="117" y="708354"/>
                </a:cubicBezTo>
                <a:cubicBezTo>
                  <a:pt x="3385" y="651776"/>
                  <a:pt x="91618" y="595197"/>
                  <a:pt x="137368" y="538618"/>
                </a:cubicBezTo>
                <a:cubicBezTo>
                  <a:pt x="183119" y="482040"/>
                  <a:pt x="351414" y="243152"/>
                  <a:pt x="421673" y="170857"/>
                </a:cubicBezTo>
                <a:cubicBezTo>
                  <a:pt x="491933" y="98562"/>
                  <a:pt x="506639" y="109563"/>
                  <a:pt x="558924" y="104848"/>
                </a:cubicBezTo>
                <a:cubicBezTo>
                  <a:pt x="571996" y="103669"/>
                  <a:pt x="586599" y="103277"/>
                  <a:pt x="601892" y="103890"/>
                </a:cubicBezTo>
                <a:close/>
                <a:moveTo>
                  <a:pt x="862789" y="66361"/>
                </a:moveTo>
                <a:cubicBezTo>
                  <a:pt x="874025" y="66702"/>
                  <a:pt x="886019" y="70567"/>
                  <a:pt x="894863" y="79073"/>
                </a:cubicBezTo>
                <a:cubicBezTo>
                  <a:pt x="903705" y="87579"/>
                  <a:pt x="907724" y="99115"/>
                  <a:pt x="908078" y="109923"/>
                </a:cubicBezTo>
                <a:cubicBezTo>
                  <a:pt x="908432" y="120730"/>
                  <a:pt x="905123" y="130808"/>
                  <a:pt x="899312" y="136399"/>
                </a:cubicBezTo>
                <a:cubicBezTo>
                  <a:pt x="887688" y="147579"/>
                  <a:pt x="842810" y="163164"/>
                  <a:pt x="825123" y="146152"/>
                </a:cubicBezTo>
                <a:cubicBezTo>
                  <a:pt x="807437" y="129141"/>
                  <a:pt x="823640" y="85973"/>
                  <a:pt x="835263" y="74793"/>
                </a:cubicBezTo>
                <a:cubicBezTo>
                  <a:pt x="841075" y="69203"/>
                  <a:pt x="851553" y="66020"/>
                  <a:pt x="862789" y="66361"/>
                </a:cubicBezTo>
                <a:close/>
                <a:moveTo>
                  <a:pt x="763988" y="17975"/>
                </a:moveTo>
                <a:cubicBezTo>
                  <a:pt x="774439" y="17851"/>
                  <a:pt x="785448" y="20979"/>
                  <a:pt x="793324" y="28555"/>
                </a:cubicBezTo>
                <a:cubicBezTo>
                  <a:pt x="801200" y="36131"/>
                  <a:pt x="804453" y="46720"/>
                  <a:pt x="804324" y="56773"/>
                </a:cubicBezTo>
                <a:cubicBezTo>
                  <a:pt x="804196" y="66827"/>
                  <a:pt x="800685" y="76345"/>
                  <a:pt x="795034" y="81780"/>
                </a:cubicBezTo>
                <a:cubicBezTo>
                  <a:pt x="783732" y="92651"/>
                  <a:pt x="741264" y="108933"/>
                  <a:pt x="725512" y="93781"/>
                </a:cubicBezTo>
                <a:cubicBezTo>
                  <a:pt x="709760" y="78630"/>
                  <a:pt x="726687" y="37782"/>
                  <a:pt x="737989" y="26911"/>
                </a:cubicBezTo>
                <a:cubicBezTo>
                  <a:pt x="743640" y="21475"/>
                  <a:pt x="753536" y="18098"/>
                  <a:pt x="763988" y="17975"/>
                </a:cubicBezTo>
                <a:close/>
                <a:moveTo>
                  <a:pt x="551219" y="4914"/>
                </a:moveTo>
                <a:cubicBezTo>
                  <a:pt x="559475" y="6390"/>
                  <a:pt x="568701" y="10525"/>
                  <a:pt x="576170" y="17710"/>
                </a:cubicBezTo>
                <a:cubicBezTo>
                  <a:pt x="583640" y="24894"/>
                  <a:pt x="587939" y="33768"/>
                  <a:pt x="589473" y="41709"/>
                </a:cubicBezTo>
                <a:cubicBezTo>
                  <a:pt x="591007" y="49650"/>
                  <a:pt x="589776" y="56658"/>
                  <a:pt x="586186" y="60111"/>
                </a:cubicBezTo>
                <a:cubicBezTo>
                  <a:pt x="579006" y="67017"/>
                  <a:pt x="548030" y="73515"/>
                  <a:pt x="533091" y="59146"/>
                </a:cubicBezTo>
                <a:cubicBezTo>
                  <a:pt x="518152" y="44777"/>
                  <a:pt x="524908" y="14982"/>
                  <a:pt x="532088" y="8076"/>
                </a:cubicBezTo>
                <a:cubicBezTo>
                  <a:pt x="535678" y="4623"/>
                  <a:pt x="542964" y="3439"/>
                  <a:pt x="551219" y="4914"/>
                </a:cubicBezTo>
                <a:close/>
                <a:moveTo>
                  <a:pt x="651821" y="257"/>
                </a:moveTo>
                <a:cubicBezTo>
                  <a:pt x="661466" y="1274"/>
                  <a:pt x="672006" y="5359"/>
                  <a:pt x="680172" y="13214"/>
                </a:cubicBezTo>
                <a:cubicBezTo>
                  <a:pt x="688339" y="21069"/>
                  <a:pt x="692585" y="31207"/>
                  <a:pt x="693643" y="40484"/>
                </a:cubicBezTo>
                <a:cubicBezTo>
                  <a:pt x="694701" y="49761"/>
                  <a:pt x="692571" y="58178"/>
                  <a:pt x="687985" y="62589"/>
                </a:cubicBezTo>
                <a:cubicBezTo>
                  <a:pt x="678813" y="71411"/>
                  <a:pt x="641472" y="81857"/>
                  <a:pt x="625139" y="66148"/>
                </a:cubicBezTo>
                <a:cubicBezTo>
                  <a:pt x="608806" y="50438"/>
                  <a:pt x="619668" y="14521"/>
                  <a:pt x="628840" y="5699"/>
                </a:cubicBezTo>
                <a:cubicBezTo>
                  <a:pt x="633426" y="1288"/>
                  <a:pt x="642176" y="-761"/>
                  <a:pt x="651821" y="25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3175" cap="flat" cmpd="sng" algn="ctr">
            <a:solidFill>
              <a:schemeClr val="accent1"/>
            </a:solidFill>
            <a:prstDash val="solid"/>
          </a:ln>
          <a:effectLst/>
        </p:spPr>
        <p:txBody>
          <a:bodyPr lIns="91438" tIns="45719" rIns="91438" bIns="45719" anchor="ctr"/>
          <a:lstStyle/>
          <a:p>
            <a:pPr>
              <a:lnSpc>
                <a:spcPct val="120000"/>
              </a:lnSpc>
              <a:defRPr/>
            </a:pPr>
            <a:endParaRPr lang="zh-CN" altLang="en-US" sz="1200" kern="0">
              <a:solidFill>
                <a:srgbClr val="4D4D4D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9"/>
          <p:cNvCxnSpPr>
            <a:cxnSpLocks noChangeShapeType="1"/>
          </p:cNvCxnSpPr>
          <p:nvPr/>
        </p:nvCxnSpPr>
        <p:spPr bwMode="auto">
          <a:xfrm>
            <a:off x="2590753" y="2611934"/>
            <a:ext cx="2270125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直接连接符 10"/>
          <p:cNvCxnSpPr>
            <a:cxnSpLocks noChangeShapeType="1"/>
          </p:cNvCxnSpPr>
          <p:nvPr/>
        </p:nvCxnSpPr>
        <p:spPr bwMode="auto">
          <a:xfrm>
            <a:off x="4967759" y="1784510"/>
            <a:ext cx="2268538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直接连接符 11"/>
          <p:cNvCxnSpPr>
            <a:cxnSpLocks noChangeShapeType="1"/>
          </p:cNvCxnSpPr>
          <p:nvPr/>
        </p:nvCxnSpPr>
        <p:spPr bwMode="auto">
          <a:xfrm>
            <a:off x="1187659" y="4187025"/>
            <a:ext cx="2268537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直接连接符 12"/>
          <p:cNvCxnSpPr>
            <a:cxnSpLocks noChangeShapeType="1"/>
          </p:cNvCxnSpPr>
          <p:nvPr/>
        </p:nvCxnSpPr>
        <p:spPr bwMode="auto">
          <a:xfrm>
            <a:off x="4951609" y="3814888"/>
            <a:ext cx="2270125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3479725133"/>
      </p:ext>
    </p:extLst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0" y="1851670"/>
            <a:ext cx="9144000" cy="3291830"/>
          </a:xfrm>
          <a:prstGeom prst="line">
            <a:avLst/>
          </a:prstGeom>
          <a:ln w="571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第五部分 必须完成的目标规划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7596" y="2703893"/>
            <a:ext cx="1561377" cy="1881399"/>
            <a:chOff x="827596" y="2703893"/>
            <a:chExt cx="1561377" cy="1881399"/>
          </a:xfrm>
        </p:grpSpPr>
        <p:sp>
          <p:nvSpPr>
            <p:cNvPr id="38" name="椭圆 11"/>
            <p:cNvSpPr/>
            <p:nvPr/>
          </p:nvSpPr>
          <p:spPr>
            <a:xfrm>
              <a:off x="827596" y="2703893"/>
              <a:ext cx="1561377" cy="1881399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5616" y="3035943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2018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8193" y="3435846"/>
              <a:ext cx="1400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标题文字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75545" y="2130720"/>
            <a:ext cx="1405239" cy="1693259"/>
            <a:chOff x="3075545" y="2130720"/>
            <a:chExt cx="1405239" cy="1693259"/>
          </a:xfrm>
        </p:grpSpPr>
        <p:sp>
          <p:nvSpPr>
            <p:cNvPr id="33" name="椭圆 11"/>
            <p:cNvSpPr/>
            <p:nvPr/>
          </p:nvSpPr>
          <p:spPr>
            <a:xfrm>
              <a:off x="3075545" y="2130720"/>
              <a:ext cx="1405239" cy="1693259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17544" y="2473081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2017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90707" y="2859782"/>
              <a:ext cx="118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标题文字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67356" y="1638792"/>
            <a:ext cx="1249102" cy="1505119"/>
            <a:chOff x="5167356" y="1638792"/>
            <a:chExt cx="1249102" cy="1505119"/>
          </a:xfrm>
        </p:grpSpPr>
        <p:sp>
          <p:nvSpPr>
            <p:cNvPr id="53" name="椭圆 11"/>
            <p:cNvSpPr/>
            <p:nvPr/>
          </p:nvSpPr>
          <p:spPr>
            <a:xfrm>
              <a:off x="5167356" y="1638792"/>
              <a:ext cx="1249102" cy="1505119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08350" y="1937737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2016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3692" y="2355726"/>
              <a:ext cx="11897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54652" y="1075130"/>
            <a:ext cx="1189779" cy="1316979"/>
            <a:chOff x="7054652" y="1075130"/>
            <a:chExt cx="1189779" cy="1316979"/>
          </a:xfrm>
        </p:grpSpPr>
        <p:sp>
          <p:nvSpPr>
            <p:cNvPr id="46" name="椭圆 11"/>
            <p:cNvSpPr/>
            <p:nvPr/>
          </p:nvSpPr>
          <p:spPr>
            <a:xfrm>
              <a:off x="7103037" y="1075130"/>
              <a:ext cx="1092964" cy="1316979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81467" y="132513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cs typeface="+mn-ea"/>
                  <a:sym typeface="+mn-lt"/>
                </a:rPr>
                <a:t>2015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54652" y="1698717"/>
              <a:ext cx="1189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标题文字</a:t>
              </a:r>
            </a:p>
          </p:txBody>
        </p:sp>
      </p:grpSp>
      <p:sp>
        <p:nvSpPr>
          <p:cNvPr id="80" name="Rectangle 42"/>
          <p:cNvSpPr/>
          <p:nvPr/>
        </p:nvSpPr>
        <p:spPr bwMode="auto">
          <a:xfrm>
            <a:off x="747450" y="1667113"/>
            <a:ext cx="1721644" cy="89077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1" name="Rectangle 42"/>
          <p:cNvSpPr/>
          <p:nvPr/>
        </p:nvSpPr>
        <p:spPr bwMode="auto">
          <a:xfrm>
            <a:off x="2917336" y="1066278"/>
            <a:ext cx="1721644" cy="10734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2" name="Rectangle 42"/>
          <p:cNvSpPr/>
          <p:nvPr/>
        </p:nvSpPr>
        <p:spPr bwMode="auto">
          <a:xfrm>
            <a:off x="4938588" y="3586558"/>
            <a:ext cx="1721644" cy="10734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0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3" name="Rectangle 42"/>
          <p:cNvSpPr/>
          <p:nvPr/>
        </p:nvSpPr>
        <p:spPr bwMode="auto">
          <a:xfrm>
            <a:off x="6788696" y="2938486"/>
            <a:ext cx="1721644" cy="10734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>
            <a:defPPr>
              <a:defRPr lang="en-US"/>
            </a:defPPr>
            <a:lvl1pPr marL="0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73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487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22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0975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3712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6459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399204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1951" algn="l" defTabSz="685487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235">
              <a:lnSpc>
                <a:spcPct val="150000"/>
              </a:lnSpc>
              <a:spcAft>
                <a:spcPts val="338"/>
              </a:spcAft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39447"/>
      </p:ext>
    </p:extLst>
  </p:cSld>
  <p:clrMapOvr>
    <a:masterClrMapping/>
  </p:clrMapOvr>
  <p:transition spd="slow" advTm="5000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1" grpId="0"/>
          <p:bldP spid="82" grpId="0"/>
          <p:bldP spid="8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1" grpId="0"/>
          <p:bldP spid="82" grpId="0"/>
          <p:bldP spid="83" grpId="0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236753" y="1225896"/>
            <a:ext cx="290514" cy="306736"/>
            <a:chOff x="5236753" y="925117"/>
            <a:chExt cx="290514" cy="306736"/>
          </a:xfrm>
        </p:grpSpPr>
        <p:sp>
          <p:nvSpPr>
            <p:cNvPr id="2054" name="MH_Other_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236753" y="925117"/>
              <a:ext cx="290514" cy="306736"/>
            </a:xfrm>
            <a:custGeom>
              <a:avLst/>
              <a:gdLst>
                <a:gd name="T0" fmla="*/ 0 w 293"/>
                <a:gd name="T1" fmla="*/ 2147483646 h 336"/>
                <a:gd name="T2" fmla="*/ 2147483646 w 293"/>
                <a:gd name="T3" fmla="*/ 0 h 336"/>
                <a:gd name="T4" fmla="*/ 2147483646 w 293"/>
                <a:gd name="T5" fmla="*/ 2147483646 h 336"/>
                <a:gd name="T6" fmla="*/ 2147483646 w 293"/>
                <a:gd name="T7" fmla="*/ 2147483646 h 336"/>
                <a:gd name="T8" fmla="*/ 2147483646 w 293"/>
                <a:gd name="T9" fmla="*/ 2147483646 h 336"/>
                <a:gd name="T10" fmla="*/ 2147483646 w 293"/>
                <a:gd name="T11" fmla="*/ 2147483646 h 336"/>
                <a:gd name="T12" fmla="*/ 0 w 293"/>
                <a:gd name="T13" fmla="*/ 2147483646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MH_Other_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306877" y="1020829"/>
              <a:ext cx="150266" cy="122233"/>
            </a:xfrm>
            <a:custGeom>
              <a:avLst/>
              <a:gdLst>
                <a:gd name="T0" fmla="*/ 34 w 64"/>
                <a:gd name="T1" fmla="*/ 1 h 56"/>
                <a:gd name="T2" fmla="*/ 28 w 64"/>
                <a:gd name="T3" fmla="*/ 1 h 56"/>
                <a:gd name="T4" fmla="*/ 3 w 64"/>
                <a:gd name="T5" fmla="*/ 16 h 56"/>
                <a:gd name="T6" fmla="*/ 0 w 64"/>
                <a:gd name="T7" fmla="*/ 21 h 56"/>
                <a:gd name="T8" fmla="*/ 0 w 64"/>
                <a:gd name="T9" fmla="*/ 53 h 56"/>
                <a:gd name="T10" fmla="*/ 4 w 64"/>
                <a:gd name="T11" fmla="*/ 56 h 56"/>
                <a:gd name="T12" fmla="*/ 19 w 64"/>
                <a:gd name="T13" fmla="*/ 56 h 56"/>
                <a:gd name="T14" fmla="*/ 22 w 64"/>
                <a:gd name="T15" fmla="*/ 53 h 56"/>
                <a:gd name="T16" fmla="*/ 22 w 64"/>
                <a:gd name="T17" fmla="*/ 38 h 56"/>
                <a:gd name="T18" fmla="*/ 26 w 64"/>
                <a:gd name="T19" fmla="*/ 35 h 56"/>
                <a:gd name="T20" fmla="*/ 39 w 64"/>
                <a:gd name="T21" fmla="*/ 35 h 56"/>
                <a:gd name="T22" fmla="*/ 42 w 64"/>
                <a:gd name="T23" fmla="*/ 38 h 56"/>
                <a:gd name="T24" fmla="*/ 42 w 64"/>
                <a:gd name="T25" fmla="*/ 53 h 56"/>
                <a:gd name="T26" fmla="*/ 46 w 64"/>
                <a:gd name="T27" fmla="*/ 56 h 56"/>
                <a:gd name="T28" fmla="*/ 60 w 64"/>
                <a:gd name="T29" fmla="*/ 56 h 56"/>
                <a:gd name="T30" fmla="*/ 64 w 64"/>
                <a:gd name="T31" fmla="*/ 53 h 56"/>
                <a:gd name="T32" fmla="*/ 64 w 64"/>
                <a:gd name="T33" fmla="*/ 21 h 56"/>
                <a:gd name="T34" fmla="*/ 61 w 64"/>
                <a:gd name="T35" fmla="*/ 16 h 56"/>
                <a:gd name="T36" fmla="*/ 34 w 64"/>
                <a:gd name="T3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34" y="1"/>
                  </a:moveTo>
                  <a:cubicBezTo>
                    <a:pt x="33" y="0"/>
                    <a:pt x="30" y="0"/>
                    <a:pt x="28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0" y="19"/>
                    <a:pt x="0" y="2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6"/>
                    <a:pt x="22" y="54"/>
                    <a:pt x="22" y="5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6"/>
                    <a:pt x="24" y="35"/>
                    <a:pt x="26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2" y="36"/>
                    <a:pt x="42" y="38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4" y="56"/>
                    <a:pt x="46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2" y="56"/>
                    <a:pt x="64" y="54"/>
                    <a:pt x="64" y="53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9"/>
                    <a:pt x="62" y="17"/>
                    <a:pt x="61" y="16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MH_Other_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290599" y="994305"/>
              <a:ext cx="180319" cy="55351"/>
            </a:xfrm>
            <a:custGeom>
              <a:avLst/>
              <a:gdLst>
                <a:gd name="T0" fmla="*/ 76 w 77"/>
                <a:gd name="T1" fmla="*/ 25 h 26"/>
                <a:gd name="T2" fmla="*/ 72 w 77"/>
                <a:gd name="T3" fmla="*/ 25 h 26"/>
                <a:gd name="T4" fmla="*/ 41 w 77"/>
                <a:gd name="T5" fmla="*/ 7 h 26"/>
                <a:gd name="T6" fmla="*/ 35 w 77"/>
                <a:gd name="T7" fmla="*/ 7 h 26"/>
                <a:gd name="T8" fmla="*/ 5 w 77"/>
                <a:gd name="T9" fmla="*/ 25 h 26"/>
                <a:gd name="T10" fmla="*/ 1 w 77"/>
                <a:gd name="T11" fmla="*/ 25 h 26"/>
                <a:gd name="T12" fmla="*/ 3 w 77"/>
                <a:gd name="T13" fmla="*/ 21 h 26"/>
                <a:gd name="T14" fmla="*/ 35 w 77"/>
                <a:gd name="T15" fmla="*/ 2 h 26"/>
                <a:gd name="T16" fmla="*/ 41 w 77"/>
                <a:gd name="T17" fmla="*/ 1 h 26"/>
                <a:gd name="T18" fmla="*/ 75 w 77"/>
                <a:gd name="T19" fmla="*/ 21 h 26"/>
                <a:gd name="T20" fmla="*/ 76 w 77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6">
                  <a:moveTo>
                    <a:pt x="76" y="25"/>
                  </a:moveTo>
                  <a:cubicBezTo>
                    <a:pt x="76" y="26"/>
                    <a:pt x="74" y="26"/>
                    <a:pt x="72" y="2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6"/>
                    <a:pt x="37" y="6"/>
                    <a:pt x="35" y="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0" y="24"/>
                    <a:pt x="1" y="22"/>
                    <a:pt x="3" y="2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1"/>
                    <a:pt x="39" y="0"/>
                    <a:pt x="41" y="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22"/>
                    <a:pt x="77" y="24"/>
                    <a:pt x="76" y="2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61945" y="4136772"/>
            <a:ext cx="290514" cy="306736"/>
            <a:chOff x="4807070" y="3881780"/>
            <a:chExt cx="290514" cy="306736"/>
          </a:xfrm>
        </p:grpSpPr>
        <p:sp>
          <p:nvSpPr>
            <p:cNvPr id="10" name="MH_Other_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807070" y="3881780"/>
              <a:ext cx="290514" cy="306736"/>
            </a:xfrm>
            <a:custGeom>
              <a:avLst/>
              <a:gdLst>
                <a:gd name="T0" fmla="*/ 0 w 294"/>
                <a:gd name="T1" fmla="*/ 87 h 336"/>
                <a:gd name="T2" fmla="*/ 145 w 294"/>
                <a:gd name="T3" fmla="*/ 0 h 336"/>
                <a:gd name="T4" fmla="*/ 292 w 294"/>
                <a:gd name="T5" fmla="*/ 82 h 336"/>
                <a:gd name="T6" fmla="*/ 294 w 294"/>
                <a:gd name="T7" fmla="*/ 250 h 336"/>
                <a:gd name="T8" fmla="*/ 152 w 294"/>
                <a:gd name="T9" fmla="*/ 336 h 336"/>
                <a:gd name="T10" fmla="*/ 5 w 294"/>
                <a:gd name="T11" fmla="*/ 255 h 336"/>
                <a:gd name="T12" fmla="*/ 0 w 294"/>
                <a:gd name="T13" fmla="*/ 8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MH_Other_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849646" y="3967113"/>
              <a:ext cx="176563" cy="177584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MH_Other_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997408" y="4048985"/>
              <a:ext cx="48837" cy="50739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MH_Other_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903492" y="3954429"/>
              <a:ext cx="47584" cy="47278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00122" y="2540478"/>
            <a:ext cx="290514" cy="305584"/>
            <a:chOff x="2900122" y="2239701"/>
            <a:chExt cx="290514" cy="305584"/>
          </a:xfrm>
        </p:grpSpPr>
        <p:sp>
          <p:nvSpPr>
            <p:cNvPr id="2061" name="MH_Other_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00122" y="2239701"/>
              <a:ext cx="290514" cy="305584"/>
            </a:xfrm>
            <a:custGeom>
              <a:avLst/>
              <a:gdLst>
                <a:gd name="T0" fmla="*/ 0 w 294"/>
                <a:gd name="T1" fmla="*/ 2147483646 h 336"/>
                <a:gd name="T2" fmla="*/ 2147483646 w 294"/>
                <a:gd name="T3" fmla="*/ 0 h 336"/>
                <a:gd name="T4" fmla="*/ 2147483646 w 294"/>
                <a:gd name="T5" fmla="*/ 2147483646 h 336"/>
                <a:gd name="T6" fmla="*/ 2147483646 w 294"/>
                <a:gd name="T7" fmla="*/ 2147483646 h 336"/>
                <a:gd name="T8" fmla="*/ 2147483646 w 294"/>
                <a:gd name="T9" fmla="*/ 2147483646 h 336"/>
                <a:gd name="T10" fmla="*/ 2147483646 w 294"/>
                <a:gd name="T11" fmla="*/ 2147483646 h 336"/>
                <a:gd name="T12" fmla="*/ 0 w 294"/>
                <a:gd name="T13" fmla="*/ 2147483646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MH_Other_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65237" y="2340025"/>
              <a:ext cx="159032" cy="41514"/>
            </a:xfrm>
            <a:custGeom>
              <a:avLst/>
              <a:gdLst>
                <a:gd name="T0" fmla="*/ 39 w 68"/>
                <a:gd name="T1" fmla="*/ 18 h 19"/>
                <a:gd name="T2" fmla="*/ 68 w 68"/>
                <a:gd name="T3" fmla="*/ 1 h 19"/>
                <a:gd name="T4" fmla="*/ 66 w 68"/>
                <a:gd name="T5" fmla="*/ 0 h 19"/>
                <a:gd name="T6" fmla="*/ 3 w 68"/>
                <a:gd name="T7" fmla="*/ 0 h 19"/>
                <a:gd name="T8" fmla="*/ 0 w 68"/>
                <a:gd name="T9" fmla="*/ 1 h 19"/>
                <a:gd name="T10" fmla="*/ 30 w 68"/>
                <a:gd name="T11" fmla="*/ 18 h 19"/>
                <a:gd name="T12" fmla="*/ 39 w 68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9">
                  <a:moveTo>
                    <a:pt x="39" y="18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9"/>
                    <a:pt x="36" y="19"/>
                    <a:pt x="39" y="1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MH_Other_1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56472" y="2351558"/>
              <a:ext cx="177814" cy="89946"/>
            </a:xfrm>
            <a:custGeom>
              <a:avLst/>
              <a:gdLst>
                <a:gd name="T0" fmla="*/ 45 w 76"/>
                <a:gd name="T1" fmla="*/ 18 h 42"/>
                <a:gd name="T2" fmla="*/ 38 w 76"/>
                <a:gd name="T3" fmla="*/ 20 h 42"/>
                <a:gd name="T4" fmla="*/ 32 w 76"/>
                <a:gd name="T5" fmla="*/ 18 h 42"/>
                <a:gd name="T6" fmla="*/ 1 w 76"/>
                <a:gd name="T7" fmla="*/ 0 h 42"/>
                <a:gd name="T8" fmla="*/ 0 w 76"/>
                <a:gd name="T9" fmla="*/ 1 h 42"/>
                <a:gd name="T10" fmla="*/ 0 w 76"/>
                <a:gd name="T11" fmla="*/ 38 h 42"/>
                <a:gd name="T12" fmla="*/ 7 w 76"/>
                <a:gd name="T13" fmla="*/ 42 h 42"/>
                <a:gd name="T14" fmla="*/ 70 w 76"/>
                <a:gd name="T15" fmla="*/ 42 h 42"/>
                <a:gd name="T16" fmla="*/ 76 w 76"/>
                <a:gd name="T17" fmla="*/ 38 h 42"/>
                <a:gd name="T18" fmla="*/ 76 w 76"/>
                <a:gd name="T19" fmla="*/ 1 h 42"/>
                <a:gd name="T20" fmla="*/ 76 w 76"/>
                <a:gd name="T21" fmla="*/ 0 h 42"/>
                <a:gd name="T22" fmla="*/ 45 w 76"/>
                <a:gd name="T2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2">
                  <a:moveTo>
                    <a:pt x="45" y="18"/>
                  </a:moveTo>
                  <a:cubicBezTo>
                    <a:pt x="43" y="19"/>
                    <a:pt x="41" y="20"/>
                    <a:pt x="38" y="20"/>
                  </a:cubicBezTo>
                  <a:cubicBezTo>
                    <a:pt x="36" y="20"/>
                    <a:pt x="34" y="19"/>
                    <a:pt x="32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3" y="42"/>
                    <a:pt x="7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3" y="42"/>
                    <a:pt x="76" y="40"/>
                    <a:pt x="76" y="38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0"/>
                    <a:pt x="76" y="0"/>
                  </a:cubicBezTo>
                  <a:lnTo>
                    <a:pt x="45" y="1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43062" y="1246651"/>
            <a:ext cx="1551493" cy="1657070"/>
            <a:chOff x="3843039" y="945873"/>
            <a:chExt cx="1551493" cy="1657070"/>
          </a:xfrm>
        </p:grpSpPr>
        <p:sp>
          <p:nvSpPr>
            <p:cNvPr id="35" name="MH_SubTitle_1"/>
            <p:cNvSpPr/>
            <p:nvPr>
              <p:custDataLst>
                <p:tags r:id="rId12"/>
              </p:custDataLst>
            </p:nvPr>
          </p:nvSpPr>
          <p:spPr>
            <a:xfrm>
              <a:off x="3843039" y="945873"/>
              <a:ext cx="1551493" cy="1657070"/>
            </a:xfrm>
            <a:custGeom>
              <a:avLst/>
              <a:gdLst>
                <a:gd name="connsiteX0" fmla="*/ 983714 w 1967428"/>
                <a:gd name="connsiteY0" fmla="*/ 0 h 2282216"/>
                <a:gd name="connsiteX1" fmla="*/ 1967428 w 1967428"/>
                <a:gd name="connsiteY1" fmla="*/ 491857 h 2282216"/>
                <a:gd name="connsiteX2" fmla="*/ 1967428 w 1967428"/>
                <a:gd name="connsiteY2" fmla="*/ 1790359 h 2282216"/>
                <a:gd name="connsiteX3" fmla="*/ 983714 w 1967428"/>
                <a:gd name="connsiteY3" fmla="*/ 2282216 h 2282216"/>
                <a:gd name="connsiteX4" fmla="*/ 0 w 1967428"/>
                <a:gd name="connsiteY4" fmla="*/ 1790359 h 2282216"/>
                <a:gd name="connsiteX5" fmla="*/ 0 w 1967428"/>
                <a:gd name="connsiteY5" fmla="*/ 491857 h 22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428" h="2282216">
                  <a:moveTo>
                    <a:pt x="983714" y="0"/>
                  </a:moveTo>
                  <a:lnTo>
                    <a:pt x="1967428" y="491857"/>
                  </a:lnTo>
                  <a:lnTo>
                    <a:pt x="1967428" y="1790359"/>
                  </a:lnTo>
                  <a:lnTo>
                    <a:pt x="983714" y="2282216"/>
                  </a:lnTo>
                  <a:lnTo>
                    <a:pt x="0" y="1790359"/>
                  </a:lnTo>
                  <a:lnTo>
                    <a:pt x="0" y="4918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tx2"/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066" name="MH_Other_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89846" y="965477"/>
              <a:ext cx="6078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tx2"/>
                  </a:solidFill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tx2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19432" y="2542786"/>
            <a:ext cx="1551493" cy="1657070"/>
            <a:chOff x="4619412" y="2242007"/>
            <a:chExt cx="1551493" cy="1657070"/>
          </a:xfrm>
        </p:grpSpPr>
        <p:sp>
          <p:nvSpPr>
            <p:cNvPr id="46" name="MH_SubTitle_3"/>
            <p:cNvSpPr/>
            <p:nvPr>
              <p:custDataLst>
                <p:tags r:id="rId10"/>
              </p:custDataLst>
            </p:nvPr>
          </p:nvSpPr>
          <p:spPr>
            <a:xfrm>
              <a:off x="4619412" y="2242007"/>
              <a:ext cx="1551493" cy="1657070"/>
            </a:xfrm>
            <a:custGeom>
              <a:avLst/>
              <a:gdLst>
                <a:gd name="connsiteX0" fmla="*/ 983714 w 1967428"/>
                <a:gd name="connsiteY0" fmla="*/ 0 h 2282216"/>
                <a:gd name="connsiteX1" fmla="*/ 1967428 w 1967428"/>
                <a:gd name="connsiteY1" fmla="*/ 491857 h 2282216"/>
                <a:gd name="connsiteX2" fmla="*/ 1967428 w 1967428"/>
                <a:gd name="connsiteY2" fmla="*/ 1790359 h 2282216"/>
                <a:gd name="connsiteX3" fmla="*/ 983714 w 1967428"/>
                <a:gd name="connsiteY3" fmla="*/ 2282216 h 2282216"/>
                <a:gd name="connsiteX4" fmla="*/ 0 w 1967428"/>
                <a:gd name="connsiteY4" fmla="*/ 1790359 h 2282216"/>
                <a:gd name="connsiteX5" fmla="*/ 0 w 1967428"/>
                <a:gd name="connsiteY5" fmla="*/ 491857 h 22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428" h="2282216">
                  <a:moveTo>
                    <a:pt x="983714" y="0"/>
                  </a:moveTo>
                  <a:lnTo>
                    <a:pt x="1967428" y="491857"/>
                  </a:lnTo>
                  <a:lnTo>
                    <a:pt x="1967428" y="1790359"/>
                  </a:lnTo>
                  <a:lnTo>
                    <a:pt x="983714" y="2282216"/>
                  </a:lnTo>
                  <a:lnTo>
                    <a:pt x="0" y="1790359"/>
                  </a:lnTo>
                  <a:lnTo>
                    <a:pt x="0" y="49185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067" name="MH_Other_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24606" y="3241909"/>
              <a:ext cx="6976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6666" y="2542786"/>
            <a:ext cx="1552746" cy="1657070"/>
            <a:chOff x="3066666" y="2242007"/>
            <a:chExt cx="1552746" cy="1657070"/>
          </a:xfrm>
        </p:grpSpPr>
        <p:sp>
          <p:nvSpPr>
            <p:cNvPr id="43" name="MH_SubTitle_2"/>
            <p:cNvSpPr/>
            <p:nvPr>
              <p:custDataLst>
                <p:tags r:id="rId8"/>
              </p:custDataLst>
            </p:nvPr>
          </p:nvSpPr>
          <p:spPr>
            <a:xfrm>
              <a:off x="3066666" y="2242007"/>
              <a:ext cx="1552746" cy="1657070"/>
            </a:xfrm>
            <a:custGeom>
              <a:avLst/>
              <a:gdLst>
                <a:gd name="connsiteX0" fmla="*/ 983714 w 1967428"/>
                <a:gd name="connsiteY0" fmla="*/ 0 h 2282216"/>
                <a:gd name="connsiteX1" fmla="*/ 1967428 w 1967428"/>
                <a:gd name="connsiteY1" fmla="*/ 491857 h 2282216"/>
                <a:gd name="connsiteX2" fmla="*/ 1967428 w 1967428"/>
                <a:gd name="connsiteY2" fmla="*/ 1790359 h 2282216"/>
                <a:gd name="connsiteX3" fmla="*/ 983714 w 1967428"/>
                <a:gd name="connsiteY3" fmla="*/ 2282216 h 2282216"/>
                <a:gd name="connsiteX4" fmla="*/ 0 w 1967428"/>
                <a:gd name="connsiteY4" fmla="*/ 1790359 h 2282216"/>
                <a:gd name="connsiteX5" fmla="*/ 0 w 1967428"/>
                <a:gd name="connsiteY5" fmla="*/ 491857 h 228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7428" h="2282216">
                  <a:moveTo>
                    <a:pt x="983714" y="0"/>
                  </a:moveTo>
                  <a:lnTo>
                    <a:pt x="1967428" y="491857"/>
                  </a:lnTo>
                  <a:lnTo>
                    <a:pt x="1967428" y="1790359"/>
                  </a:lnTo>
                  <a:lnTo>
                    <a:pt x="983714" y="2282216"/>
                  </a:lnTo>
                  <a:lnTo>
                    <a:pt x="0" y="1790359"/>
                  </a:lnTo>
                  <a:lnTo>
                    <a:pt x="0" y="49185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txBody>
            <a:bodyPr lIns="0" tIns="0" rIns="0" bIns="0" anchor="ctr" anchorCtr="1">
              <a:normAutofit/>
            </a:bodyPr>
            <a:lstStyle/>
            <a:p>
              <a:pPr>
                <a:defRPr/>
              </a:pPr>
              <a:r>
                <a:rPr lang="zh-CN" alt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068" name="MH_Other_1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96205" y="3241909"/>
              <a:ext cx="6639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3600" dirty="0">
                  <a:solidFill>
                    <a:schemeClr val="accent1"/>
                  </a:solidFill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accent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MH_Text_1"/>
          <p:cNvSpPr/>
          <p:nvPr>
            <p:custDataLst>
              <p:tags r:id="rId2"/>
            </p:custDataLst>
          </p:nvPr>
        </p:nvSpPr>
        <p:spPr>
          <a:xfrm>
            <a:off x="5652120" y="121634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3"/>
            </p:custDataLst>
          </p:nvPr>
        </p:nvSpPr>
        <p:spPr>
          <a:xfrm>
            <a:off x="5664853" y="1532427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4"/>
            </p:custDataLst>
          </p:nvPr>
        </p:nvSpPr>
        <p:spPr>
          <a:xfrm>
            <a:off x="6328523" y="3710413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6341256" y="402654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6"/>
            </p:custDataLst>
          </p:nvPr>
        </p:nvSpPr>
        <p:spPr>
          <a:xfrm>
            <a:off x="977520" y="225225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43" indent="-285743" algn="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248907" y="256838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8189867"/>
      </p:ext>
    </p:extLst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ccel="36667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第五部分 能力提升计划</a:t>
            </a:r>
          </a:p>
        </p:txBody>
      </p:sp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5940425" y="2340959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5</a:t>
            </a:r>
          </a:p>
        </p:txBody>
      </p:sp>
      <p:sp>
        <p:nvSpPr>
          <p:cNvPr id="4" name="Line 34"/>
          <p:cNvSpPr>
            <a:spLocks noChangeShapeType="1"/>
          </p:cNvSpPr>
          <p:nvPr/>
        </p:nvSpPr>
        <p:spPr bwMode="auto">
          <a:xfrm rot="618245" flipV="1">
            <a:off x="4814892" y="2645665"/>
            <a:ext cx="130175" cy="872856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 rot="618245" flipH="1" flipV="1">
            <a:off x="4068763" y="2705973"/>
            <a:ext cx="481012" cy="707806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 rot="618245" flipH="1" flipV="1">
            <a:off x="3128966" y="3063057"/>
            <a:ext cx="1144587" cy="388817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rot="618245" flipH="1">
            <a:off x="2232038" y="3548675"/>
            <a:ext cx="1946275" cy="20631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rot="618245" flipV="1">
            <a:off x="5056188" y="2931327"/>
            <a:ext cx="736600" cy="63797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39"/>
          <p:cNvSpPr>
            <a:spLocks noChangeShapeType="1"/>
          </p:cNvSpPr>
          <p:nvPr/>
        </p:nvSpPr>
        <p:spPr bwMode="auto">
          <a:xfrm rot="618245" flipV="1">
            <a:off x="5275280" y="3329666"/>
            <a:ext cx="1443037" cy="396753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395536" y="2318653"/>
            <a:ext cx="1371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6553200" y="1806136"/>
            <a:ext cx="19812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  <a:p>
            <a:pPr algn="l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</p:txBody>
      </p:sp>
      <p:grpSp>
        <p:nvGrpSpPr>
          <p:cNvPr id="12" name="Group 439"/>
          <p:cNvGrpSpPr>
            <a:grpSpLocks/>
          </p:cNvGrpSpPr>
          <p:nvPr/>
        </p:nvGrpSpPr>
        <p:grpSpPr bwMode="auto">
          <a:xfrm>
            <a:off x="3886200" y="3253490"/>
            <a:ext cx="1600200" cy="1550508"/>
            <a:chOff x="0" y="0"/>
            <a:chExt cx="1084" cy="1046"/>
          </a:xfrm>
        </p:grpSpPr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0" y="589"/>
              <a:ext cx="1084" cy="4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fontAlgn="base" hangingPunct="1">
                <a:spcBef>
                  <a:spcPct val="20000"/>
                </a:spcBef>
                <a:buClr>
                  <a:srgbClr val="E1B40C"/>
                </a:buClr>
                <a:buSzTx/>
                <a:buFont typeface="微软雅黑" pitchFamily="34" charset="-122"/>
                <a:buNone/>
              </a:pPr>
              <a:endParaRPr lang="zh-CN" alt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82" y="0"/>
              <a:ext cx="920" cy="9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875F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rIns="0" anchor="ctr"/>
            <a:lstStyle/>
            <a:p>
              <a:pPr algn="ctr" eaLnBrk="1" fontAlgn="base" hangingPunct="1">
                <a:buClrTx/>
                <a:buSzTx/>
              </a:pPr>
              <a:r>
                <a:rPr lang="zh-CN" altLang="en-US" sz="2400" b="1" spc="3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能力</a:t>
              </a:r>
              <a:endParaRPr lang="en-US" altLang="zh-CN" sz="2400" b="1" spc="3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endParaRPr>
            </a:p>
            <a:p>
              <a:pPr algn="ctr" eaLnBrk="1" fontAlgn="base" hangingPunct="1">
                <a:buClrTx/>
                <a:buSzTx/>
              </a:pPr>
              <a:r>
                <a:rPr lang="zh-CN" altLang="en-US" sz="2400" b="1" spc="3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提升</a:t>
              </a:r>
            </a:p>
          </p:txBody>
        </p:sp>
      </p:grp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1447800" y="1707654"/>
            <a:ext cx="1371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>
                <a:solidFill>
                  <a:schemeClr val="accent1"/>
                </a:solidFill>
              </a:rPr>
              <a:t>添加文字内容</a:t>
            </a:r>
          </a:p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>
                <a:solidFill>
                  <a:schemeClr val="accent1"/>
                </a:solidFill>
              </a:rPr>
              <a:t>添加文字内容</a:t>
            </a:r>
          </a:p>
        </p:txBody>
      </p:sp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3252192" y="1272901"/>
            <a:ext cx="1371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  <a:p>
            <a:pPr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</p:txBody>
      </p:sp>
      <p:sp>
        <p:nvSpPr>
          <p:cNvPr id="17" name="Rectangle 64"/>
          <p:cNvSpPr>
            <a:spLocks noChangeArrowheads="1"/>
          </p:cNvSpPr>
          <p:nvPr/>
        </p:nvSpPr>
        <p:spPr bwMode="auto">
          <a:xfrm>
            <a:off x="4928592" y="1272901"/>
            <a:ext cx="1371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  <a:p>
            <a:pPr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</p:txBody>
      </p:sp>
      <p:sp>
        <p:nvSpPr>
          <p:cNvPr id="18" name="Rectangle 64"/>
          <p:cNvSpPr>
            <a:spLocks noChangeArrowheads="1"/>
          </p:cNvSpPr>
          <p:nvPr/>
        </p:nvSpPr>
        <p:spPr bwMode="auto">
          <a:xfrm>
            <a:off x="7304856" y="2567901"/>
            <a:ext cx="137160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  <a:p>
            <a:pPr algn="r" eaLnBrk="1" fontAlgn="base" hangingPunct="1">
              <a:spcBef>
                <a:spcPct val="20000"/>
              </a:spcBef>
              <a:buClr>
                <a:srgbClr val="E1B40C"/>
              </a:buClr>
              <a:buSzTx/>
              <a:buFont typeface="微软雅黑" pitchFamily="34" charset="-122"/>
              <a:buNone/>
            </a:pPr>
            <a:r>
              <a:rPr lang="zh-CN" altLang="en-US" sz="1200" dirty="0">
                <a:solidFill>
                  <a:schemeClr val="accent1"/>
                </a:solidFill>
              </a:rPr>
              <a:t>添加文字内容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390650" y="2901518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1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2386025" y="2294703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597673" y="1880726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3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4702693" y="1828226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4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6776089" y="2941767"/>
            <a:ext cx="819150" cy="801441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base" hangingPunct="1">
              <a:buClrTx/>
              <a:buSzTx/>
            </a:pPr>
            <a:r>
              <a:rPr lang="en-US" altLang="zh-CN" sz="4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6</a:t>
            </a:r>
            <a:endParaRPr lang="en-US" altLang="zh-CN" sz="4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37221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Other_1"/>
          <p:cNvSpPr/>
          <p:nvPr>
            <p:custDataLst>
              <p:tags r:id="rId2"/>
            </p:custDataLst>
          </p:nvPr>
        </p:nvSpPr>
        <p:spPr>
          <a:xfrm>
            <a:off x="3449510" y="1610992"/>
            <a:ext cx="2243274" cy="2200061"/>
          </a:xfrm>
          <a:prstGeom prst="donut">
            <a:avLst>
              <a:gd name="adj" fmla="val 96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3881949" y="2034893"/>
            <a:ext cx="1378679" cy="1352121"/>
          </a:xfrm>
          <a:prstGeom prst="donut">
            <a:avLst>
              <a:gd name="adj" fmla="val 159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3"/>
          <p:cNvSpPr/>
          <p:nvPr>
            <p:custDataLst>
              <p:tags r:id="rId4"/>
            </p:custDataLst>
          </p:nvPr>
        </p:nvSpPr>
        <p:spPr>
          <a:xfrm rot="20340000">
            <a:off x="5361260" y="2116534"/>
            <a:ext cx="661590" cy="137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MH_Other_4"/>
          <p:cNvSpPr/>
          <p:nvPr>
            <p:custDataLst>
              <p:tags r:id="rId5"/>
            </p:custDataLst>
          </p:nvPr>
        </p:nvSpPr>
        <p:spPr>
          <a:xfrm>
            <a:off x="4302563" y="2447403"/>
            <a:ext cx="537451" cy="527098"/>
          </a:xfrm>
          <a:prstGeom prst="donut">
            <a:avLst>
              <a:gd name="adj" fmla="val 295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MH_Other_5"/>
          <p:cNvSpPr/>
          <p:nvPr>
            <p:custDataLst>
              <p:tags r:id="rId6"/>
            </p:custDataLst>
          </p:nvPr>
        </p:nvSpPr>
        <p:spPr>
          <a:xfrm rot="3420000">
            <a:off x="4636973" y="3439446"/>
            <a:ext cx="975417" cy="1402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MH_Other_6"/>
          <p:cNvSpPr/>
          <p:nvPr>
            <p:custDataLst>
              <p:tags r:id="rId7"/>
            </p:custDataLst>
          </p:nvPr>
        </p:nvSpPr>
        <p:spPr>
          <a:xfrm>
            <a:off x="5168480" y="3707854"/>
            <a:ext cx="464428" cy="454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MH_Other_7"/>
          <p:cNvSpPr/>
          <p:nvPr>
            <p:custDataLst>
              <p:tags r:id="rId8"/>
            </p:custDataLst>
          </p:nvPr>
        </p:nvSpPr>
        <p:spPr>
          <a:xfrm>
            <a:off x="5790640" y="1827204"/>
            <a:ext cx="462967" cy="455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MH_Other_8"/>
          <p:cNvSpPr/>
          <p:nvPr>
            <p:custDataLst>
              <p:tags r:id="rId9"/>
            </p:custDataLst>
          </p:nvPr>
        </p:nvSpPr>
        <p:spPr>
          <a:xfrm rot="840000">
            <a:off x="3037661" y="2445972"/>
            <a:ext cx="1324642" cy="130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Other_9"/>
          <p:cNvSpPr/>
          <p:nvPr>
            <p:custDataLst>
              <p:tags r:id="rId10"/>
            </p:custDataLst>
          </p:nvPr>
        </p:nvSpPr>
        <p:spPr>
          <a:xfrm>
            <a:off x="2760171" y="2090824"/>
            <a:ext cx="462968" cy="4540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174184" y="2266946"/>
            <a:ext cx="2592369" cy="91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430726" y="1978084"/>
            <a:ext cx="2265465" cy="290534"/>
          </a:xfrm>
          <a:prstGeom prst="rect">
            <a:avLst/>
          </a:prstGeom>
        </p:spPr>
        <p:txBody>
          <a:bodyPr lIns="89988" tIns="46794" rIns="89988" bIns="46794">
            <a:noAutofit/>
          </a:bodyPr>
          <a:lstStyle/>
          <a:p>
            <a:pPr marL="285708" indent="-285708" algn="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6329988" y="1620591"/>
            <a:ext cx="2592208" cy="91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14"/>
            </p:custDataLst>
          </p:nvPr>
        </p:nvSpPr>
        <p:spPr>
          <a:xfrm>
            <a:off x="6329981" y="133173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08" indent="-28570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15"/>
            </p:custDataLst>
          </p:nvPr>
        </p:nvSpPr>
        <p:spPr>
          <a:xfrm>
            <a:off x="5693074" y="3675874"/>
            <a:ext cx="2581055" cy="91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16"/>
            </p:custDataLst>
          </p:nvPr>
        </p:nvSpPr>
        <p:spPr>
          <a:xfrm>
            <a:off x="5704931" y="342263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6" tIns="0" rIns="119986" bIns="0" rtlCol="0" anchor="t">
            <a:noAutofit/>
          </a:bodyPr>
          <a:lstStyle/>
          <a:p>
            <a:pPr marL="285708" indent="-28570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第五部分 能力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提升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5121035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第五部分 全国发展规划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23528" y="1400826"/>
            <a:ext cx="3820278" cy="2587282"/>
            <a:chOff x="592577" y="1256648"/>
            <a:chExt cx="3820278" cy="2587282"/>
          </a:xfrm>
        </p:grpSpPr>
        <p:sp>
          <p:nvSpPr>
            <p:cNvPr id="73" name="Freeform 5"/>
            <p:cNvSpPr>
              <a:spLocks/>
            </p:cNvSpPr>
            <p:nvPr/>
          </p:nvSpPr>
          <p:spPr bwMode="invGray">
            <a:xfrm>
              <a:off x="2819338" y="3694600"/>
              <a:ext cx="210090" cy="149330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invGray">
            <a:xfrm>
              <a:off x="3574475" y="1256648"/>
              <a:ext cx="838380" cy="64766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invGray">
            <a:xfrm>
              <a:off x="3658710" y="1754977"/>
              <a:ext cx="629280" cy="373327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gray">
            <a:xfrm>
              <a:off x="3525917" y="1962193"/>
              <a:ext cx="448920" cy="366616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gray">
            <a:xfrm>
              <a:off x="3184024" y="2045249"/>
              <a:ext cx="419190" cy="49916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gray">
            <a:xfrm>
              <a:off x="3305916" y="2171928"/>
              <a:ext cx="134775" cy="119129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gray">
            <a:xfrm>
              <a:off x="3392133" y="2230654"/>
              <a:ext cx="106036" cy="112417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gray">
            <a:xfrm>
              <a:off x="3392133" y="2238204"/>
              <a:ext cx="66397" cy="3775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gray">
            <a:xfrm>
              <a:off x="3296996" y="2372435"/>
              <a:ext cx="516308" cy="269298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gray">
            <a:xfrm>
              <a:off x="3403033" y="2588041"/>
              <a:ext cx="428109" cy="297823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invGray">
            <a:xfrm>
              <a:off x="3772673" y="2809520"/>
              <a:ext cx="76307" cy="51176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7"/>
            <p:cNvSpPr>
              <a:spLocks/>
            </p:cNvSpPr>
            <p:nvPr/>
          </p:nvSpPr>
          <p:spPr bwMode="gray">
            <a:xfrm>
              <a:off x="3564565" y="2862374"/>
              <a:ext cx="285406" cy="276010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gray">
            <a:xfrm>
              <a:off x="3420871" y="3078820"/>
              <a:ext cx="325046" cy="34312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9"/>
            <p:cNvSpPr>
              <a:spLocks/>
            </p:cNvSpPr>
            <p:nvPr/>
          </p:nvSpPr>
          <p:spPr bwMode="gray">
            <a:xfrm>
              <a:off x="2925374" y="3294427"/>
              <a:ext cx="601533" cy="35738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gray">
            <a:xfrm>
              <a:off x="2525013" y="3227311"/>
              <a:ext cx="592614" cy="357387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1"/>
            <p:cNvSpPr>
              <a:spLocks/>
            </p:cNvSpPr>
            <p:nvPr/>
          </p:nvSpPr>
          <p:spPr bwMode="invGray">
            <a:xfrm>
              <a:off x="2468526" y="3026805"/>
              <a:ext cx="440001" cy="328863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2"/>
            <p:cNvSpPr>
              <a:spLocks/>
            </p:cNvSpPr>
            <p:nvPr/>
          </p:nvSpPr>
          <p:spPr bwMode="invGray">
            <a:xfrm>
              <a:off x="1972039" y="3004154"/>
              <a:ext cx="677839" cy="57299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invGray">
            <a:xfrm>
              <a:off x="706541" y="2341394"/>
              <a:ext cx="1440904" cy="729875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4"/>
            <p:cNvSpPr>
              <a:spLocks/>
            </p:cNvSpPr>
            <p:nvPr/>
          </p:nvSpPr>
          <p:spPr bwMode="gray">
            <a:xfrm>
              <a:off x="2060237" y="2640055"/>
              <a:ext cx="904777" cy="588096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invGray">
            <a:xfrm>
              <a:off x="1536002" y="2230653"/>
              <a:ext cx="934507" cy="573833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6"/>
            <p:cNvSpPr>
              <a:spLocks/>
            </p:cNvSpPr>
            <p:nvPr/>
          </p:nvSpPr>
          <p:spPr bwMode="gray">
            <a:xfrm>
              <a:off x="3230601" y="2958851"/>
              <a:ext cx="363694" cy="396817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gray">
            <a:xfrm>
              <a:off x="2867896" y="2958851"/>
              <a:ext cx="420181" cy="389267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8"/>
            <p:cNvSpPr>
              <a:spLocks/>
            </p:cNvSpPr>
            <p:nvPr/>
          </p:nvSpPr>
          <p:spPr bwMode="gray">
            <a:xfrm>
              <a:off x="2831230" y="2737371"/>
              <a:ext cx="581713" cy="296984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gray">
            <a:xfrm>
              <a:off x="3296997" y="2632505"/>
              <a:ext cx="362703" cy="35822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gray">
            <a:xfrm>
              <a:off x="2973932" y="2520926"/>
              <a:ext cx="448921" cy="334736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invGray">
            <a:xfrm>
              <a:off x="2965015" y="2216392"/>
              <a:ext cx="296306" cy="425341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gray">
            <a:xfrm>
              <a:off x="2649879" y="2290219"/>
              <a:ext cx="382524" cy="565443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invGray">
            <a:xfrm>
              <a:off x="2578526" y="2297769"/>
              <a:ext cx="209099" cy="29111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invGray">
            <a:xfrm>
              <a:off x="1830327" y="2008335"/>
              <a:ext cx="1020723" cy="781051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invGray">
            <a:xfrm>
              <a:off x="2154381" y="1286850"/>
              <a:ext cx="1695589" cy="1153538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invGray">
            <a:xfrm>
              <a:off x="592577" y="1480644"/>
              <a:ext cx="1515229" cy="95974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invGray">
            <a:xfrm>
              <a:off x="3745917" y="3242412"/>
              <a:ext cx="151621" cy="239936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9525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923932" y="2751047"/>
            <a:ext cx="1282341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10" name="Freeform 15"/>
          <p:cNvSpPr>
            <a:spLocks/>
          </p:cNvSpPr>
          <p:nvPr/>
        </p:nvSpPr>
        <p:spPr bwMode="gray">
          <a:xfrm>
            <a:off x="3133987" y="2730680"/>
            <a:ext cx="428109" cy="297823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Freeform 9"/>
          <p:cNvSpPr>
            <a:spLocks/>
          </p:cNvSpPr>
          <p:nvPr/>
        </p:nvSpPr>
        <p:spPr bwMode="gray">
          <a:xfrm>
            <a:off x="3257634" y="2107419"/>
            <a:ext cx="448920" cy="366616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Freeform 19"/>
          <p:cNvSpPr>
            <a:spLocks/>
          </p:cNvSpPr>
          <p:nvPr/>
        </p:nvSpPr>
        <p:spPr bwMode="gray">
          <a:xfrm>
            <a:off x="2664619" y="3434828"/>
            <a:ext cx="601533" cy="3573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38" tIns="45719" rIns="91438" bIns="45719"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3512986" y="2395200"/>
            <a:ext cx="1354968" cy="96076"/>
            <a:chOff x="3782035" y="2261593"/>
            <a:chExt cx="1354968" cy="96076"/>
          </a:xfrm>
        </p:grpSpPr>
        <p:cxnSp>
          <p:nvCxnSpPr>
            <p:cNvPr id="114" name="MH_Other_3"/>
            <p:cNvCxnSpPr/>
            <p:nvPr>
              <p:custDataLst>
                <p:tags r:id="rId10"/>
              </p:custDataLst>
            </p:nvPr>
          </p:nvCxnSpPr>
          <p:spPr>
            <a:xfrm flipH="1">
              <a:off x="4072097" y="2357669"/>
              <a:ext cx="106490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MH_Other_3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2961552" y="3673287"/>
            <a:ext cx="1874062" cy="96076"/>
            <a:chOff x="3782035" y="2261593"/>
            <a:chExt cx="1874062" cy="96076"/>
          </a:xfrm>
        </p:grpSpPr>
        <p:cxnSp>
          <p:nvCxnSpPr>
            <p:cNvPr id="117" name="MH_Other_3"/>
            <p:cNvCxnSpPr/>
            <p:nvPr>
              <p:custDataLst>
                <p:tags r:id="rId8"/>
              </p:custDataLst>
            </p:nvPr>
          </p:nvCxnSpPr>
          <p:spPr>
            <a:xfrm flipH="1">
              <a:off x="4072097" y="2357669"/>
              <a:ext cx="1584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MH_Other_3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3423729" y="2885526"/>
            <a:ext cx="1442062" cy="96076"/>
            <a:chOff x="3782035" y="2261593"/>
            <a:chExt cx="1442062" cy="96076"/>
          </a:xfrm>
        </p:grpSpPr>
        <p:cxnSp>
          <p:nvCxnSpPr>
            <p:cNvPr id="120" name="MH_Other_3"/>
            <p:cNvCxnSpPr/>
            <p:nvPr>
              <p:custDataLst>
                <p:tags r:id="rId6"/>
              </p:custDataLst>
            </p:nvPr>
          </p:nvCxnSpPr>
          <p:spPr>
            <a:xfrm flipH="1">
              <a:off x="4072097" y="2357669"/>
              <a:ext cx="1152000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MH_Other_3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942862" y="2260804"/>
            <a:ext cx="1282341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923934" y="3548845"/>
            <a:ext cx="1282341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cxnSp>
        <p:nvCxnSpPr>
          <p:cNvPr id="124" name="MH_Other_9"/>
          <p:cNvCxnSpPr/>
          <p:nvPr>
            <p:custDataLst>
              <p:tags r:id="rId1"/>
            </p:custDataLst>
          </p:nvPr>
        </p:nvCxnSpPr>
        <p:spPr>
          <a:xfrm>
            <a:off x="5292080" y="1275767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MH_Other_10"/>
          <p:cNvCxnSpPr/>
          <p:nvPr>
            <p:custDataLst>
              <p:tags r:id="rId2"/>
            </p:custDataLst>
          </p:nvPr>
        </p:nvCxnSpPr>
        <p:spPr>
          <a:xfrm>
            <a:off x="5292080" y="3075966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MH_Text_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658682" y="2050548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27" name="MH_SubTitle_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54528" y="1548008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>
              <a:defRPr/>
            </a:pPr>
            <a:r>
              <a:rPr lang="zh-CN" altLang="en-US" sz="1800" b="1" dirty="0">
                <a:solidFill>
                  <a:schemeClr val="accent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8" name="MH_Text_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627272" y="3060177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xmlns="" val="785550236"/>
      </p:ext>
    </p:extLst>
  </p:cSld>
  <p:clrMapOvr>
    <a:masterClrMapping/>
  </p:clrMapOvr>
  <p:transition spd="slow" advTm="13000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/>
          <p:bldP spid="110" grpId="0" animBg="1"/>
          <p:bldP spid="111" grpId="0" animBg="1"/>
          <p:bldP spid="112" grpId="0" animBg="1"/>
          <p:bldP spid="122" grpId="0"/>
          <p:bldP spid="123" grpId="0"/>
          <p:bldP spid="126" grpId="0"/>
          <p:bldP spid="127" grpId="0"/>
          <p:bldP spid="1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9" grpId="0"/>
          <p:bldP spid="110" grpId="0" animBg="1"/>
          <p:bldP spid="111" grpId="0" animBg="1"/>
          <p:bldP spid="112" grpId="0" animBg="1"/>
          <p:bldP spid="122" grpId="0"/>
          <p:bldP spid="123" grpId="0"/>
          <p:bldP spid="126" grpId="0"/>
          <p:bldP spid="127" grpId="0"/>
          <p:bldP spid="12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94048" y="1035633"/>
            <a:ext cx="3240000" cy="32400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14132" y="544295"/>
            <a:ext cx="2700000" cy="11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47191" y="267892"/>
            <a:ext cx="1649643" cy="553996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zh-CN" altLang="en-US" sz="3000" b="1" spc="150" dirty="0">
                <a:solidFill>
                  <a:schemeClr val="accent1"/>
                </a:solidFill>
                <a:cs typeface="+mn-ea"/>
                <a:sym typeface="+mn-lt"/>
              </a:rPr>
              <a:t>前 言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90000" y="4661299"/>
            <a:ext cx="7164000" cy="119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361" y="1030822"/>
            <a:ext cx="3717032" cy="3240000"/>
          </a:xfrm>
          <a:prstGeom prst="rect">
            <a:avLst/>
          </a:prstGeom>
          <a:solidFill>
            <a:srgbClr val="FFCC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00352" y="544295"/>
            <a:ext cx="2700000" cy="11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 flipH="1">
            <a:off x="1012048" y="1053633"/>
            <a:ext cx="3204000" cy="320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549741" y="1707691"/>
            <a:ext cx="3334655" cy="23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       回顾这一年的工作，我在公司领导及各位同事的支持与帮助下，严格要求自己，按照公司的要求，较好地完成了自己的本职工作</a:t>
            </a:r>
            <a:r>
              <a:rPr lang="zh-CN" altLang="en-US" sz="1400" b="1" dirty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通过半年来的学习与工作，工作模式上有了新的突破，工作方式有了较大的改变，现将一年来的工作情况总结如下：</a:t>
            </a:r>
          </a:p>
        </p:txBody>
      </p:sp>
      <p:sp>
        <p:nvSpPr>
          <p:cNvPr id="14" name="矩形 13"/>
          <p:cNvSpPr/>
          <p:nvPr/>
        </p:nvSpPr>
        <p:spPr>
          <a:xfrm>
            <a:off x="4381592" y="1030820"/>
            <a:ext cx="37188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2297" y="1118635"/>
            <a:ext cx="2256008" cy="32316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zh-CN" altLang="en-US" sz="1500" b="1" spc="3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点此添加标题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805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8000">
        <p14:vortex dir="r"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 animBg="1"/>
      <p:bldP spid="12" grpId="0" animBg="1"/>
      <p:bldP spid="13" grpId="0"/>
      <p:bldP spid="14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3843633">
            <a:off x="6646079" y="2725331"/>
            <a:ext cx="909638" cy="673294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058811" y="2640497"/>
            <a:ext cx="226111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427268" y="1763006"/>
            <a:ext cx="811313" cy="2266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38577" y="1763006"/>
            <a:ext cx="738103" cy="2266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MH_Other_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5427249" y="2640500"/>
            <a:ext cx="1916666" cy="138945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MH_Other_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058798" y="2640500"/>
            <a:ext cx="1917866" cy="138945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MH_Other_7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8181971">
            <a:off x="5738092" y="3395380"/>
            <a:ext cx="915726" cy="906065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2" name="MH_Other_9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12426840">
            <a:off x="4894407" y="2753606"/>
            <a:ext cx="915727" cy="906066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MH_Other_10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16765840">
            <a:off x="5216075" y="1762973"/>
            <a:ext cx="908447" cy="913327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" name="MH_Other_11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21229832">
            <a:off x="6248192" y="1786822"/>
            <a:ext cx="915727" cy="839391"/>
          </a:xfrm>
          <a:custGeom>
            <a:avLst/>
            <a:gdLst>
              <a:gd name="G0" fmla="+- 0 0 0"/>
              <a:gd name="G1" fmla="+- 19873 0 0"/>
              <a:gd name="G2" fmla="+- 21600 0 0"/>
              <a:gd name="T0" fmla="*/ 8462 w 19905"/>
              <a:gd name="T1" fmla="*/ 0 h 19873"/>
              <a:gd name="T2" fmla="*/ 19905 w 19905"/>
              <a:gd name="T3" fmla="*/ 11486 h 19873"/>
              <a:gd name="T4" fmla="*/ 0 w 19905"/>
              <a:gd name="T5" fmla="*/ 19873 h 19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wrap="none" lIns="68568" tIns="34289" rIns="68568" bIns="34289" anchor="ctr"/>
          <a:lstStyle/>
          <a:p>
            <a:pPr>
              <a:defRPr/>
            </a:pPr>
            <a:endParaRPr lang="zh-CN" altLang="en-US" b="1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第五部分 产业分步与计划</a:t>
            </a:r>
          </a:p>
        </p:txBody>
      </p:sp>
      <p:sp>
        <p:nvSpPr>
          <p:cNvPr id="31" name="椭圆 30"/>
          <p:cNvSpPr/>
          <p:nvPr/>
        </p:nvSpPr>
        <p:spPr bwMode="auto">
          <a:xfrm>
            <a:off x="5593443" y="2395004"/>
            <a:ext cx="1191847" cy="11913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产业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分布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5763980" y="1279313"/>
            <a:ext cx="835168" cy="834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4568121" y="2155859"/>
            <a:ext cx="835168" cy="834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20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5009674" y="3531392"/>
            <a:ext cx="835168" cy="834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20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6599216" y="3531392"/>
            <a:ext cx="835168" cy="834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0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6963537" y="2155859"/>
            <a:ext cx="835168" cy="8348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20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%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6842" y="915566"/>
            <a:ext cx="8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  <a:endParaRPr lang="zh-CN" altLang="en-US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22177" y="2502014"/>
            <a:ext cx="8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32025" y="3810315"/>
            <a:ext cx="8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94500" y="3844177"/>
            <a:ext cx="8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36784" y="2456233"/>
            <a:ext cx="89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719348" y="1446885"/>
            <a:ext cx="2448272" cy="3029149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343764" y="1306849"/>
            <a:ext cx="1319800" cy="297554"/>
            <a:chOff x="4139952" y="1203949"/>
            <a:chExt cx="1053084" cy="360040"/>
          </a:xfrm>
        </p:grpSpPr>
        <p:sp>
          <p:nvSpPr>
            <p:cNvPr id="58" name="圆角矩形 57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64733" y="1245470"/>
              <a:ext cx="1003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产业分步与计划</a:t>
              </a:r>
            </a:p>
          </p:txBody>
        </p:sp>
      </p:grpSp>
      <p:sp>
        <p:nvSpPr>
          <p:cNvPr id="65" name="椭圆 64"/>
          <p:cNvSpPr/>
          <p:nvPr/>
        </p:nvSpPr>
        <p:spPr bwMode="auto">
          <a:xfrm>
            <a:off x="791549" y="1389862"/>
            <a:ext cx="266716" cy="2667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1091812" y="1719988"/>
            <a:ext cx="266716" cy="2667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 bwMode="auto">
          <a:xfrm>
            <a:off x="1943484" y="1631110"/>
            <a:ext cx="266716" cy="2667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 bwMode="auto">
          <a:xfrm>
            <a:off x="1154482" y="1453030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 bwMode="auto">
          <a:xfrm>
            <a:off x="1672043" y="1841370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 bwMode="auto">
          <a:xfrm>
            <a:off x="2739277" y="1523733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 bwMode="auto">
          <a:xfrm>
            <a:off x="2807417" y="1726060"/>
            <a:ext cx="266716" cy="2667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 bwMode="auto">
          <a:xfrm>
            <a:off x="2307644" y="1853393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0497" y="2342895"/>
            <a:ext cx="2282584" cy="60785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      您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0497" y="2970014"/>
            <a:ext cx="2282584" cy="60785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      您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0497" y="3597133"/>
            <a:ext cx="2282584" cy="607851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      您</a:t>
            </a:r>
            <a:r>
              <a:rPr lang="zh-CN" altLang="en-US" sz="1050" dirty="0">
                <a:solidFill>
                  <a:schemeClr val="accent1"/>
                </a:solidFill>
                <a:cs typeface="+mn-ea"/>
                <a:sym typeface="+mn-lt"/>
              </a:rPr>
              <a:t>的内容打在这里，或者通过复制您的文本后，在此框中选项粘贴，并选择只保留文字</a:t>
            </a:r>
            <a:r>
              <a:rPr lang="zh-CN" altLang="en-US" sz="1050" dirty="0" smtClean="0">
                <a:solidFill>
                  <a:schemeClr val="accent1"/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 bwMode="auto">
          <a:xfrm>
            <a:off x="3062472" y="1376191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28057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3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3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3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9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9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9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45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8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8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8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8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48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387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3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3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3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7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7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7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7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407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8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8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8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355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6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62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6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231"/>
                            </p:stCondLst>
                            <p:childTnLst>
                              <p:par>
                                <p:cTn id="1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31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431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631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31" grpId="0" animBg="1"/>
      <p:bldP spid="34" grpId="0" animBg="1"/>
      <p:bldP spid="37" grpId="0" animBg="1"/>
      <p:bldP spid="40" grpId="0" animBg="1"/>
      <p:bldP spid="43" grpId="0" animBg="1"/>
      <p:bldP spid="46" grpId="0" animBg="1"/>
      <p:bldP spid="59" grpId="0"/>
      <p:bldP spid="60" grpId="0"/>
      <p:bldP spid="61" grpId="0"/>
      <p:bldP spid="62" grpId="0"/>
      <p:bldP spid="63" grpId="0"/>
      <p:bldP spid="54" grpId="0" animBg="1"/>
      <p:bldP spid="6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椭圆 2"/>
          <p:cNvSpPr/>
          <p:nvPr/>
        </p:nvSpPr>
        <p:spPr bwMode="auto">
          <a:xfrm>
            <a:off x="1802616" y="2874868"/>
            <a:ext cx="1603137" cy="160246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cs typeface="+mn-ea"/>
                <a:sym typeface="+mn-lt"/>
              </a:rPr>
              <a:t>新项目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395536" y="2289724"/>
            <a:ext cx="1313543" cy="131299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cs typeface="+mn-ea"/>
                <a:sym typeface="+mn-lt"/>
              </a:rPr>
              <a:t>新市场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7211329" y="1074358"/>
            <a:ext cx="1313543" cy="131299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cs typeface="+mn-ea"/>
                <a:sym typeface="+mn-lt"/>
              </a:rPr>
              <a:t>新思路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944423" y="2782334"/>
            <a:ext cx="1164075" cy="116358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r>
              <a:rPr lang="zh-CN" altLang="en-US" sz="2400" dirty="0" smtClean="0">
                <a:solidFill>
                  <a:schemeClr val="accent1"/>
                </a:solidFill>
                <a:cs typeface="+mn-ea"/>
                <a:sym typeface="+mn-lt"/>
              </a:rPr>
              <a:t>新模式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293891" y="3003799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693196" y="4007611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624180" y="2003869"/>
            <a:ext cx="509330" cy="50944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8001270" y="4103473"/>
            <a:ext cx="266716" cy="266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001705" y="4219512"/>
            <a:ext cx="141376" cy="14140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5845130" y="3804527"/>
            <a:ext cx="141376" cy="14140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>
            <p:custDataLst>
              <p:tags r:id="rId1"/>
            </p:custDataLst>
          </p:nvPr>
        </p:nvSpPr>
        <p:spPr>
          <a:xfrm>
            <a:off x="6329477" y="1920997"/>
            <a:ext cx="426272" cy="426272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5845130" y="1333363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1907704" y="2356063"/>
            <a:ext cx="426272" cy="426272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6489919" y="1623338"/>
            <a:ext cx="141376" cy="14140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>
            <p:custDataLst>
              <p:tags r:id="rId4"/>
            </p:custDataLst>
          </p:nvPr>
        </p:nvSpPr>
        <p:spPr>
          <a:xfrm>
            <a:off x="5516795" y="407019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944421" y="2518779"/>
            <a:ext cx="100837" cy="10085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3265175" y="2759088"/>
            <a:ext cx="100837" cy="10085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>
            <p:custDataLst>
              <p:tags r:id="rId5"/>
            </p:custDataLst>
          </p:nvPr>
        </p:nvSpPr>
        <p:spPr>
          <a:xfrm>
            <a:off x="2047192" y="1574651"/>
            <a:ext cx="150353" cy="150353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/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6"/>
            </p:custDataLst>
          </p:nvPr>
        </p:nvSpPr>
        <p:spPr>
          <a:xfrm>
            <a:off x="3509556" y="1356718"/>
            <a:ext cx="2702128" cy="270033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新机遇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90842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repeatCount="200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761060" y="1041799"/>
            <a:ext cx="613172" cy="613172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727723" y="1008465"/>
            <a:ext cx="679847" cy="679847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686158" y="671513"/>
            <a:ext cx="3800475" cy="380047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1997" y="716758"/>
            <a:ext cx="3708797" cy="370998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18423" y="663188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21004" y="3438536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11079" y="3438536"/>
            <a:ext cx="107156" cy="1083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27039" y="1263254"/>
            <a:ext cx="276225" cy="276225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11562" y="1247786"/>
            <a:ext cx="307181" cy="307181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70422" y="2730103"/>
            <a:ext cx="452438" cy="452438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45419" y="2705100"/>
            <a:ext cx="502444" cy="502444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38889" y="4443413"/>
            <a:ext cx="153591" cy="153591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330555" y="4435079"/>
            <a:ext cx="170259" cy="170259"/>
          </a:xfrm>
          <a:prstGeom prst="ellipse">
            <a:avLst/>
          </a:prstGeom>
          <a:noFill/>
          <a:ln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1732455"/>
              <a:gd name="adj2" fmla="val 8961436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16200000"/>
              <a:gd name="adj2" fmla="val 1827471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弧形 16"/>
          <p:cNvSpPr/>
          <p:nvPr/>
        </p:nvSpPr>
        <p:spPr>
          <a:xfrm>
            <a:off x="2717006" y="716758"/>
            <a:ext cx="3709988" cy="3709988"/>
          </a:xfrm>
          <a:prstGeom prst="arc">
            <a:avLst>
              <a:gd name="adj1" fmla="val 8964932"/>
              <a:gd name="adj2" fmla="val 16201783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501"/>
          <p:cNvGrpSpPr>
            <a:grpSpLocks/>
          </p:cNvGrpSpPr>
          <p:nvPr/>
        </p:nvGrpSpPr>
        <p:grpSpPr bwMode="auto">
          <a:xfrm>
            <a:off x="2505082" y="504827"/>
            <a:ext cx="4135041" cy="4135041"/>
            <a:chOff x="3339314" y="673100"/>
            <a:chExt cx="5513371" cy="5513371"/>
          </a:xfrm>
        </p:grpSpPr>
        <p:grpSp>
          <p:nvGrpSpPr>
            <p:cNvPr id="19" name="组合 617"/>
            <p:cNvGrpSpPr>
              <a:grpSpLocks/>
            </p:cNvGrpSpPr>
            <p:nvPr/>
          </p:nvGrpSpPr>
          <p:grpSpPr bwMode="auto">
            <a:xfrm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77" name="组合 675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06" name="组合 704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7355680" y="6731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7355680" y="600867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组合 705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5078266" y="67276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6673146" y="60060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组合 706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5169339" y="6719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6158293" y="600685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组合 707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5" name="直接连接符 124"/>
                  <p:cNvCxnSpPr/>
                  <p:nvPr/>
                </p:nvCxnSpPr>
                <p:spPr>
                  <a:xfrm>
                    <a:off x="6458930" y="672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6653201" y="60061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组合 708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3" name="直接连接符 122"/>
                  <p:cNvCxnSpPr/>
                  <p:nvPr/>
                </p:nvCxnSpPr>
                <p:spPr>
                  <a:xfrm>
                    <a:off x="6402708" y="6723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接连接符 123"/>
                  <p:cNvCxnSpPr/>
                  <p:nvPr/>
                </p:nvCxnSpPr>
                <p:spPr>
                  <a:xfrm>
                    <a:off x="6099454" y="60061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组合 709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21" name="直接连接符 120"/>
                  <p:cNvCxnSpPr/>
                  <p:nvPr/>
                </p:nvCxnSpPr>
                <p:spPr>
                  <a:xfrm>
                    <a:off x="5730901" y="6728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接连接符 121"/>
                  <p:cNvCxnSpPr/>
                  <p:nvPr/>
                </p:nvCxnSpPr>
                <p:spPr>
                  <a:xfrm>
                    <a:off x="7720134" y="60062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组合 710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9" name="直接连接符 118"/>
                  <p:cNvCxnSpPr/>
                  <p:nvPr/>
                </p:nvCxnSpPr>
                <p:spPr>
                  <a:xfrm>
                    <a:off x="5787055" y="67257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接连接符 119"/>
                  <p:cNvCxnSpPr/>
                  <p:nvPr/>
                </p:nvCxnSpPr>
                <p:spPr>
                  <a:xfrm>
                    <a:off x="6090308" y="60063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组合 711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7" name="直接连接符 116"/>
                  <p:cNvCxnSpPr/>
                  <p:nvPr/>
                </p:nvCxnSpPr>
                <p:spPr>
                  <a:xfrm>
                    <a:off x="7112170" y="67249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5517290" y="600581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组合 712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15" name="直接连接符 114"/>
                  <p:cNvCxnSpPr/>
                  <p:nvPr/>
                </p:nvCxnSpPr>
                <p:spPr>
                  <a:xfrm>
                    <a:off x="7021168" y="67137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6032214" y="60063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" name="组合 676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79" name="组合 677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7355680" y="66992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7355680" y="60054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组合 678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5078266" y="67276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6673146" y="60060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679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5169339" y="6719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6158293" y="600685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组合 680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6458930" y="672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6653201" y="600619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组合 681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6402708" y="6723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6099454" y="60061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" name="组合 682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5730901" y="6728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7720134" y="60062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组合 683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5787055" y="67257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6090308" y="60063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组合 684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7112170" y="67249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5517290" y="600581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685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88" name="直接连接符 87"/>
                  <p:cNvCxnSpPr/>
                  <p:nvPr/>
                </p:nvCxnSpPr>
                <p:spPr>
                  <a:xfrm>
                    <a:off x="7021168" y="67137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6032214" y="60063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" name="组合 618"/>
            <p:cNvGrpSpPr>
              <a:grpSpLocks/>
            </p:cNvGrpSpPr>
            <p:nvPr/>
          </p:nvGrpSpPr>
          <p:grpSpPr bwMode="auto">
            <a:xfrm rot="300000"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21" name="组合 619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50" name="组合 648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5" name="直接连接符 74"/>
                  <p:cNvCxnSpPr/>
                  <p:nvPr/>
                </p:nvCxnSpPr>
                <p:spPr>
                  <a:xfrm>
                    <a:off x="6097582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/>
                </p:nvCxnSpPr>
                <p:spPr>
                  <a:xfrm>
                    <a:off x="5875821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组合 649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3" name="直接连接符 72"/>
                  <p:cNvCxnSpPr/>
                  <p:nvPr/>
                </p:nvCxnSpPr>
                <p:spPr>
                  <a:xfrm>
                    <a:off x="7275084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/>
                </p:nvCxnSpPr>
                <p:spPr>
                  <a:xfrm>
                    <a:off x="6697461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组合 650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6279389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接连接符 71"/>
                  <p:cNvCxnSpPr/>
                  <p:nvPr/>
                </p:nvCxnSpPr>
                <p:spPr>
                  <a:xfrm>
                    <a:off x="71329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组合 651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9" name="直接连接符 68"/>
                  <p:cNvCxnSpPr/>
                  <p:nvPr/>
                </p:nvCxnSpPr>
                <p:spPr>
                  <a:xfrm>
                    <a:off x="7466973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/>
                </p:nvCxnSpPr>
                <p:spPr>
                  <a:xfrm>
                    <a:off x="678962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组合 652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7" name="直接连接符 66"/>
                  <p:cNvCxnSpPr/>
                  <p:nvPr/>
                </p:nvCxnSpPr>
                <p:spPr>
                  <a:xfrm>
                    <a:off x="6096000" y="67263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6096000" y="600689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组合 653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5" name="直接连接符 64"/>
                  <p:cNvCxnSpPr/>
                  <p:nvPr/>
                </p:nvCxnSpPr>
                <p:spPr>
                  <a:xfrm>
                    <a:off x="5912611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/>
                  <p:nvPr/>
                </p:nvCxnSpPr>
                <p:spPr>
                  <a:xfrm>
                    <a:off x="50591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组合 654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3" name="直接连接符 62"/>
                  <p:cNvCxnSpPr/>
                  <p:nvPr/>
                </p:nvCxnSpPr>
                <p:spPr>
                  <a:xfrm>
                    <a:off x="4725027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>
                  <a:xfrm>
                    <a:off x="540238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组合 655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6094418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>
                    <a:off x="6316179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组合 656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59" name="直接连接符 58"/>
                  <p:cNvCxnSpPr/>
                  <p:nvPr/>
                </p:nvCxnSpPr>
                <p:spPr>
                  <a:xfrm>
                    <a:off x="4916916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/>
                  <p:cNvCxnSpPr/>
                  <p:nvPr/>
                </p:nvCxnSpPr>
                <p:spPr>
                  <a:xfrm>
                    <a:off x="5494539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组合 620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23" name="组合 621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8" name="直接连接符 47"/>
                  <p:cNvCxnSpPr/>
                  <p:nvPr/>
                </p:nvCxnSpPr>
                <p:spPr>
                  <a:xfrm>
                    <a:off x="6097582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>
                  <a:xfrm>
                    <a:off x="5875821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组合 622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6" name="直接连接符 45"/>
                  <p:cNvCxnSpPr/>
                  <p:nvPr/>
                </p:nvCxnSpPr>
                <p:spPr>
                  <a:xfrm>
                    <a:off x="7275084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/>
                  <p:cNvCxnSpPr/>
                  <p:nvPr/>
                </p:nvCxnSpPr>
                <p:spPr>
                  <a:xfrm>
                    <a:off x="6697461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组合 623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4" name="直接连接符 43"/>
                  <p:cNvCxnSpPr/>
                  <p:nvPr/>
                </p:nvCxnSpPr>
                <p:spPr>
                  <a:xfrm>
                    <a:off x="6279389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/>
                  <p:cNvCxnSpPr/>
                  <p:nvPr/>
                </p:nvCxnSpPr>
                <p:spPr>
                  <a:xfrm>
                    <a:off x="71329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组合 624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2" name="直接连接符 41"/>
                  <p:cNvCxnSpPr/>
                  <p:nvPr/>
                </p:nvCxnSpPr>
                <p:spPr>
                  <a:xfrm>
                    <a:off x="7466973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>
                  <a:xfrm>
                    <a:off x="678962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组合 625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40" name="直接连接符 39"/>
                  <p:cNvCxnSpPr/>
                  <p:nvPr/>
                </p:nvCxnSpPr>
                <p:spPr>
                  <a:xfrm>
                    <a:off x="6096000" y="67263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>
                  <a:xfrm>
                    <a:off x="6096000" y="600689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组合 626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8" name="直接连接符 37"/>
                  <p:cNvCxnSpPr/>
                  <p:nvPr/>
                </p:nvCxnSpPr>
                <p:spPr>
                  <a:xfrm>
                    <a:off x="5912611" y="67087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/>
                  <p:nvPr/>
                </p:nvCxnSpPr>
                <p:spPr>
                  <a:xfrm>
                    <a:off x="5059100" y="600588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组合 627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6" name="直接连接符 35"/>
                  <p:cNvCxnSpPr/>
                  <p:nvPr/>
                </p:nvCxnSpPr>
                <p:spPr>
                  <a:xfrm>
                    <a:off x="4725027" y="6726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连接符 36"/>
                  <p:cNvCxnSpPr/>
                  <p:nvPr/>
                </p:nvCxnSpPr>
                <p:spPr>
                  <a:xfrm>
                    <a:off x="5402380" y="600732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组合 628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4" name="直接连接符 33"/>
                  <p:cNvCxnSpPr/>
                  <p:nvPr/>
                </p:nvCxnSpPr>
                <p:spPr>
                  <a:xfrm>
                    <a:off x="6094418" y="67233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/>
                  <p:cNvCxnSpPr/>
                  <p:nvPr/>
                </p:nvCxnSpPr>
                <p:spPr>
                  <a:xfrm>
                    <a:off x="6316179" y="600625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组合 629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32" name="直接连接符 31"/>
                  <p:cNvCxnSpPr/>
                  <p:nvPr/>
                </p:nvCxnSpPr>
                <p:spPr>
                  <a:xfrm>
                    <a:off x="4916916" y="67228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/>
                  <p:cNvCxnSpPr/>
                  <p:nvPr/>
                </p:nvCxnSpPr>
                <p:spPr>
                  <a:xfrm>
                    <a:off x="5494539" y="60057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33" name="组合 502"/>
          <p:cNvGrpSpPr>
            <a:grpSpLocks/>
          </p:cNvGrpSpPr>
          <p:nvPr/>
        </p:nvGrpSpPr>
        <p:grpSpPr bwMode="auto">
          <a:xfrm rot="120000">
            <a:off x="2505082" y="504827"/>
            <a:ext cx="4135041" cy="4135041"/>
            <a:chOff x="3339314" y="673100"/>
            <a:chExt cx="5513371" cy="5513371"/>
          </a:xfrm>
        </p:grpSpPr>
        <p:grpSp>
          <p:nvGrpSpPr>
            <p:cNvPr id="134" name="组合 503"/>
            <p:cNvGrpSpPr>
              <a:grpSpLocks/>
            </p:cNvGrpSpPr>
            <p:nvPr/>
          </p:nvGrpSpPr>
          <p:grpSpPr bwMode="auto">
            <a:xfrm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192" name="组合 561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221" name="组合 590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6" name="直接连接符 245"/>
                  <p:cNvCxnSpPr/>
                  <p:nvPr/>
                </p:nvCxnSpPr>
                <p:spPr>
                  <a:xfrm>
                    <a:off x="5719256" y="6719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直接连接符 246"/>
                  <p:cNvCxnSpPr/>
                  <p:nvPr/>
                </p:nvCxnSpPr>
                <p:spPr>
                  <a:xfrm>
                    <a:off x="6383677" y="60066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2" name="组合 591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4" name="直接连接符 243"/>
                  <p:cNvCxnSpPr/>
                  <p:nvPr/>
                </p:nvCxnSpPr>
                <p:spPr>
                  <a:xfrm>
                    <a:off x="5973852" y="6703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直接连接符 244"/>
                  <p:cNvCxnSpPr/>
                  <p:nvPr/>
                </p:nvCxnSpPr>
                <p:spPr>
                  <a:xfrm>
                    <a:off x="5694709" y="600750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组合 592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2" name="直接连接符 241"/>
                  <p:cNvCxnSpPr/>
                  <p:nvPr/>
                </p:nvCxnSpPr>
                <p:spPr>
                  <a:xfrm>
                    <a:off x="5686273" y="67193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直接连接符 242"/>
                  <p:cNvCxnSpPr/>
                  <p:nvPr/>
                </p:nvCxnSpPr>
                <p:spPr>
                  <a:xfrm>
                    <a:off x="5560903" y="600633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" name="组合 593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40" name="直接连接符 239"/>
                  <p:cNvCxnSpPr/>
                  <p:nvPr/>
                </p:nvCxnSpPr>
                <p:spPr>
                  <a:xfrm>
                    <a:off x="5560044" y="67226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直接连接符 240"/>
                  <p:cNvCxnSpPr/>
                  <p:nvPr/>
                </p:nvCxnSpPr>
                <p:spPr>
                  <a:xfrm>
                    <a:off x="5297370" y="600669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5" name="组合 594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8" name="直接连接符 237"/>
                  <p:cNvCxnSpPr/>
                  <p:nvPr/>
                </p:nvCxnSpPr>
                <p:spPr>
                  <a:xfrm>
                    <a:off x="5057790" y="67301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直接连接符 238"/>
                  <p:cNvCxnSpPr/>
                  <p:nvPr/>
                </p:nvCxnSpPr>
                <p:spPr>
                  <a:xfrm>
                    <a:off x="5448138" y="60080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" name="组合 595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6" name="直接连接符 235"/>
                  <p:cNvCxnSpPr/>
                  <p:nvPr/>
                </p:nvCxnSpPr>
                <p:spPr>
                  <a:xfrm>
                    <a:off x="5702330" y="6710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直接连接符 236"/>
                  <p:cNvCxnSpPr/>
                  <p:nvPr/>
                </p:nvCxnSpPr>
                <p:spPr>
                  <a:xfrm>
                    <a:off x="5450039" y="600809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7" name="组合 596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4" name="直接连接符 233"/>
                  <p:cNvCxnSpPr/>
                  <p:nvPr/>
                </p:nvCxnSpPr>
                <p:spPr>
                  <a:xfrm>
                    <a:off x="6717233" y="67245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直接连接符 234"/>
                  <p:cNvCxnSpPr/>
                  <p:nvPr/>
                </p:nvCxnSpPr>
                <p:spPr>
                  <a:xfrm>
                    <a:off x="7026109" y="60065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组合 597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2" name="直接连接符 231"/>
                  <p:cNvCxnSpPr/>
                  <p:nvPr/>
                </p:nvCxnSpPr>
                <p:spPr>
                  <a:xfrm>
                    <a:off x="7170719" y="67288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直接连接符 232"/>
                  <p:cNvCxnSpPr/>
                  <p:nvPr/>
                </p:nvCxnSpPr>
                <p:spPr>
                  <a:xfrm>
                    <a:off x="5372631" y="600696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组合 598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30" name="直接连接符 229"/>
                  <p:cNvCxnSpPr/>
                  <p:nvPr/>
                </p:nvCxnSpPr>
                <p:spPr>
                  <a:xfrm>
                    <a:off x="5818708" y="6727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直接连接符 230"/>
                  <p:cNvCxnSpPr/>
                  <p:nvPr/>
                </p:nvCxnSpPr>
                <p:spPr>
                  <a:xfrm>
                    <a:off x="7151917" y="60066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3" name="组合 562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94" name="组合 563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9" name="直接连接符 218"/>
                  <p:cNvCxnSpPr/>
                  <p:nvPr/>
                </p:nvCxnSpPr>
                <p:spPr>
                  <a:xfrm>
                    <a:off x="5719256" y="6719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直接连接符 219"/>
                  <p:cNvCxnSpPr/>
                  <p:nvPr/>
                </p:nvCxnSpPr>
                <p:spPr>
                  <a:xfrm>
                    <a:off x="6383677" y="600660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组合 564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7" name="直接连接符 216"/>
                  <p:cNvCxnSpPr/>
                  <p:nvPr/>
                </p:nvCxnSpPr>
                <p:spPr>
                  <a:xfrm>
                    <a:off x="5973852" y="6703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接连接符 217"/>
                  <p:cNvCxnSpPr/>
                  <p:nvPr/>
                </p:nvCxnSpPr>
                <p:spPr>
                  <a:xfrm>
                    <a:off x="5694709" y="600750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组合 565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5" name="直接连接符 214"/>
                  <p:cNvCxnSpPr/>
                  <p:nvPr/>
                </p:nvCxnSpPr>
                <p:spPr>
                  <a:xfrm>
                    <a:off x="5686273" y="67193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接连接符 215"/>
                  <p:cNvCxnSpPr/>
                  <p:nvPr/>
                </p:nvCxnSpPr>
                <p:spPr>
                  <a:xfrm>
                    <a:off x="5560903" y="600633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" name="组合 566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3" name="直接连接符 212"/>
                  <p:cNvCxnSpPr/>
                  <p:nvPr/>
                </p:nvCxnSpPr>
                <p:spPr>
                  <a:xfrm>
                    <a:off x="5560044" y="67226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接连接符 213"/>
                  <p:cNvCxnSpPr/>
                  <p:nvPr/>
                </p:nvCxnSpPr>
                <p:spPr>
                  <a:xfrm>
                    <a:off x="5297370" y="600669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组合 567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11" name="直接连接符 210"/>
                  <p:cNvCxnSpPr/>
                  <p:nvPr/>
                </p:nvCxnSpPr>
                <p:spPr>
                  <a:xfrm>
                    <a:off x="5057790" y="67301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接连接符 211"/>
                  <p:cNvCxnSpPr/>
                  <p:nvPr/>
                </p:nvCxnSpPr>
                <p:spPr>
                  <a:xfrm>
                    <a:off x="5448138" y="60080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" name="组合 568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9" name="直接连接符 208"/>
                  <p:cNvCxnSpPr/>
                  <p:nvPr/>
                </p:nvCxnSpPr>
                <p:spPr>
                  <a:xfrm>
                    <a:off x="5702330" y="671075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直接连接符 209"/>
                  <p:cNvCxnSpPr/>
                  <p:nvPr/>
                </p:nvCxnSpPr>
                <p:spPr>
                  <a:xfrm>
                    <a:off x="5450039" y="600809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" name="组合 569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7" name="直接连接符 206"/>
                  <p:cNvCxnSpPr/>
                  <p:nvPr/>
                </p:nvCxnSpPr>
                <p:spPr>
                  <a:xfrm>
                    <a:off x="6717233" y="67245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接连接符 207"/>
                  <p:cNvCxnSpPr/>
                  <p:nvPr/>
                </p:nvCxnSpPr>
                <p:spPr>
                  <a:xfrm>
                    <a:off x="7026109" y="60065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" name="组合 570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5" name="直接连接符 204"/>
                  <p:cNvCxnSpPr/>
                  <p:nvPr/>
                </p:nvCxnSpPr>
                <p:spPr>
                  <a:xfrm>
                    <a:off x="7170719" y="67288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接连接符 205"/>
                  <p:cNvCxnSpPr/>
                  <p:nvPr/>
                </p:nvCxnSpPr>
                <p:spPr>
                  <a:xfrm>
                    <a:off x="5372631" y="600696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" name="组合 571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203" name="直接连接符 202"/>
                  <p:cNvCxnSpPr/>
                  <p:nvPr/>
                </p:nvCxnSpPr>
                <p:spPr>
                  <a:xfrm>
                    <a:off x="5818708" y="67272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接连接符 203"/>
                  <p:cNvCxnSpPr/>
                  <p:nvPr/>
                </p:nvCxnSpPr>
                <p:spPr>
                  <a:xfrm>
                    <a:off x="7151917" y="600665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5" name="组合 504"/>
            <p:cNvGrpSpPr>
              <a:grpSpLocks/>
            </p:cNvGrpSpPr>
            <p:nvPr/>
          </p:nvGrpSpPr>
          <p:grpSpPr bwMode="auto">
            <a:xfrm rot="300000">
              <a:off x="3339314" y="673100"/>
              <a:ext cx="5513371" cy="5513371"/>
              <a:chOff x="3339314" y="673100"/>
              <a:chExt cx="5513371" cy="5513371"/>
            </a:xfrm>
          </p:grpSpPr>
          <p:grpSp>
            <p:nvGrpSpPr>
              <p:cNvPr id="136" name="组合 505"/>
              <p:cNvGrpSpPr>
                <a:grpSpLocks/>
              </p:cNvGrpSpPr>
              <p:nvPr/>
            </p:nvGrpSpPr>
            <p:grpSpPr bwMode="auto">
              <a:xfrm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65" name="组合 534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5180599" y="67269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6704036" y="600682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" name="组合 535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8" name="直接连接符 187"/>
                  <p:cNvCxnSpPr/>
                  <p:nvPr/>
                </p:nvCxnSpPr>
                <p:spPr>
                  <a:xfrm>
                    <a:off x="6185927" y="6731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5268899" y="6008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组合 536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7187206" y="6727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接连接符 186"/>
                  <p:cNvCxnSpPr/>
                  <p:nvPr/>
                </p:nvCxnSpPr>
                <p:spPr>
                  <a:xfrm>
                    <a:off x="6106655" y="60070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组合 537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5801172" y="6718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4874439" y="600764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组合 538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6145393" y="67040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5921729" y="60056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组合 539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80" name="直接连接符 179"/>
                  <p:cNvCxnSpPr/>
                  <p:nvPr/>
                </p:nvCxnSpPr>
                <p:spPr>
                  <a:xfrm>
                    <a:off x="6964324" y="67159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6211968" y="60071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" name="组合 540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8" name="直接连接符 177"/>
                  <p:cNvCxnSpPr/>
                  <p:nvPr/>
                </p:nvCxnSpPr>
                <p:spPr>
                  <a:xfrm>
                    <a:off x="5757173" y="67242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接连接符 178"/>
                  <p:cNvCxnSpPr/>
                  <p:nvPr/>
                </p:nvCxnSpPr>
                <p:spPr>
                  <a:xfrm>
                    <a:off x="5692843" y="600639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2" name="组合 541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6" name="直接连接符 175"/>
                  <p:cNvCxnSpPr/>
                  <p:nvPr/>
                </p:nvCxnSpPr>
                <p:spPr>
                  <a:xfrm>
                    <a:off x="7271534" y="67222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接连接符 176"/>
                  <p:cNvCxnSpPr/>
                  <p:nvPr/>
                </p:nvCxnSpPr>
                <p:spPr>
                  <a:xfrm>
                    <a:off x="5052546" y="600692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组合 542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74" name="直接连接符 173"/>
                  <p:cNvCxnSpPr/>
                  <p:nvPr/>
                </p:nvCxnSpPr>
                <p:spPr>
                  <a:xfrm>
                    <a:off x="4981213" y="6714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接连接符 174"/>
                  <p:cNvCxnSpPr/>
                  <p:nvPr/>
                </p:nvCxnSpPr>
                <p:spPr>
                  <a:xfrm>
                    <a:off x="5320304" y="600566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7" name="组合 506"/>
              <p:cNvGrpSpPr>
                <a:grpSpLocks/>
              </p:cNvGrpSpPr>
              <p:nvPr/>
            </p:nvGrpSpPr>
            <p:grpSpPr bwMode="auto">
              <a:xfrm rot="5400000">
                <a:off x="3339314" y="673100"/>
                <a:ext cx="5513371" cy="5513371"/>
                <a:chOff x="3303121" y="673100"/>
                <a:chExt cx="5513371" cy="5513371"/>
              </a:xfrm>
            </p:grpSpPr>
            <p:grpSp>
              <p:nvGrpSpPr>
                <p:cNvPr id="138" name="组合 507"/>
                <p:cNvGrpSpPr>
                  <a:grpSpLocks/>
                </p:cNvGrpSpPr>
                <p:nvPr/>
              </p:nvGrpSpPr>
              <p:grpSpPr bwMode="auto">
                <a:xfrm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5180599" y="67269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704036" y="600682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组合 508"/>
                <p:cNvGrpSpPr>
                  <a:grpSpLocks/>
                </p:cNvGrpSpPr>
                <p:nvPr/>
              </p:nvGrpSpPr>
              <p:grpSpPr bwMode="auto">
                <a:xfrm rot="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6185927" y="673114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5268899" y="600827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组合 509"/>
                <p:cNvGrpSpPr>
                  <a:grpSpLocks/>
                </p:cNvGrpSpPr>
                <p:nvPr/>
              </p:nvGrpSpPr>
              <p:grpSpPr bwMode="auto">
                <a:xfrm rot="1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9" name="直接连接符 158"/>
                  <p:cNvCxnSpPr/>
                  <p:nvPr/>
                </p:nvCxnSpPr>
                <p:spPr>
                  <a:xfrm>
                    <a:off x="7187206" y="672700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06655" y="600709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组合 510"/>
                <p:cNvGrpSpPr>
                  <a:grpSpLocks/>
                </p:cNvGrpSpPr>
                <p:nvPr/>
              </p:nvGrpSpPr>
              <p:grpSpPr bwMode="auto">
                <a:xfrm rot="1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5801172" y="67185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4874439" y="6007642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2" name="组合 511"/>
                <p:cNvGrpSpPr>
                  <a:grpSpLocks/>
                </p:cNvGrpSpPr>
                <p:nvPr/>
              </p:nvGrpSpPr>
              <p:grpSpPr bwMode="auto">
                <a:xfrm rot="24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6145393" y="67040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5921729" y="6005616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组合 512"/>
                <p:cNvGrpSpPr>
                  <a:grpSpLocks/>
                </p:cNvGrpSpPr>
                <p:nvPr/>
              </p:nvGrpSpPr>
              <p:grpSpPr bwMode="auto">
                <a:xfrm rot="36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6964324" y="67159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6211968" y="600717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4" name="组合 513"/>
                <p:cNvGrpSpPr>
                  <a:grpSpLocks/>
                </p:cNvGrpSpPr>
                <p:nvPr/>
              </p:nvGrpSpPr>
              <p:grpSpPr bwMode="auto">
                <a:xfrm rot="30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5757173" y="672421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5692843" y="600639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5" name="组合 514"/>
                <p:cNvGrpSpPr>
                  <a:grpSpLocks/>
                </p:cNvGrpSpPr>
                <p:nvPr/>
              </p:nvGrpSpPr>
              <p:grpSpPr bwMode="auto">
                <a:xfrm rot="48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49" name="直接连接符 148"/>
                  <p:cNvCxnSpPr/>
                  <p:nvPr/>
                </p:nvCxnSpPr>
                <p:spPr>
                  <a:xfrm>
                    <a:off x="7271534" y="672228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接连接符 149"/>
                  <p:cNvCxnSpPr/>
                  <p:nvPr/>
                </p:nvCxnSpPr>
                <p:spPr>
                  <a:xfrm>
                    <a:off x="5052546" y="6006927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组合 515"/>
                <p:cNvGrpSpPr>
                  <a:grpSpLocks/>
                </p:cNvGrpSpPr>
                <p:nvPr/>
              </p:nvGrpSpPr>
              <p:grpSpPr bwMode="auto">
                <a:xfrm rot="4200000">
                  <a:off x="6059807" y="673100"/>
                  <a:ext cx="0" cy="5513371"/>
                  <a:chOff x="6096000" y="673100"/>
                  <a:chExt cx="0" cy="5513371"/>
                </a:xfrm>
              </p:grpSpPr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4981213" y="671409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5320304" y="6005663"/>
                    <a:ext cx="0" cy="177799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3" name="组合 755"/>
          <p:cNvGrpSpPr>
            <a:grpSpLocks/>
          </p:cNvGrpSpPr>
          <p:nvPr/>
        </p:nvGrpSpPr>
        <p:grpSpPr bwMode="auto">
          <a:xfrm>
            <a:off x="2408647" y="408395"/>
            <a:ext cx="4326731" cy="4326731"/>
            <a:chOff x="3211052" y="543818"/>
            <a:chExt cx="5769896" cy="5769896"/>
          </a:xfrm>
        </p:grpSpPr>
        <p:sp>
          <p:nvSpPr>
            <p:cNvPr id="254" name="弧形 253"/>
            <p:cNvSpPr/>
            <p:nvPr/>
          </p:nvSpPr>
          <p:spPr>
            <a:xfrm rot="117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弧形 254"/>
            <p:cNvSpPr/>
            <p:nvPr/>
          </p:nvSpPr>
          <p:spPr>
            <a:xfrm rot="9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6" name="组合 758"/>
          <p:cNvGrpSpPr>
            <a:grpSpLocks/>
          </p:cNvGrpSpPr>
          <p:nvPr/>
        </p:nvGrpSpPr>
        <p:grpSpPr bwMode="auto">
          <a:xfrm>
            <a:off x="2408647" y="408395"/>
            <a:ext cx="4326731" cy="4326731"/>
            <a:chOff x="3211052" y="543818"/>
            <a:chExt cx="5769896" cy="5769896"/>
          </a:xfrm>
        </p:grpSpPr>
        <p:sp>
          <p:nvSpPr>
            <p:cNvPr id="257" name="弧形 256"/>
            <p:cNvSpPr/>
            <p:nvPr/>
          </p:nvSpPr>
          <p:spPr>
            <a:xfrm rot="171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弧形 257"/>
            <p:cNvSpPr/>
            <p:nvPr/>
          </p:nvSpPr>
          <p:spPr>
            <a:xfrm rot="6300000">
              <a:off x="3211052" y="543818"/>
              <a:ext cx="5769896" cy="5769896"/>
            </a:xfrm>
            <a:prstGeom prst="arc">
              <a:avLst>
                <a:gd name="adj1" fmla="val 14386781"/>
                <a:gd name="adj2" fmla="val 16201783"/>
              </a:avLst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9" name="组合 761"/>
          <p:cNvGrpSpPr>
            <a:grpSpLocks/>
          </p:cNvGrpSpPr>
          <p:nvPr/>
        </p:nvGrpSpPr>
        <p:grpSpPr bwMode="auto">
          <a:xfrm>
            <a:off x="2268153" y="266700"/>
            <a:ext cx="4607719" cy="4608910"/>
            <a:chOff x="2840736" y="173502"/>
            <a:chExt cx="6510528" cy="6510528"/>
          </a:xfrm>
        </p:grpSpPr>
        <p:sp>
          <p:nvSpPr>
            <p:cNvPr id="260" name="弧形 259"/>
            <p:cNvSpPr/>
            <p:nvPr/>
          </p:nvSpPr>
          <p:spPr>
            <a:xfrm rot="6300000">
              <a:off x="2840736" y="173502"/>
              <a:ext cx="6510528" cy="6510528"/>
            </a:xfrm>
            <a:prstGeom prst="arc">
              <a:avLst>
                <a:gd name="adj1" fmla="val 14923411"/>
                <a:gd name="adj2" fmla="val 15758885"/>
              </a:avLst>
            </a:prstGeom>
            <a:ln w="222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弧形 260"/>
            <p:cNvSpPr/>
            <p:nvPr/>
          </p:nvSpPr>
          <p:spPr>
            <a:xfrm rot="17100000">
              <a:off x="2840736" y="173502"/>
              <a:ext cx="6510528" cy="6510528"/>
            </a:xfrm>
            <a:prstGeom prst="arc">
              <a:avLst>
                <a:gd name="adj1" fmla="val 14923411"/>
                <a:gd name="adj2" fmla="val 15758885"/>
              </a:avLst>
            </a:prstGeom>
            <a:ln w="22225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2" name="组合 764"/>
          <p:cNvGrpSpPr>
            <a:grpSpLocks/>
          </p:cNvGrpSpPr>
          <p:nvPr/>
        </p:nvGrpSpPr>
        <p:grpSpPr bwMode="auto">
          <a:xfrm>
            <a:off x="2132422" y="132170"/>
            <a:ext cx="4879181" cy="4879181"/>
            <a:chOff x="2840736" y="173502"/>
            <a:chExt cx="6510528" cy="6510528"/>
          </a:xfrm>
        </p:grpSpPr>
        <p:sp>
          <p:nvSpPr>
            <p:cNvPr id="263" name="弧形 262"/>
            <p:cNvSpPr/>
            <p:nvPr/>
          </p:nvSpPr>
          <p:spPr>
            <a:xfrm rot="6300000">
              <a:off x="2840736" y="173502"/>
              <a:ext cx="6510528" cy="6510528"/>
            </a:xfrm>
            <a:prstGeom prst="arc">
              <a:avLst>
                <a:gd name="adj1" fmla="val 15120587"/>
                <a:gd name="adj2" fmla="val 15588638"/>
              </a:avLst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弧形 263"/>
            <p:cNvSpPr/>
            <p:nvPr/>
          </p:nvSpPr>
          <p:spPr>
            <a:xfrm rot="17100000">
              <a:off x="2840736" y="173502"/>
              <a:ext cx="6510528" cy="6510528"/>
            </a:xfrm>
            <a:prstGeom prst="arc">
              <a:avLst>
                <a:gd name="adj1" fmla="val 15129466"/>
                <a:gd name="adj2" fmla="val 15565065"/>
              </a:avLst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2807804" y="199568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72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THANKS</a:t>
            </a:r>
            <a:endParaRPr lang="zh-CN" altLang="en-US" sz="72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25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4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3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1.85185E-6 C 0.11198 -1.85185E-6 0.20286 0.16158 0.20286 0.36065 C 0.20286 0.55949 0.11198 0.72107 0 0.72107 C -0.11211 0.72107 -0.20286 0.55949 -0.20286 0.36065 C -0.20286 0.16158 -0.11211 -1.85185E-6 0 -1.85185E-6 Z " pathEditMode="relative" rAng="0" ptsTypes="AAAAA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06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0.00069 C -0.05573 0.17314 -0.17995 0.23287 -0.27682 0.13333 C -0.37357 0.03333 -0.40703 -0.18681 -0.35091 -0.35973 C -0.29479 -0.53218 -0.17083 -0.59075 -0.07383 -0.4919 C 0.02305 -0.39237 0.05625 -0.1713 0.00026 0.00069 Z " pathEditMode="relative" rAng="7200000" ptsTypes="AAAAA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00" y="-1798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11111E-6 C -0.05599 -0.17222 -0.02279 -0.39305 0.07422 -0.49259 C 0.17109 -0.5919 0.29518 -0.53287 0.35117 -0.36042 C 0.40729 -0.18773 0.37396 0.03264 0.27708 0.13218 C 0.18008 0.23171 0.05599 0.17269 8.33333E-7 -1.11111E-6 Z " pathEditMode="relative" rAng="14400000" ptsTypes="AAAAA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00" y="-18009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1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4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4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4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15" dur="2250" fill="hold"/>
                                        <p:tgtEl>
                                          <p:spTgt spid="26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500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5000" fill="hold" grpId="4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5" grpId="0"/>
      <p:bldP spid="265" grpId="1"/>
      <p:bldP spid="265" grpId="3"/>
      <p:bldP spid="26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 bwMode="auto">
          <a:xfrm flipH="1">
            <a:off x="1208318" y="2072383"/>
            <a:ext cx="216000" cy="2160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C00"/>
              </a:gs>
            </a:gsLst>
            <a:lin ang="7200000" scaled="0"/>
          </a:gradFill>
          <a:ln>
            <a:noFill/>
          </a:ln>
          <a:effectLst>
            <a:outerShdw blurRad="279400" dir="8100000" algn="tr" rotWithShape="0">
              <a:srgbClr val="FFCC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8927" y="1572993"/>
            <a:ext cx="1214782" cy="1214782"/>
            <a:chOff x="1719008" y="1298029"/>
            <a:chExt cx="1214782" cy="1214782"/>
          </a:xfrm>
        </p:grpSpPr>
        <p:sp>
          <p:nvSpPr>
            <p:cNvPr id="15" name="椭圆 14"/>
            <p:cNvSpPr/>
            <p:nvPr/>
          </p:nvSpPr>
          <p:spPr>
            <a:xfrm>
              <a:off x="1719008" y="1298029"/>
              <a:ext cx="1214782" cy="1214782"/>
            </a:xfrm>
            <a:prstGeom prst="ellipse">
              <a:avLst/>
            </a:prstGeom>
            <a:gradFill flip="none" rotWithShape="1">
              <a:gsLst>
                <a:gs pos="22000">
                  <a:schemeClr val="bg1">
                    <a:alpha val="0"/>
                  </a:schemeClr>
                </a:gs>
                <a:gs pos="9300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2952" y="1397589"/>
              <a:ext cx="1006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 spc="-150"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6000" b="0" dirty="0" smtClean="0">
                  <a:solidFill>
                    <a:srgbClr val="FFCC00"/>
                  </a:solidFill>
                  <a:effectLst/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01</a:t>
              </a:r>
              <a:endParaRPr lang="zh-CN" altLang="en-US" sz="9600" b="0" dirty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椭圆 36"/>
          <p:cNvSpPr/>
          <p:nvPr/>
        </p:nvSpPr>
        <p:spPr bwMode="auto">
          <a:xfrm flipH="1">
            <a:off x="2840160" y="2072383"/>
            <a:ext cx="216000" cy="2160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C00"/>
              </a:gs>
            </a:gsLst>
            <a:lin ang="7200000" scaled="0"/>
          </a:gradFill>
          <a:ln>
            <a:noFill/>
          </a:ln>
          <a:effectLst>
            <a:outerShdw blurRad="279400" dir="8100000" algn="tr" rotWithShape="0">
              <a:srgbClr val="FFCC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340769" y="1572993"/>
            <a:ext cx="1214782" cy="1214782"/>
            <a:chOff x="1719008" y="1298029"/>
            <a:chExt cx="1214782" cy="1214782"/>
          </a:xfrm>
        </p:grpSpPr>
        <p:sp>
          <p:nvSpPr>
            <p:cNvPr id="39" name="椭圆 38"/>
            <p:cNvSpPr/>
            <p:nvPr/>
          </p:nvSpPr>
          <p:spPr>
            <a:xfrm>
              <a:off x="1719008" y="1298029"/>
              <a:ext cx="1214782" cy="1214782"/>
            </a:xfrm>
            <a:prstGeom prst="ellipse">
              <a:avLst/>
            </a:prstGeom>
            <a:gradFill flip="none" rotWithShape="1">
              <a:gsLst>
                <a:gs pos="22000">
                  <a:schemeClr val="bg1">
                    <a:alpha val="0"/>
                  </a:schemeClr>
                </a:gs>
                <a:gs pos="9300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2952" y="1397589"/>
              <a:ext cx="1006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 spc="-150"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6000" b="0" dirty="0" smtClean="0">
                  <a:solidFill>
                    <a:srgbClr val="FFCC00"/>
                  </a:solidFill>
                  <a:effectLst/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02</a:t>
              </a:r>
              <a:endParaRPr lang="zh-CN" altLang="en-US" sz="9600" b="0" dirty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椭圆 40"/>
          <p:cNvSpPr/>
          <p:nvPr/>
        </p:nvSpPr>
        <p:spPr bwMode="auto">
          <a:xfrm flipH="1">
            <a:off x="4472002" y="2072383"/>
            <a:ext cx="216000" cy="2160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C00"/>
              </a:gs>
            </a:gsLst>
            <a:lin ang="7200000" scaled="0"/>
          </a:gradFill>
          <a:ln>
            <a:noFill/>
          </a:ln>
          <a:effectLst>
            <a:outerShdw blurRad="279400" dir="8100000" algn="tr" rotWithShape="0">
              <a:srgbClr val="FFCC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972611" y="1572993"/>
            <a:ext cx="1214782" cy="1214782"/>
            <a:chOff x="1719008" y="1298029"/>
            <a:chExt cx="1214782" cy="1214782"/>
          </a:xfrm>
        </p:grpSpPr>
        <p:sp>
          <p:nvSpPr>
            <p:cNvPr id="43" name="椭圆 42"/>
            <p:cNvSpPr/>
            <p:nvPr/>
          </p:nvSpPr>
          <p:spPr>
            <a:xfrm>
              <a:off x="1719008" y="1298029"/>
              <a:ext cx="1214782" cy="1214782"/>
            </a:xfrm>
            <a:prstGeom prst="ellipse">
              <a:avLst/>
            </a:prstGeom>
            <a:gradFill flip="none" rotWithShape="1">
              <a:gsLst>
                <a:gs pos="22000">
                  <a:schemeClr val="bg1">
                    <a:alpha val="0"/>
                  </a:schemeClr>
                </a:gs>
                <a:gs pos="9300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2952" y="1397589"/>
              <a:ext cx="1006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 spc="-150"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6000" b="0" dirty="0" smtClean="0">
                  <a:solidFill>
                    <a:srgbClr val="FFCC00"/>
                  </a:solidFill>
                  <a:effectLst/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03</a:t>
              </a:r>
              <a:endParaRPr lang="zh-CN" altLang="en-US" sz="9600" b="0" dirty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椭圆 44"/>
          <p:cNvSpPr/>
          <p:nvPr/>
        </p:nvSpPr>
        <p:spPr bwMode="auto">
          <a:xfrm flipH="1">
            <a:off x="6103844" y="2072383"/>
            <a:ext cx="216000" cy="2160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C00"/>
              </a:gs>
            </a:gsLst>
            <a:lin ang="7200000" scaled="0"/>
          </a:gradFill>
          <a:ln>
            <a:noFill/>
          </a:ln>
          <a:effectLst>
            <a:outerShdw blurRad="279400" dir="8100000" algn="tr" rotWithShape="0">
              <a:srgbClr val="FFCC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04453" y="1572993"/>
            <a:ext cx="1214782" cy="1214782"/>
            <a:chOff x="1719008" y="1298029"/>
            <a:chExt cx="1214782" cy="1214782"/>
          </a:xfrm>
        </p:grpSpPr>
        <p:sp>
          <p:nvSpPr>
            <p:cNvPr id="47" name="椭圆 46"/>
            <p:cNvSpPr/>
            <p:nvPr/>
          </p:nvSpPr>
          <p:spPr>
            <a:xfrm>
              <a:off x="1719008" y="1298029"/>
              <a:ext cx="1214782" cy="1214782"/>
            </a:xfrm>
            <a:prstGeom prst="ellipse">
              <a:avLst/>
            </a:prstGeom>
            <a:gradFill flip="none" rotWithShape="1">
              <a:gsLst>
                <a:gs pos="22000">
                  <a:schemeClr val="bg1">
                    <a:alpha val="0"/>
                  </a:schemeClr>
                </a:gs>
                <a:gs pos="9300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2952" y="1397589"/>
              <a:ext cx="1006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 spc="-150"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6000" b="0" dirty="0" smtClean="0">
                  <a:solidFill>
                    <a:srgbClr val="FFCC00"/>
                  </a:solidFill>
                  <a:effectLst/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04</a:t>
              </a:r>
              <a:endParaRPr lang="zh-CN" altLang="en-US" sz="9600" b="0" dirty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椭圆 48"/>
          <p:cNvSpPr/>
          <p:nvPr/>
        </p:nvSpPr>
        <p:spPr bwMode="auto">
          <a:xfrm flipH="1">
            <a:off x="7735687" y="2072383"/>
            <a:ext cx="216000" cy="2160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FFCC00"/>
              </a:gs>
            </a:gsLst>
            <a:lin ang="7200000" scaled="0"/>
          </a:gradFill>
          <a:ln>
            <a:noFill/>
          </a:ln>
          <a:effectLst>
            <a:outerShdw blurRad="279400" dir="8100000" algn="tr" rotWithShape="0">
              <a:srgbClr val="FFCC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236296" y="1572993"/>
            <a:ext cx="1214782" cy="1214782"/>
            <a:chOff x="1719008" y="1298029"/>
            <a:chExt cx="1214782" cy="1214782"/>
          </a:xfrm>
        </p:grpSpPr>
        <p:sp>
          <p:nvSpPr>
            <p:cNvPr id="51" name="椭圆 50"/>
            <p:cNvSpPr/>
            <p:nvPr/>
          </p:nvSpPr>
          <p:spPr>
            <a:xfrm>
              <a:off x="1719008" y="1298029"/>
              <a:ext cx="1214782" cy="1214782"/>
            </a:xfrm>
            <a:prstGeom prst="ellipse">
              <a:avLst/>
            </a:prstGeom>
            <a:gradFill flip="none" rotWithShape="1">
              <a:gsLst>
                <a:gs pos="22000">
                  <a:schemeClr val="bg1">
                    <a:alpha val="0"/>
                  </a:schemeClr>
                </a:gs>
                <a:gs pos="9300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2952" y="1397589"/>
              <a:ext cx="10068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 spc="-150">
                  <a:gradFill flip="none" rotWithShape="1">
                    <a:gsLst>
                      <a:gs pos="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6000" b="0" dirty="0" smtClean="0">
                  <a:solidFill>
                    <a:srgbClr val="FFCC00"/>
                  </a:solidFill>
                  <a:effectLst/>
                  <a:latin typeface="Impact" panose="020B0806030902050204" pitchFamily="34" charset="0"/>
                  <a:ea typeface="+mn-ea"/>
                  <a:cs typeface="+mn-ea"/>
                  <a:sym typeface="+mn-lt"/>
                </a:rPr>
                <a:t>05</a:t>
              </a:r>
              <a:endParaRPr lang="zh-CN" altLang="en-US" sz="9600" b="0" dirty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78318" y="3075805"/>
            <a:ext cx="1476000" cy="610266"/>
            <a:chOff x="899592" y="3651870"/>
            <a:chExt cx="1476000" cy="610266"/>
          </a:xfrm>
        </p:grpSpPr>
        <p:sp>
          <p:nvSpPr>
            <p:cNvPr id="54" name="TextBox 53"/>
            <p:cNvSpPr txBox="1"/>
            <p:nvPr/>
          </p:nvSpPr>
          <p:spPr>
            <a:xfrm>
              <a:off x="899592" y="3651870"/>
              <a:ext cx="14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cs typeface="+mn-ea"/>
                  <a:sym typeface="+mn-lt"/>
                </a:rPr>
                <a:t>年度工作概述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5592" y="3923582"/>
              <a:ext cx="14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ANNUAL WORK SUMMARY</a:t>
              </a:r>
              <a:endParaRPr lang="zh-CN" altLang="en-US" sz="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10160" y="3075805"/>
            <a:ext cx="1476000" cy="610266"/>
            <a:chOff x="2364341" y="3651870"/>
            <a:chExt cx="1476000" cy="610266"/>
          </a:xfrm>
        </p:grpSpPr>
        <p:sp>
          <p:nvSpPr>
            <p:cNvPr id="57" name="TextBox 56"/>
            <p:cNvSpPr txBox="1"/>
            <p:nvPr/>
          </p:nvSpPr>
          <p:spPr>
            <a:xfrm>
              <a:off x="2364341" y="3651870"/>
              <a:ext cx="14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cs typeface="+mn-ea"/>
                  <a:sym typeface="+mn-lt"/>
                </a:rPr>
                <a:t>工作完成情况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00341" y="3923582"/>
              <a:ext cx="14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WORK</a:t>
              </a:r>
            </a:p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COMPLETION</a:t>
              </a:r>
              <a:endParaRPr lang="zh-CN" altLang="en-US" sz="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18263" y="3075805"/>
            <a:ext cx="1476000" cy="610266"/>
            <a:chOff x="3831545" y="3651870"/>
            <a:chExt cx="1476000" cy="610266"/>
          </a:xfrm>
        </p:grpSpPr>
        <p:sp>
          <p:nvSpPr>
            <p:cNvPr id="60" name="TextBox 59"/>
            <p:cNvSpPr txBox="1"/>
            <p:nvPr/>
          </p:nvSpPr>
          <p:spPr>
            <a:xfrm>
              <a:off x="3831545" y="3651870"/>
              <a:ext cx="14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cs typeface="+mn-ea"/>
                  <a:sym typeface="+mn-lt"/>
                </a:rPr>
                <a:t>成功项目展示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67545" y="3923582"/>
              <a:ext cx="14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SUCCESSFUL PROJECT</a:t>
              </a:r>
            </a:p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PRESENTATION</a:t>
              </a:r>
              <a:endParaRPr lang="zh-CN" altLang="en-US" sz="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473844" y="3075805"/>
            <a:ext cx="1476000" cy="610266"/>
            <a:chOff x="5298749" y="3651870"/>
            <a:chExt cx="1476000" cy="610266"/>
          </a:xfrm>
        </p:grpSpPr>
        <p:sp>
          <p:nvSpPr>
            <p:cNvPr id="63" name="TextBox 62"/>
            <p:cNvSpPr txBox="1"/>
            <p:nvPr/>
          </p:nvSpPr>
          <p:spPr>
            <a:xfrm>
              <a:off x="5298749" y="3651870"/>
              <a:ext cx="14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cs typeface="+mn-ea"/>
                  <a:sym typeface="+mn-lt"/>
                </a:rPr>
                <a:t>经验总结与不足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749" y="3923582"/>
              <a:ext cx="14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EXPERIENCE SUMMARY AND DEFICIENCY</a:t>
              </a:r>
              <a:endParaRPr lang="zh-CN" altLang="en-US" sz="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36296" y="3075805"/>
            <a:ext cx="1476000" cy="610266"/>
            <a:chOff x="6702070" y="3651870"/>
            <a:chExt cx="1476000" cy="610266"/>
          </a:xfrm>
        </p:grpSpPr>
        <p:sp>
          <p:nvSpPr>
            <p:cNvPr id="66" name="TextBox 65"/>
            <p:cNvSpPr txBox="1"/>
            <p:nvPr/>
          </p:nvSpPr>
          <p:spPr>
            <a:xfrm>
              <a:off x="6702070" y="3651870"/>
              <a:ext cx="147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accent1"/>
                  </a:solidFill>
                  <a:cs typeface="+mn-ea"/>
                  <a:sym typeface="+mn-lt"/>
                </a:rPr>
                <a:t>明年目标与计划</a:t>
              </a:r>
              <a:endParaRPr lang="zh-CN" altLang="en-US" sz="1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38070" y="3923582"/>
              <a:ext cx="140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NEXT YEAR GOALS AND</a:t>
              </a:r>
            </a:p>
            <a:p>
              <a:pPr algn="ctr"/>
              <a:r>
                <a:rPr lang="en-US" altLang="zh-CN" sz="800" dirty="0" smtClean="0">
                  <a:solidFill>
                    <a:schemeClr val="accent1"/>
                  </a:solidFill>
                  <a:cs typeface="+mn-ea"/>
                  <a:sym typeface="+mn-lt"/>
                </a:rPr>
                <a:t>PLANS</a:t>
              </a:r>
              <a:endParaRPr lang="zh-CN" altLang="en-US" sz="8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9075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3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" fill="hold"/>
                                        <p:tgtEl>
                                          <p:spTgt spid="49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0"/>
                </a:schemeClr>
              </a:gs>
              <a:gs pos="93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39569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 spc="-15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9600" b="0" dirty="0" smtClean="0">
                <a:solidFill>
                  <a:srgbClr val="FFCC00"/>
                </a:solidFill>
                <a:effectLst/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9600" b="0" dirty="0">
              <a:solidFill>
                <a:srgbClr val="FFCC00"/>
              </a:solidFill>
              <a:effectLst/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180" y="3570624"/>
            <a:ext cx="3163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 smtClean="0">
                <a:solidFill>
                  <a:srgbClr val="FFCC00"/>
                </a:solidFill>
                <a:cs typeface="+mn-ea"/>
                <a:sym typeface="+mn-lt"/>
              </a:rPr>
              <a:t>年度工作概述</a:t>
            </a:r>
            <a:endParaRPr lang="zh-CN" altLang="en-US" sz="2000" b="1" spc="300" dirty="0">
              <a:solidFill>
                <a:srgbClr val="FFCC0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39752" y="3507854"/>
            <a:ext cx="4464496" cy="0"/>
          </a:xfrm>
          <a:prstGeom prst="line">
            <a:avLst/>
          </a:prstGeom>
          <a:ln w="12700"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34898" y="4033504"/>
            <a:ext cx="4464496" cy="0"/>
          </a:xfrm>
          <a:prstGeom prst="line">
            <a:avLst/>
          </a:prstGeom>
          <a:ln w="12700">
            <a:solidFill>
              <a:srgbClr val="FFCC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604569" y="1356968"/>
            <a:ext cx="1934862" cy="1934862"/>
          </a:xfrm>
          <a:prstGeom prst="ellipse">
            <a:avLst/>
          </a:prstGeom>
          <a:noFill/>
          <a:ln w="19050">
            <a:solidFill>
              <a:srgbClr val="FFCC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6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3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1" grpId="0"/>
      <p:bldP spid="19" grpId="0"/>
      <p:bldP spid="19" grpId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第一部分 具体工作明细</a:t>
            </a:r>
          </a:p>
        </p:txBody>
      </p:sp>
      <p:sp>
        <p:nvSpPr>
          <p:cNvPr id="32" name="MH_Other_1"/>
          <p:cNvSpPr/>
          <p:nvPr>
            <p:custDataLst>
              <p:tags r:id="rId2"/>
            </p:custDataLst>
          </p:nvPr>
        </p:nvSpPr>
        <p:spPr>
          <a:xfrm rot="449473">
            <a:off x="1497709" y="1332477"/>
            <a:ext cx="3706346" cy="131683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1474907 w 7303435"/>
              <a:gd name="connsiteY2" fmla="*/ 395173 h 2088232"/>
              <a:gd name="connsiteX3" fmla="*/ 7303435 w 7303435"/>
              <a:gd name="connsiteY3" fmla="*/ 2088232 h 2088232"/>
              <a:gd name="connsiteX4" fmla="*/ 0 w 7303435"/>
              <a:gd name="connsiteY4" fmla="*/ 2088232 h 208823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534947"/>
              <a:gd name="connsiteY0" fmla="*/ 2183662 h 2183662"/>
              <a:gd name="connsiteX1" fmla="*/ 0 w 7534947"/>
              <a:gd name="connsiteY1" fmla="*/ 0 h 2183662"/>
              <a:gd name="connsiteX2" fmla="*/ 1487456 w 7534947"/>
              <a:gd name="connsiteY2" fmla="*/ 490603 h 2183662"/>
              <a:gd name="connsiteX3" fmla="*/ 5257711 w 7534947"/>
              <a:gd name="connsiteY3" fmla="*/ 1353965 h 2183662"/>
              <a:gd name="connsiteX4" fmla="*/ 7315984 w 7534947"/>
              <a:gd name="connsiteY4" fmla="*/ 2183662 h 2183662"/>
              <a:gd name="connsiteX5" fmla="*/ 12549 w 7534947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262674 h 2262674"/>
              <a:gd name="connsiteX1" fmla="*/ 0 w 7315984"/>
              <a:gd name="connsiteY1" fmla="*/ 79012 h 2262674"/>
              <a:gd name="connsiteX2" fmla="*/ 1487456 w 7315984"/>
              <a:gd name="connsiteY2" fmla="*/ 569615 h 2262674"/>
              <a:gd name="connsiteX3" fmla="*/ 5257711 w 7315984"/>
              <a:gd name="connsiteY3" fmla="*/ 1432977 h 2262674"/>
              <a:gd name="connsiteX4" fmla="*/ 7315984 w 7315984"/>
              <a:gd name="connsiteY4" fmla="*/ 2262674 h 2262674"/>
              <a:gd name="connsiteX5" fmla="*/ 12549 w 7315984"/>
              <a:gd name="connsiteY5" fmla="*/ 2262674 h 2262674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60613 h 2260613"/>
              <a:gd name="connsiteX1" fmla="*/ 0 w 7315984"/>
              <a:gd name="connsiteY1" fmla="*/ 76951 h 2260613"/>
              <a:gd name="connsiteX2" fmla="*/ 1487456 w 7315984"/>
              <a:gd name="connsiteY2" fmla="*/ 567554 h 2260613"/>
              <a:gd name="connsiteX3" fmla="*/ 4932506 w 7315984"/>
              <a:gd name="connsiteY3" fmla="*/ 1295697 h 2260613"/>
              <a:gd name="connsiteX4" fmla="*/ 7315984 w 7315984"/>
              <a:gd name="connsiteY4" fmla="*/ 2260613 h 2260613"/>
              <a:gd name="connsiteX5" fmla="*/ 12549 w 7315984"/>
              <a:gd name="connsiteY5" fmla="*/ 2260613 h 2260613"/>
              <a:gd name="connsiteX0" fmla="*/ 12549 w 8211184"/>
              <a:gd name="connsiteY0" fmla="*/ 2260613 h 2260613"/>
              <a:gd name="connsiteX1" fmla="*/ 0 w 8211184"/>
              <a:gd name="connsiteY1" fmla="*/ 76951 h 2260613"/>
              <a:gd name="connsiteX2" fmla="*/ 1487456 w 8211184"/>
              <a:gd name="connsiteY2" fmla="*/ 567554 h 2260613"/>
              <a:gd name="connsiteX3" fmla="*/ 4932506 w 8211184"/>
              <a:gd name="connsiteY3" fmla="*/ 1295697 h 2260613"/>
              <a:gd name="connsiteX4" fmla="*/ 7315984 w 8211184"/>
              <a:gd name="connsiteY4" fmla="*/ 2260613 h 2260613"/>
              <a:gd name="connsiteX5" fmla="*/ 12549 w 8211184"/>
              <a:gd name="connsiteY5" fmla="*/ 2260613 h 2260613"/>
              <a:gd name="connsiteX0" fmla="*/ 12549 w 7372592"/>
              <a:gd name="connsiteY0" fmla="*/ 2260613 h 2273153"/>
              <a:gd name="connsiteX1" fmla="*/ 0 w 7372592"/>
              <a:gd name="connsiteY1" fmla="*/ 76951 h 2273153"/>
              <a:gd name="connsiteX2" fmla="*/ 1487456 w 7372592"/>
              <a:gd name="connsiteY2" fmla="*/ 567554 h 2273153"/>
              <a:gd name="connsiteX3" fmla="*/ 4932506 w 7372592"/>
              <a:gd name="connsiteY3" fmla="*/ 1295697 h 2273153"/>
              <a:gd name="connsiteX4" fmla="*/ 7315984 w 7372592"/>
              <a:gd name="connsiteY4" fmla="*/ 2260613 h 2273153"/>
              <a:gd name="connsiteX5" fmla="*/ 12549 w 7372592"/>
              <a:gd name="connsiteY5" fmla="*/ 2260613 h 2273153"/>
              <a:gd name="connsiteX0" fmla="*/ 12549 w 8860132"/>
              <a:gd name="connsiteY0" fmla="*/ 2260613 h 2509756"/>
              <a:gd name="connsiteX1" fmla="*/ 0 w 8860132"/>
              <a:gd name="connsiteY1" fmla="*/ 76951 h 2509756"/>
              <a:gd name="connsiteX2" fmla="*/ 1487456 w 8860132"/>
              <a:gd name="connsiteY2" fmla="*/ 567554 h 2509756"/>
              <a:gd name="connsiteX3" fmla="*/ 4932506 w 8860132"/>
              <a:gd name="connsiteY3" fmla="*/ 1295697 h 2509756"/>
              <a:gd name="connsiteX4" fmla="*/ 7315984 w 8860132"/>
              <a:gd name="connsiteY4" fmla="*/ 2260613 h 2509756"/>
              <a:gd name="connsiteX5" fmla="*/ 12549 w 8860132"/>
              <a:gd name="connsiteY5" fmla="*/ 2260613 h 2509756"/>
              <a:gd name="connsiteX0" fmla="*/ 12549 w 7586891"/>
              <a:gd name="connsiteY0" fmla="*/ 2257838 h 2343573"/>
              <a:gd name="connsiteX1" fmla="*/ 0 w 7586891"/>
              <a:gd name="connsiteY1" fmla="*/ 74176 h 2343573"/>
              <a:gd name="connsiteX2" fmla="*/ 1487456 w 7586891"/>
              <a:gd name="connsiteY2" fmla="*/ 564779 h 2343573"/>
              <a:gd name="connsiteX3" fmla="*/ 5166074 w 7586891"/>
              <a:gd name="connsiteY3" fmla="*/ 1100407 h 2343573"/>
              <a:gd name="connsiteX4" fmla="*/ 7315984 w 7586891"/>
              <a:gd name="connsiteY4" fmla="*/ 2257838 h 2343573"/>
              <a:gd name="connsiteX5" fmla="*/ 12549 w 7586891"/>
              <a:gd name="connsiteY5" fmla="*/ 2257838 h 2343573"/>
              <a:gd name="connsiteX0" fmla="*/ 12549 w 7607135"/>
              <a:gd name="connsiteY0" fmla="*/ 2257838 h 2343573"/>
              <a:gd name="connsiteX1" fmla="*/ 0 w 7607135"/>
              <a:gd name="connsiteY1" fmla="*/ 74176 h 2343573"/>
              <a:gd name="connsiteX2" fmla="*/ 1487456 w 7607135"/>
              <a:gd name="connsiteY2" fmla="*/ 564779 h 2343573"/>
              <a:gd name="connsiteX3" fmla="*/ 5166074 w 7607135"/>
              <a:gd name="connsiteY3" fmla="*/ 1100407 h 2343573"/>
              <a:gd name="connsiteX4" fmla="*/ 7315984 w 7607135"/>
              <a:gd name="connsiteY4" fmla="*/ 2257838 h 2343573"/>
              <a:gd name="connsiteX5" fmla="*/ 12549 w 7607135"/>
              <a:gd name="connsiteY5" fmla="*/ 2257838 h 2343573"/>
              <a:gd name="connsiteX0" fmla="*/ 12549 w 8176398"/>
              <a:gd name="connsiteY0" fmla="*/ 2257838 h 2521866"/>
              <a:gd name="connsiteX1" fmla="*/ 0 w 8176398"/>
              <a:gd name="connsiteY1" fmla="*/ 74176 h 2521866"/>
              <a:gd name="connsiteX2" fmla="*/ 1487456 w 8176398"/>
              <a:gd name="connsiteY2" fmla="*/ 564779 h 2521866"/>
              <a:gd name="connsiteX3" fmla="*/ 5166074 w 8176398"/>
              <a:gd name="connsiteY3" fmla="*/ 1100407 h 2521866"/>
              <a:gd name="connsiteX4" fmla="*/ 7315984 w 8176398"/>
              <a:gd name="connsiteY4" fmla="*/ 2257838 h 2521866"/>
              <a:gd name="connsiteX5" fmla="*/ 12549 w 8176398"/>
              <a:gd name="connsiteY5" fmla="*/ 2257838 h 2521866"/>
              <a:gd name="connsiteX0" fmla="*/ 12549 w 8176398"/>
              <a:gd name="connsiteY0" fmla="*/ 2183662 h 2447690"/>
              <a:gd name="connsiteX1" fmla="*/ 0 w 8176398"/>
              <a:gd name="connsiteY1" fmla="*/ 0 h 2447690"/>
              <a:gd name="connsiteX2" fmla="*/ 1487456 w 8176398"/>
              <a:gd name="connsiteY2" fmla="*/ 490603 h 2447690"/>
              <a:gd name="connsiteX3" fmla="*/ 5166074 w 8176398"/>
              <a:gd name="connsiteY3" fmla="*/ 1026231 h 2447690"/>
              <a:gd name="connsiteX4" fmla="*/ 7315984 w 8176398"/>
              <a:gd name="connsiteY4" fmla="*/ 2183662 h 2447690"/>
              <a:gd name="connsiteX5" fmla="*/ 12549 w 8176398"/>
              <a:gd name="connsiteY5" fmla="*/ 2183662 h 24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algn="ctr">
              <a:defRPr/>
            </a:pPr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3" name="MH_Other_2"/>
          <p:cNvSpPr/>
          <p:nvPr>
            <p:custDataLst>
              <p:tags r:id="rId3"/>
            </p:custDataLst>
          </p:nvPr>
        </p:nvSpPr>
        <p:spPr>
          <a:xfrm rot="21077013">
            <a:off x="1399704" y="2046841"/>
            <a:ext cx="3086805" cy="1097756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1474907 w 7303435"/>
              <a:gd name="connsiteY2" fmla="*/ 395173 h 2088232"/>
              <a:gd name="connsiteX3" fmla="*/ 7303435 w 7303435"/>
              <a:gd name="connsiteY3" fmla="*/ 2088232 h 2088232"/>
              <a:gd name="connsiteX4" fmla="*/ 0 w 7303435"/>
              <a:gd name="connsiteY4" fmla="*/ 2088232 h 208823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534947"/>
              <a:gd name="connsiteY0" fmla="*/ 2183662 h 2183662"/>
              <a:gd name="connsiteX1" fmla="*/ 0 w 7534947"/>
              <a:gd name="connsiteY1" fmla="*/ 0 h 2183662"/>
              <a:gd name="connsiteX2" fmla="*/ 1487456 w 7534947"/>
              <a:gd name="connsiteY2" fmla="*/ 490603 h 2183662"/>
              <a:gd name="connsiteX3" fmla="*/ 5257711 w 7534947"/>
              <a:gd name="connsiteY3" fmla="*/ 1353965 h 2183662"/>
              <a:gd name="connsiteX4" fmla="*/ 7315984 w 7534947"/>
              <a:gd name="connsiteY4" fmla="*/ 2183662 h 2183662"/>
              <a:gd name="connsiteX5" fmla="*/ 12549 w 7534947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262674 h 2262674"/>
              <a:gd name="connsiteX1" fmla="*/ 0 w 7315984"/>
              <a:gd name="connsiteY1" fmla="*/ 79012 h 2262674"/>
              <a:gd name="connsiteX2" fmla="*/ 1487456 w 7315984"/>
              <a:gd name="connsiteY2" fmla="*/ 569615 h 2262674"/>
              <a:gd name="connsiteX3" fmla="*/ 5257711 w 7315984"/>
              <a:gd name="connsiteY3" fmla="*/ 1432977 h 2262674"/>
              <a:gd name="connsiteX4" fmla="*/ 7315984 w 7315984"/>
              <a:gd name="connsiteY4" fmla="*/ 2262674 h 2262674"/>
              <a:gd name="connsiteX5" fmla="*/ 12549 w 7315984"/>
              <a:gd name="connsiteY5" fmla="*/ 2262674 h 2262674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60613 h 2260613"/>
              <a:gd name="connsiteX1" fmla="*/ 0 w 7315984"/>
              <a:gd name="connsiteY1" fmla="*/ 76951 h 2260613"/>
              <a:gd name="connsiteX2" fmla="*/ 1487456 w 7315984"/>
              <a:gd name="connsiteY2" fmla="*/ 567554 h 2260613"/>
              <a:gd name="connsiteX3" fmla="*/ 4932506 w 7315984"/>
              <a:gd name="connsiteY3" fmla="*/ 1295697 h 2260613"/>
              <a:gd name="connsiteX4" fmla="*/ 7315984 w 7315984"/>
              <a:gd name="connsiteY4" fmla="*/ 2260613 h 2260613"/>
              <a:gd name="connsiteX5" fmla="*/ 12549 w 7315984"/>
              <a:gd name="connsiteY5" fmla="*/ 2260613 h 2260613"/>
              <a:gd name="connsiteX0" fmla="*/ 12549 w 8211184"/>
              <a:gd name="connsiteY0" fmla="*/ 2260613 h 2260613"/>
              <a:gd name="connsiteX1" fmla="*/ 0 w 8211184"/>
              <a:gd name="connsiteY1" fmla="*/ 76951 h 2260613"/>
              <a:gd name="connsiteX2" fmla="*/ 1487456 w 8211184"/>
              <a:gd name="connsiteY2" fmla="*/ 567554 h 2260613"/>
              <a:gd name="connsiteX3" fmla="*/ 4932506 w 8211184"/>
              <a:gd name="connsiteY3" fmla="*/ 1295697 h 2260613"/>
              <a:gd name="connsiteX4" fmla="*/ 7315984 w 8211184"/>
              <a:gd name="connsiteY4" fmla="*/ 2260613 h 2260613"/>
              <a:gd name="connsiteX5" fmla="*/ 12549 w 8211184"/>
              <a:gd name="connsiteY5" fmla="*/ 2260613 h 2260613"/>
              <a:gd name="connsiteX0" fmla="*/ 12549 w 7372592"/>
              <a:gd name="connsiteY0" fmla="*/ 2260613 h 2273153"/>
              <a:gd name="connsiteX1" fmla="*/ 0 w 7372592"/>
              <a:gd name="connsiteY1" fmla="*/ 76951 h 2273153"/>
              <a:gd name="connsiteX2" fmla="*/ 1487456 w 7372592"/>
              <a:gd name="connsiteY2" fmla="*/ 567554 h 2273153"/>
              <a:gd name="connsiteX3" fmla="*/ 4932506 w 7372592"/>
              <a:gd name="connsiteY3" fmla="*/ 1295697 h 2273153"/>
              <a:gd name="connsiteX4" fmla="*/ 7315984 w 7372592"/>
              <a:gd name="connsiteY4" fmla="*/ 2260613 h 2273153"/>
              <a:gd name="connsiteX5" fmla="*/ 12549 w 7372592"/>
              <a:gd name="connsiteY5" fmla="*/ 2260613 h 2273153"/>
              <a:gd name="connsiteX0" fmla="*/ 12549 w 8860132"/>
              <a:gd name="connsiteY0" fmla="*/ 2260613 h 2509756"/>
              <a:gd name="connsiteX1" fmla="*/ 0 w 8860132"/>
              <a:gd name="connsiteY1" fmla="*/ 76951 h 2509756"/>
              <a:gd name="connsiteX2" fmla="*/ 1487456 w 8860132"/>
              <a:gd name="connsiteY2" fmla="*/ 567554 h 2509756"/>
              <a:gd name="connsiteX3" fmla="*/ 4932506 w 8860132"/>
              <a:gd name="connsiteY3" fmla="*/ 1295697 h 2509756"/>
              <a:gd name="connsiteX4" fmla="*/ 7315984 w 8860132"/>
              <a:gd name="connsiteY4" fmla="*/ 2260613 h 2509756"/>
              <a:gd name="connsiteX5" fmla="*/ 12549 w 8860132"/>
              <a:gd name="connsiteY5" fmla="*/ 2260613 h 2509756"/>
              <a:gd name="connsiteX0" fmla="*/ 12549 w 7586891"/>
              <a:gd name="connsiteY0" fmla="*/ 2257838 h 2343573"/>
              <a:gd name="connsiteX1" fmla="*/ 0 w 7586891"/>
              <a:gd name="connsiteY1" fmla="*/ 74176 h 2343573"/>
              <a:gd name="connsiteX2" fmla="*/ 1487456 w 7586891"/>
              <a:gd name="connsiteY2" fmla="*/ 564779 h 2343573"/>
              <a:gd name="connsiteX3" fmla="*/ 5166074 w 7586891"/>
              <a:gd name="connsiteY3" fmla="*/ 1100407 h 2343573"/>
              <a:gd name="connsiteX4" fmla="*/ 7315984 w 7586891"/>
              <a:gd name="connsiteY4" fmla="*/ 2257838 h 2343573"/>
              <a:gd name="connsiteX5" fmla="*/ 12549 w 7586891"/>
              <a:gd name="connsiteY5" fmla="*/ 2257838 h 2343573"/>
              <a:gd name="connsiteX0" fmla="*/ 12549 w 7607135"/>
              <a:gd name="connsiteY0" fmla="*/ 2257838 h 2343573"/>
              <a:gd name="connsiteX1" fmla="*/ 0 w 7607135"/>
              <a:gd name="connsiteY1" fmla="*/ 74176 h 2343573"/>
              <a:gd name="connsiteX2" fmla="*/ 1487456 w 7607135"/>
              <a:gd name="connsiteY2" fmla="*/ 564779 h 2343573"/>
              <a:gd name="connsiteX3" fmla="*/ 5166074 w 7607135"/>
              <a:gd name="connsiteY3" fmla="*/ 1100407 h 2343573"/>
              <a:gd name="connsiteX4" fmla="*/ 7315984 w 7607135"/>
              <a:gd name="connsiteY4" fmla="*/ 2257838 h 2343573"/>
              <a:gd name="connsiteX5" fmla="*/ 12549 w 7607135"/>
              <a:gd name="connsiteY5" fmla="*/ 2257838 h 2343573"/>
              <a:gd name="connsiteX0" fmla="*/ 12549 w 8176398"/>
              <a:gd name="connsiteY0" fmla="*/ 2257838 h 2521866"/>
              <a:gd name="connsiteX1" fmla="*/ 0 w 8176398"/>
              <a:gd name="connsiteY1" fmla="*/ 74176 h 2521866"/>
              <a:gd name="connsiteX2" fmla="*/ 1487456 w 8176398"/>
              <a:gd name="connsiteY2" fmla="*/ 564779 h 2521866"/>
              <a:gd name="connsiteX3" fmla="*/ 5166074 w 8176398"/>
              <a:gd name="connsiteY3" fmla="*/ 1100407 h 2521866"/>
              <a:gd name="connsiteX4" fmla="*/ 7315984 w 8176398"/>
              <a:gd name="connsiteY4" fmla="*/ 2257838 h 2521866"/>
              <a:gd name="connsiteX5" fmla="*/ 12549 w 8176398"/>
              <a:gd name="connsiteY5" fmla="*/ 2257838 h 2521866"/>
              <a:gd name="connsiteX0" fmla="*/ 12549 w 8176398"/>
              <a:gd name="connsiteY0" fmla="*/ 2183662 h 2447690"/>
              <a:gd name="connsiteX1" fmla="*/ 0 w 8176398"/>
              <a:gd name="connsiteY1" fmla="*/ 0 h 2447690"/>
              <a:gd name="connsiteX2" fmla="*/ 1487456 w 8176398"/>
              <a:gd name="connsiteY2" fmla="*/ 490603 h 2447690"/>
              <a:gd name="connsiteX3" fmla="*/ 5166074 w 8176398"/>
              <a:gd name="connsiteY3" fmla="*/ 1026231 h 2447690"/>
              <a:gd name="connsiteX4" fmla="*/ 7315984 w 8176398"/>
              <a:gd name="connsiteY4" fmla="*/ 2183662 h 2447690"/>
              <a:gd name="connsiteX5" fmla="*/ 12549 w 8176398"/>
              <a:gd name="connsiteY5" fmla="*/ 2183662 h 24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4" name="MH_Other_3"/>
          <p:cNvSpPr/>
          <p:nvPr>
            <p:custDataLst>
              <p:tags r:id="rId4"/>
            </p:custDataLst>
          </p:nvPr>
        </p:nvSpPr>
        <p:spPr>
          <a:xfrm rot="20062520">
            <a:off x="1442059" y="2706445"/>
            <a:ext cx="2653613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1474907 w 7303435"/>
              <a:gd name="connsiteY2" fmla="*/ 395173 h 2088232"/>
              <a:gd name="connsiteX3" fmla="*/ 7303435 w 7303435"/>
              <a:gd name="connsiteY3" fmla="*/ 2088232 h 2088232"/>
              <a:gd name="connsiteX4" fmla="*/ 0 w 7303435"/>
              <a:gd name="connsiteY4" fmla="*/ 2088232 h 208823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534947"/>
              <a:gd name="connsiteY0" fmla="*/ 2183662 h 2183662"/>
              <a:gd name="connsiteX1" fmla="*/ 0 w 7534947"/>
              <a:gd name="connsiteY1" fmla="*/ 0 h 2183662"/>
              <a:gd name="connsiteX2" fmla="*/ 1487456 w 7534947"/>
              <a:gd name="connsiteY2" fmla="*/ 490603 h 2183662"/>
              <a:gd name="connsiteX3" fmla="*/ 5257711 w 7534947"/>
              <a:gd name="connsiteY3" fmla="*/ 1353965 h 2183662"/>
              <a:gd name="connsiteX4" fmla="*/ 7315984 w 7534947"/>
              <a:gd name="connsiteY4" fmla="*/ 2183662 h 2183662"/>
              <a:gd name="connsiteX5" fmla="*/ 12549 w 7534947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262674 h 2262674"/>
              <a:gd name="connsiteX1" fmla="*/ 0 w 7315984"/>
              <a:gd name="connsiteY1" fmla="*/ 79012 h 2262674"/>
              <a:gd name="connsiteX2" fmla="*/ 1487456 w 7315984"/>
              <a:gd name="connsiteY2" fmla="*/ 569615 h 2262674"/>
              <a:gd name="connsiteX3" fmla="*/ 5257711 w 7315984"/>
              <a:gd name="connsiteY3" fmla="*/ 1432977 h 2262674"/>
              <a:gd name="connsiteX4" fmla="*/ 7315984 w 7315984"/>
              <a:gd name="connsiteY4" fmla="*/ 2262674 h 2262674"/>
              <a:gd name="connsiteX5" fmla="*/ 12549 w 7315984"/>
              <a:gd name="connsiteY5" fmla="*/ 2262674 h 2262674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60613 h 2260613"/>
              <a:gd name="connsiteX1" fmla="*/ 0 w 7315984"/>
              <a:gd name="connsiteY1" fmla="*/ 76951 h 2260613"/>
              <a:gd name="connsiteX2" fmla="*/ 1487456 w 7315984"/>
              <a:gd name="connsiteY2" fmla="*/ 567554 h 2260613"/>
              <a:gd name="connsiteX3" fmla="*/ 4932506 w 7315984"/>
              <a:gd name="connsiteY3" fmla="*/ 1295697 h 2260613"/>
              <a:gd name="connsiteX4" fmla="*/ 7315984 w 7315984"/>
              <a:gd name="connsiteY4" fmla="*/ 2260613 h 2260613"/>
              <a:gd name="connsiteX5" fmla="*/ 12549 w 7315984"/>
              <a:gd name="connsiteY5" fmla="*/ 2260613 h 2260613"/>
              <a:gd name="connsiteX0" fmla="*/ 12549 w 8211184"/>
              <a:gd name="connsiteY0" fmla="*/ 2260613 h 2260613"/>
              <a:gd name="connsiteX1" fmla="*/ 0 w 8211184"/>
              <a:gd name="connsiteY1" fmla="*/ 76951 h 2260613"/>
              <a:gd name="connsiteX2" fmla="*/ 1487456 w 8211184"/>
              <a:gd name="connsiteY2" fmla="*/ 567554 h 2260613"/>
              <a:gd name="connsiteX3" fmla="*/ 4932506 w 8211184"/>
              <a:gd name="connsiteY3" fmla="*/ 1295697 h 2260613"/>
              <a:gd name="connsiteX4" fmla="*/ 7315984 w 8211184"/>
              <a:gd name="connsiteY4" fmla="*/ 2260613 h 2260613"/>
              <a:gd name="connsiteX5" fmla="*/ 12549 w 8211184"/>
              <a:gd name="connsiteY5" fmla="*/ 2260613 h 2260613"/>
              <a:gd name="connsiteX0" fmla="*/ 12549 w 7372592"/>
              <a:gd name="connsiteY0" fmla="*/ 2260613 h 2273153"/>
              <a:gd name="connsiteX1" fmla="*/ 0 w 7372592"/>
              <a:gd name="connsiteY1" fmla="*/ 76951 h 2273153"/>
              <a:gd name="connsiteX2" fmla="*/ 1487456 w 7372592"/>
              <a:gd name="connsiteY2" fmla="*/ 567554 h 2273153"/>
              <a:gd name="connsiteX3" fmla="*/ 4932506 w 7372592"/>
              <a:gd name="connsiteY3" fmla="*/ 1295697 h 2273153"/>
              <a:gd name="connsiteX4" fmla="*/ 7315984 w 7372592"/>
              <a:gd name="connsiteY4" fmla="*/ 2260613 h 2273153"/>
              <a:gd name="connsiteX5" fmla="*/ 12549 w 7372592"/>
              <a:gd name="connsiteY5" fmla="*/ 2260613 h 2273153"/>
              <a:gd name="connsiteX0" fmla="*/ 12549 w 8860132"/>
              <a:gd name="connsiteY0" fmla="*/ 2260613 h 2509756"/>
              <a:gd name="connsiteX1" fmla="*/ 0 w 8860132"/>
              <a:gd name="connsiteY1" fmla="*/ 76951 h 2509756"/>
              <a:gd name="connsiteX2" fmla="*/ 1487456 w 8860132"/>
              <a:gd name="connsiteY2" fmla="*/ 567554 h 2509756"/>
              <a:gd name="connsiteX3" fmla="*/ 4932506 w 8860132"/>
              <a:gd name="connsiteY3" fmla="*/ 1295697 h 2509756"/>
              <a:gd name="connsiteX4" fmla="*/ 7315984 w 8860132"/>
              <a:gd name="connsiteY4" fmla="*/ 2260613 h 2509756"/>
              <a:gd name="connsiteX5" fmla="*/ 12549 w 8860132"/>
              <a:gd name="connsiteY5" fmla="*/ 2260613 h 2509756"/>
              <a:gd name="connsiteX0" fmla="*/ 12549 w 7586891"/>
              <a:gd name="connsiteY0" fmla="*/ 2257838 h 2343573"/>
              <a:gd name="connsiteX1" fmla="*/ 0 w 7586891"/>
              <a:gd name="connsiteY1" fmla="*/ 74176 h 2343573"/>
              <a:gd name="connsiteX2" fmla="*/ 1487456 w 7586891"/>
              <a:gd name="connsiteY2" fmla="*/ 564779 h 2343573"/>
              <a:gd name="connsiteX3" fmla="*/ 5166074 w 7586891"/>
              <a:gd name="connsiteY3" fmla="*/ 1100407 h 2343573"/>
              <a:gd name="connsiteX4" fmla="*/ 7315984 w 7586891"/>
              <a:gd name="connsiteY4" fmla="*/ 2257838 h 2343573"/>
              <a:gd name="connsiteX5" fmla="*/ 12549 w 7586891"/>
              <a:gd name="connsiteY5" fmla="*/ 2257838 h 2343573"/>
              <a:gd name="connsiteX0" fmla="*/ 12549 w 7607135"/>
              <a:gd name="connsiteY0" fmla="*/ 2257838 h 2343573"/>
              <a:gd name="connsiteX1" fmla="*/ 0 w 7607135"/>
              <a:gd name="connsiteY1" fmla="*/ 74176 h 2343573"/>
              <a:gd name="connsiteX2" fmla="*/ 1487456 w 7607135"/>
              <a:gd name="connsiteY2" fmla="*/ 564779 h 2343573"/>
              <a:gd name="connsiteX3" fmla="*/ 5166074 w 7607135"/>
              <a:gd name="connsiteY3" fmla="*/ 1100407 h 2343573"/>
              <a:gd name="connsiteX4" fmla="*/ 7315984 w 7607135"/>
              <a:gd name="connsiteY4" fmla="*/ 2257838 h 2343573"/>
              <a:gd name="connsiteX5" fmla="*/ 12549 w 7607135"/>
              <a:gd name="connsiteY5" fmla="*/ 2257838 h 2343573"/>
              <a:gd name="connsiteX0" fmla="*/ 12549 w 8176398"/>
              <a:gd name="connsiteY0" fmla="*/ 2257838 h 2521866"/>
              <a:gd name="connsiteX1" fmla="*/ 0 w 8176398"/>
              <a:gd name="connsiteY1" fmla="*/ 74176 h 2521866"/>
              <a:gd name="connsiteX2" fmla="*/ 1487456 w 8176398"/>
              <a:gd name="connsiteY2" fmla="*/ 564779 h 2521866"/>
              <a:gd name="connsiteX3" fmla="*/ 5166074 w 8176398"/>
              <a:gd name="connsiteY3" fmla="*/ 1100407 h 2521866"/>
              <a:gd name="connsiteX4" fmla="*/ 7315984 w 8176398"/>
              <a:gd name="connsiteY4" fmla="*/ 2257838 h 2521866"/>
              <a:gd name="connsiteX5" fmla="*/ 12549 w 8176398"/>
              <a:gd name="connsiteY5" fmla="*/ 2257838 h 2521866"/>
              <a:gd name="connsiteX0" fmla="*/ 12549 w 8176398"/>
              <a:gd name="connsiteY0" fmla="*/ 2183662 h 2447690"/>
              <a:gd name="connsiteX1" fmla="*/ 0 w 8176398"/>
              <a:gd name="connsiteY1" fmla="*/ 0 h 2447690"/>
              <a:gd name="connsiteX2" fmla="*/ 1487456 w 8176398"/>
              <a:gd name="connsiteY2" fmla="*/ 490603 h 2447690"/>
              <a:gd name="connsiteX3" fmla="*/ 5166074 w 8176398"/>
              <a:gd name="connsiteY3" fmla="*/ 1026231 h 2447690"/>
              <a:gd name="connsiteX4" fmla="*/ 7315984 w 8176398"/>
              <a:gd name="connsiteY4" fmla="*/ 2183662 h 2447690"/>
              <a:gd name="connsiteX5" fmla="*/ 12549 w 8176398"/>
              <a:gd name="connsiteY5" fmla="*/ 2183662 h 24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5"/>
            </p:custDataLst>
          </p:nvPr>
        </p:nvSpPr>
        <p:spPr>
          <a:xfrm>
            <a:off x="1700128" y="1546846"/>
            <a:ext cx="562442" cy="553418"/>
          </a:xfrm>
          <a:prstGeom prst="ellipse">
            <a:avLst/>
          </a:prstGeom>
          <a:solidFill>
            <a:schemeClr val="tx2">
              <a:lumMod val="50000"/>
            </a:schemeClr>
          </a:solidFill>
          <a:ln w="50800" cap="flat" cmpd="sng" algn="ctr">
            <a:solidFill>
              <a:schemeClr val="tx2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</a:p>
        </p:txBody>
      </p:sp>
      <p:sp>
        <p:nvSpPr>
          <p:cNvPr id="36" name="MH_Other_5"/>
          <p:cNvSpPr/>
          <p:nvPr>
            <p:custDataLst>
              <p:tags r:id="rId6"/>
            </p:custDataLst>
          </p:nvPr>
        </p:nvSpPr>
        <p:spPr>
          <a:xfrm>
            <a:off x="1569897" y="2530588"/>
            <a:ext cx="516220" cy="507938"/>
          </a:xfrm>
          <a:prstGeom prst="ellipse">
            <a:avLst/>
          </a:prstGeom>
          <a:solidFill>
            <a:schemeClr val="tx2">
              <a:lumMod val="50000"/>
            </a:schemeClr>
          </a:solidFill>
          <a:ln w="50800" cap="flat" cmpd="sng" algn="ctr">
            <a:solidFill>
              <a:schemeClr val="tx2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/>
            <a:r>
              <a:rPr lang="en-US" sz="24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</a:p>
        </p:txBody>
      </p:sp>
      <p:sp>
        <p:nvSpPr>
          <p:cNvPr id="37" name="MH_Other_6"/>
          <p:cNvSpPr/>
          <p:nvPr>
            <p:custDataLst>
              <p:tags r:id="rId7"/>
            </p:custDataLst>
          </p:nvPr>
        </p:nvSpPr>
        <p:spPr>
          <a:xfrm>
            <a:off x="1678340" y="3437242"/>
            <a:ext cx="387408" cy="3811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50800" cap="flat" cmpd="sng" algn="ctr">
            <a:solidFill>
              <a:schemeClr val="tx2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/>
            <a:r>
              <a:rPr lang="en-US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</a:p>
        </p:txBody>
      </p:sp>
      <p:sp>
        <p:nvSpPr>
          <p:cNvPr id="38" name="MH_Other_7"/>
          <p:cNvSpPr/>
          <p:nvPr>
            <p:custDataLst>
              <p:tags r:id="rId8"/>
            </p:custDataLst>
          </p:nvPr>
        </p:nvSpPr>
        <p:spPr>
          <a:xfrm rot="19002814">
            <a:off x="1579991" y="3270803"/>
            <a:ext cx="2470896" cy="87749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1474907 w 7303435"/>
              <a:gd name="connsiteY2" fmla="*/ 395173 h 2088232"/>
              <a:gd name="connsiteX3" fmla="*/ 7303435 w 7303435"/>
              <a:gd name="connsiteY3" fmla="*/ 2088232 h 2088232"/>
              <a:gd name="connsiteX4" fmla="*/ 0 w 7303435"/>
              <a:gd name="connsiteY4" fmla="*/ 2088232 h 208823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7315984 w 7315984"/>
              <a:gd name="connsiteY3" fmla="*/ 2183662 h 2183662"/>
              <a:gd name="connsiteX4" fmla="*/ 12549 w 7315984"/>
              <a:gd name="connsiteY4" fmla="*/ 2183662 h 2183662"/>
              <a:gd name="connsiteX0" fmla="*/ 12549 w 7534947"/>
              <a:gd name="connsiteY0" fmla="*/ 2183662 h 2183662"/>
              <a:gd name="connsiteX1" fmla="*/ 0 w 7534947"/>
              <a:gd name="connsiteY1" fmla="*/ 0 h 2183662"/>
              <a:gd name="connsiteX2" fmla="*/ 1487456 w 7534947"/>
              <a:gd name="connsiteY2" fmla="*/ 490603 h 2183662"/>
              <a:gd name="connsiteX3" fmla="*/ 5257711 w 7534947"/>
              <a:gd name="connsiteY3" fmla="*/ 1353965 h 2183662"/>
              <a:gd name="connsiteX4" fmla="*/ 7315984 w 7534947"/>
              <a:gd name="connsiteY4" fmla="*/ 2183662 h 2183662"/>
              <a:gd name="connsiteX5" fmla="*/ 12549 w 7534947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183662 h 2183662"/>
              <a:gd name="connsiteX1" fmla="*/ 0 w 7315984"/>
              <a:gd name="connsiteY1" fmla="*/ 0 h 2183662"/>
              <a:gd name="connsiteX2" fmla="*/ 1487456 w 7315984"/>
              <a:gd name="connsiteY2" fmla="*/ 490603 h 2183662"/>
              <a:gd name="connsiteX3" fmla="*/ 5257711 w 7315984"/>
              <a:gd name="connsiteY3" fmla="*/ 1353965 h 2183662"/>
              <a:gd name="connsiteX4" fmla="*/ 7315984 w 7315984"/>
              <a:gd name="connsiteY4" fmla="*/ 2183662 h 2183662"/>
              <a:gd name="connsiteX5" fmla="*/ 12549 w 7315984"/>
              <a:gd name="connsiteY5" fmla="*/ 2183662 h 2183662"/>
              <a:gd name="connsiteX0" fmla="*/ 12549 w 7315984"/>
              <a:gd name="connsiteY0" fmla="*/ 2262674 h 2262674"/>
              <a:gd name="connsiteX1" fmla="*/ 0 w 7315984"/>
              <a:gd name="connsiteY1" fmla="*/ 79012 h 2262674"/>
              <a:gd name="connsiteX2" fmla="*/ 1487456 w 7315984"/>
              <a:gd name="connsiteY2" fmla="*/ 569615 h 2262674"/>
              <a:gd name="connsiteX3" fmla="*/ 5257711 w 7315984"/>
              <a:gd name="connsiteY3" fmla="*/ 1432977 h 2262674"/>
              <a:gd name="connsiteX4" fmla="*/ 7315984 w 7315984"/>
              <a:gd name="connsiteY4" fmla="*/ 2262674 h 2262674"/>
              <a:gd name="connsiteX5" fmla="*/ 12549 w 7315984"/>
              <a:gd name="connsiteY5" fmla="*/ 2262674 h 2262674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54555 h 2254555"/>
              <a:gd name="connsiteX1" fmla="*/ 0 w 7315984"/>
              <a:gd name="connsiteY1" fmla="*/ 70893 h 2254555"/>
              <a:gd name="connsiteX2" fmla="*/ 1487456 w 7315984"/>
              <a:gd name="connsiteY2" fmla="*/ 561496 h 2254555"/>
              <a:gd name="connsiteX3" fmla="*/ 5257711 w 7315984"/>
              <a:gd name="connsiteY3" fmla="*/ 1424858 h 2254555"/>
              <a:gd name="connsiteX4" fmla="*/ 7315984 w 7315984"/>
              <a:gd name="connsiteY4" fmla="*/ 2254555 h 2254555"/>
              <a:gd name="connsiteX5" fmla="*/ 12549 w 7315984"/>
              <a:gd name="connsiteY5" fmla="*/ 2254555 h 2254555"/>
              <a:gd name="connsiteX0" fmla="*/ 12549 w 7315984"/>
              <a:gd name="connsiteY0" fmla="*/ 2260613 h 2260613"/>
              <a:gd name="connsiteX1" fmla="*/ 0 w 7315984"/>
              <a:gd name="connsiteY1" fmla="*/ 76951 h 2260613"/>
              <a:gd name="connsiteX2" fmla="*/ 1487456 w 7315984"/>
              <a:gd name="connsiteY2" fmla="*/ 567554 h 2260613"/>
              <a:gd name="connsiteX3" fmla="*/ 4932506 w 7315984"/>
              <a:gd name="connsiteY3" fmla="*/ 1295697 h 2260613"/>
              <a:gd name="connsiteX4" fmla="*/ 7315984 w 7315984"/>
              <a:gd name="connsiteY4" fmla="*/ 2260613 h 2260613"/>
              <a:gd name="connsiteX5" fmla="*/ 12549 w 7315984"/>
              <a:gd name="connsiteY5" fmla="*/ 2260613 h 2260613"/>
              <a:gd name="connsiteX0" fmla="*/ 12549 w 8211184"/>
              <a:gd name="connsiteY0" fmla="*/ 2260613 h 2260613"/>
              <a:gd name="connsiteX1" fmla="*/ 0 w 8211184"/>
              <a:gd name="connsiteY1" fmla="*/ 76951 h 2260613"/>
              <a:gd name="connsiteX2" fmla="*/ 1487456 w 8211184"/>
              <a:gd name="connsiteY2" fmla="*/ 567554 h 2260613"/>
              <a:gd name="connsiteX3" fmla="*/ 4932506 w 8211184"/>
              <a:gd name="connsiteY3" fmla="*/ 1295697 h 2260613"/>
              <a:gd name="connsiteX4" fmla="*/ 7315984 w 8211184"/>
              <a:gd name="connsiteY4" fmla="*/ 2260613 h 2260613"/>
              <a:gd name="connsiteX5" fmla="*/ 12549 w 8211184"/>
              <a:gd name="connsiteY5" fmla="*/ 2260613 h 2260613"/>
              <a:gd name="connsiteX0" fmla="*/ 12549 w 7372592"/>
              <a:gd name="connsiteY0" fmla="*/ 2260613 h 2273153"/>
              <a:gd name="connsiteX1" fmla="*/ 0 w 7372592"/>
              <a:gd name="connsiteY1" fmla="*/ 76951 h 2273153"/>
              <a:gd name="connsiteX2" fmla="*/ 1487456 w 7372592"/>
              <a:gd name="connsiteY2" fmla="*/ 567554 h 2273153"/>
              <a:gd name="connsiteX3" fmla="*/ 4932506 w 7372592"/>
              <a:gd name="connsiteY3" fmla="*/ 1295697 h 2273153"/>
              <a:gd name="connsiteX4" fmla="*/ 7315984 w 7372592"/>
              <a:gd name="connsiteY4" fmla="*/ 2260613 h 2273153"/>
              <a:gd name="connsiteX5" fmla="*/ 12549 w 7372592"/>
              <a:gd name="connsiteY5" fmla="*/ 2260613 h 2273153"/>
              <a:gd name="connsiteX0" fmla="*/ 12549 w 8860132"/>
              <a:gd name="connsiteY0" fmla="*/ 2260613 h 2509756"/>
              <a:gd name="connsiteX1" fmla="*/ 0 w 8860132"/>
              <a:gd name="connsiteY1" fmla="*/ 76951 h 2509756"/>
              <a:gd name="connsiteX2" fmla="*/ 1487456 w 8860132"/>
              <a:gd name="connsiteY2" fmla="*/ 567554 h 2509756"/>
              <a:gd name="connsiteX3" fmla="*/ 4932506 w 8860132"/>
              <a:gd name="connsiteY3" fmla="*/ 1295697 h 2509756"/>
              <a:gd name="connsiteX4" fmla="*/ 7315984 w 8860132"/>
              <a:gd name="connsiteY4" fmla="*/ 2260613 h 2509756"/>
              <a:gd name="connsiteX5" fmla="*/ 12549 w 8860132"/>
              <a:gd name="connsiteY5" fmla="*/ 2260613 h 2509756"/>
              <a:gd name="connsiteX0" fmla="*/ 12549 w 7586891"/>
              <a:gd name="connsiteY0" fmla="*/ 2257838 h 2343573"/>
              <a:gd name="connsiteX1" fmla="*/ 0 w 7586891"/>
              <a:gd name="connsiteY1" fmla="*/ 74176 h 2343573"/>
              <a:gd name="connsiteX2" fmla="*/ 1487456 w 7586891"/>
              <a:gd name="connsiteY2" fmla="*/ 564779 h 2343573"/>
              <a:gd name="connsiteX3" fmla="*/ 5166074 w 7586891"/>
              <a:gd name="connsiteY3" fmla="*/ 1100407 h 2343573"/>
              <a:gd name="connsiteX4" fmla="*/ 7315984 w 7586891"/>
              <a:gd name="connsiteY4" fmla="*/ 2257838 h 2343573"/>
              <a:gd name="connsiteX5" fmla="*/ 12549 w 7586891"/>
              <a:gd name="connsiteY5" fmla="*/ 2257838 h 2343573"/>
              <a:gd name="connsiteX0" fmla="*/ 12549 w 7607135"/>
              <a:gd name="connsiteY0" fmla="*/ 2257838 h 2343573"/>
              <a:gd name="connsiteX1" fmla="*/ 0 w 7607135"/>
              <a:gd name="connsiteY1" fmla="*/ 74176 h 2343573"/>
              <a:gd name="connsiteX2" fmla="*/ 1487456 w 7607135"/>
              <a:gd name="connsiteY2" fmla="*/ 564779 h 2343573"/>
              <a:gd name="connsiteX3" fmla="*/ 5166074 w 7607135"/>
              <a:gd name="connsiteY3" fmla="*/ 1100407 h 2343573"/>
              <a:gd name="connsiteX4" fmla="*/ 7315984 w 7607135"/>
              <a:gd name="connsiteY4" fmla="*/ 2257838 h 2343573"/>
              <a:gd name="connsiteX5" fmla="*/ 12549 w 7607135"/>
              <a:gd name="connsiteY5" fmla="*/ 2257838 h 2343573"/>
              <a:gd name="connsiteX0" fmla="*/ 12549 w 8176398"/>
              <a:gd name="connsiteY0" fmla="*/ 2257838 h 2521866"/>
              <a:gd name="connsiteX1" fmla="*/ 0 w 8176398"/>
              <a:gd name="connsiteY1" fmla="*/ 74176 h 2521866"/>
              <a:gd name="connsiteX2" fmla="*/ 1487456 w 8176398"/>
              <a:gd name="connsiteY2" fmla="*/ 564779 h 2521866"/>
              <a:gd name="connsiteX3" fmla="*/ 5166074 w 8176398"/>
              <a:gd name="connsiteY3" fmla="*/ 1100407 h 2521866"/>
              <a:gd name="connsiteX4" fmla="*/ 7315984 w 8176398"/>
              <a:gd name="connsiteY4" fmla="*/ 2257838 h 2521866"/>
              <a:gd name="connsiteX5" fmla="*/ 12549 w 8176398"/>
              <a:gd name="connsiteY5" fmla="*/ 2257838 h 2521866"/>
              <a:gd name="connsiteX0" fmla="*/ 12549 w 8176398"/>
              <a:gd name="connsiteY0" fmla="*/ 2183662 h 2447690"/>
              <a:gd name="connsiteX1" fmla="*/ 0 w 8176398"/>
              <a:gd name="connsiteY1" fmla="*/ 0 h 2447690"/>
              <a:gd name="connsiteX2" fmla="*/ 1487456 w 8176398"/>
              <a:gd name="connsiteY2" fmla="*/ 490603 h 2447690"/>
              <a:gd name="connsiteX3" fmla="*/ 5166074 w 8176398"/>
              <a:gd name="connsiteY3" fmla="*/ 1026231 h 2447690"/>
              <a:gd name="connsiteX4" fmla="*/ 7315984 w 8176398"/>
              <a:gd name="connsiteY4" fmla="*/ 2183662 h 2447690"/>
              <a:gd name="connsiteX5" fmla="*/ 12549 w 8176398"/>
              <a:gd name="connsiteY5" fmla="*/ 2183662 h 244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51426" tIns="25718" rIns="51426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39" name="MH_Other_8"/>
          <p:cNvSpPr/>
          <p:nvPr>
            <p:custDataLst>
              <p:tags r:id="rId9"/>
            </p:custDataLst>
          </p:nvPr>
        </p:nvSpPr>
        <p:spPr>
          <a:xfrm rot="20540294">
            <a:off x="1968582" y="4180310"/>
            <a:ext cx="360599" cy="354813"/>
          </a:xfrm>
          <a:prstGeom prst="ellipse">
            <a:avLst/>
          </a:prstGeom>
          <a:solidFill>
            <a:schemeClr val="tx2">
              <a:lumMod val="50000"/>
            </a:schemeClr>
          </a:solidFill>
          <a:ln w="50800" cap="flat" cmpd="sng" algn="ctr">
            <a:solidFill>
              <a:schemeClr val="tx2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/>
            <a:r>
              <a:rPr lang="en-US" sz="1600" kern="0" dirty="0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</a:p>
        </p:txBody>
      </p:sp>
      <p:cxnSp>
        <p:nvCxnSpPr>
          <p:cNvPr id="40" name="MH_Other_9"/>
          <p:cNvCxnSpPr/>
          <p:nvPr>
            <p:custDataLst>
              <p:tags r:id="rId10"/>
            </p:custDataLst>
          </p:nvPr>
        </p:nvCxnSpPr>
        <p:spPr>
          <a:xfrm>
            <a:off x="5323957" y="1223266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MH_Other_10"/>
          <p:cNvCxnSpPr/>
          <p:nvPr>
            <p:custDataLst>
              <p:tags r:id="rId11"/>
            </p:custDataLst>
          </p:nvPr>
        </p:nvCxnSpPr>
        <p:spPr>
          <a:xfrm>
            <a:off x="7688364" y="1223266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MH_Other_11"/>
          <p:cNvCxnSpPr/>
          <p:nvPr>
            <p:custDataLst>
              <p:tags r:id="rId12"/>
            </p:custDataLst>
          </p:nvPr>
        </p:nvCxnSpPr>
        <p:spPr>
          <a:xfrm>
            <a:off x="8028383" y="1223267"/>
            <a:ext cx="0" cy="1114425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MH_Other_12"/>
          <p:cNvCxnSpPr/>
          <p:nvPr>
            <p:custDataLst>
              <p:tags r:id="rId13"/>
            </p:custDataLst>
          </p:nvPr>
        </p:nvCxnSpPr>
        <p:spPr>
          <a:xfrm>
            <a:off x="5323957" y="4352228"/>
            <a:ext cx="2254299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MH_Other_13"/>
          <p:cNvCxnSpPr/>
          <p:nvPr>
            <p:custDataLst>
              <p:tags r:id="rId14"/>
            </p:custDataLst>
          </p:nvPr>
        </p:nvCxnSpPr>
        <p:spPr>
          <a:xfrm>
            <a:off x="7688364" y="4352228"/>
            <a:ext cx="340020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MH_Other_14"/>
          <p:cNvCxnSpPr/>
          <p:nvPr>
            <p:custDataLst>
              <p:tags r:id="rId15"/>
            </p:custDataLst>
          </p:nvPr>
        </p:nvCxnSpPr>
        <p:spPr>
          <a:xfrm>
            <a:off x="8028383" y="3236626"/>
            <a:ext cx="0" cy="1115615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H_SubTitle_1"/>
          <p:cNvSpPr txBox="1"/>
          <p:nvPr>
            <p:custDataLst>
              <p:tags r:id="rId16"/>
            </p:custDataLst>
          </p:nvPr>
        </p:nvSpPr>
        <p:spPr>
          <a:xfrm rot="562956">
            <a:off x="2372568" y="1771818"/>
            <a:ext cx="1688002" cy="45481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b="1" kern="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59" name="MH_SubTitle_2"/>
          <p:cNvSpPr txBox="1"/>
          <p:nvPr>
            <p:custDataLst>
              <p:tags r:id="rId17"/>
            </p:custDataLst>
          </p:nvPr>
        </p:nvSpPr>
        <p:spPr>
          <a:xfrm rot="21109827">
            <a:off x="2162026" y="2409992"/>
            <a:ext cx="1387913" cy="481013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b="1" kern="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0" name="MH_SubTitle_3"/>
          <p:cNvSpPr txBox="1"/>
          <p:nvPr>
            <p:custDataLst>
              <p:tags r:id="rId18"/>
            </p:custDataLst>
          </p:nvPr>
        </p:nvSpPr>
        <p:spPr>
          <a:xfrm rot="20400000">
            <a:off x="2085787" y="2995770"/>
            <a:ext cx="1415744" cy="47744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b="1" kern="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1" name="MH_SubTitle_4"/>
          <p:cNvSpPr txBox="1"/>
          <p:nvPr>
            <p:custDataLst>
              <p:tags r:id="rId19"/>
            </p:custDataLst>
          </p:nvPr>
        </p:nvSpPr>
        <p:spPr>
          <a:xfrm rot="19109607">
            <a:off x="2209222" y="3618464"/>
            <a:ext cx="1166477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600" b="1" kern="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标题文字</a:t>
            </a:r>
          </a:p>
        </p:txBody>
      </p:sp>
      <p:sp>
        <p:nvSpPr>
          <p:cNvPr id="6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90110" y="1467514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2" tIns="34289" rIns="80982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77" name="MH_Desc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90108" y="2813113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2" tIns="34289" rIns="80982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0756142"/>
      </p:ext>
    </p:extLst>
  </p:cSld>
  <p:clrMapOvr>
    <a:masterClrMapping/>
  </p:clrMapOvr>
  <p:transition spd="slow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6" grpId="0"/>
      <p:bldP spid="59" grpId="0"/>
      <p:bldP spid="60" grpId="0"/>
      <p:bldP spid="61" grpId="0"/>
      <p:bldP spid="6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2"/>
            </p:custDataLst>
          </p:nvPr>
        </p:nvCxnSpPr>
        <p:spPr>
          <a:xfrm>
            <a:off x="2536549" y="1122356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3"/>
            </p:custDataLst>
          </p:nvPr>
        </p:nvCxnSpPr>
        <p:spPr>
          <a:xfrm>
            <a:off x="1026098" y="4059394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4"/>
            </p:custDataLst>
          </p:nvPr>
        </p:nvCxnSpPr>
        <p:spPr>
          <a:xfrm>
            <a:off x="810461" y="3129375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5"/>
            </p:custDataLst>
          </p:nvPr>
        </p:nvCxnSpPr>
        <p:spPr>
          <a:xfrm>
            <a:off x="4262101" y="1282421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4789" y="4553052"/>
            <a:ext cx="1131342" cy="276882"/>
          </a:xfrm>
          <a:prstGeom prst="ellipse">
            <a:avLst/>
          </a:prstGeom>
          <a:gradFill rotWithShape="1">
            <a:gsLst>
              <a:gs pos="0">
                <a:schemeClr val="accent1"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3"/>
          <p:cNvSpPr/>
          <p:nvPr>
            <p:custDataLst>
              <p:tags r:id="rId7"/>
            </p:custDataLst>
          </p:nvPr>
        </p:nvSpPr>
        <p:spPr>
          <a:xfrm rot="5400000">
            <a:off x="7377718" y="1381704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/>
              </a:gs>
            </a:gsLst>
            <a:lin ang="10800000" scaled="0"/>
          </a:gra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6100712" y="2038155"/>
            <a:ext cx="45640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/>
              </a:gs>
            </a:gsLst>
            <a:lin ang="10800000" scaled="0"/>
          </a:gra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Other_5"/>
          <p:cNvSpPr/>
          <p:nvPr>
            <p:custDataLst>
              <p:tags r:id="rId9"/>
            </p:custDataLst>
          </p:nvPr>
        </p:nvSpPr>
        <p:spPr>
          <a:xfrm rot="5400000">
            <a:off x="7383829" y="2715264"/>
            <a:ext cx="44118" cy="1325137"/>
          </a:xfrm>
          <a:prstGeom prst="roundRect">
            <a:avLst>
              <a:gd name="adj" fmla="val 44167"/>
            </a:avLst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/>
              </a:gs>
            </a:gsLst>
            <a:lin ang="10800000" scaled="0"/>
          </a:gra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6"/>
          <p:cNvSpPr/>
          <p:nvPr>
            <p:custDataLst>
              <p:tags r:id="rId10"/>
            </p:custDataLst>
          </p:nvPr>
        </p:nvSpPr>
        <p:spPr>
          <a:xfrm rot="5400000">
            <a:off x="6101467" y="736660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/>
              </a:gs>
            </a:gsLst>
            <a:lin ang="10800000" scaled="0"/>
          </a:gra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Other_7"/>
          <p:cNvSpPr/>
          <p:nvPr>
            <p:custDataLst>
              <p:tags r:id="rId11"/>
            </p:custDataLst>
          </p:nvPr>
        </p:nvSpPr>
        <p:spPr>
          <a:xfrm>
            <a:off x="6694435" y="1131591"/>
            <a:ext cx="132688" cy="3559907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chemeClr val="accent1"/>
              </a:gs>
              <a:gs pos="83000">
                <a:schemeClr val="accent1">
                  <a:alpha val="70000"/>
                </a:schemeClr>
              </a:gs>
            </a:gsLst>
            <a:lin ang="10800000" scaled="0"/>
          </a:gra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3" name="MH_Page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第一部分 具体工作明细</a:t>
            </a:r>
            <a:endParaRPr lang="zh-CN" altLang="en-US" dirty="0" smtClean="0"/>
          </a:p>
        </p:txBody>
      </p:sp>
      <p:sp>
        <p:nvSpPr>
          <p:cNvPr id="29" name="MH_Text_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6026" y="1850154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latin typeface="Arial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accent1"/>
                </a:solidFill>
                <a:latin typeface="Arial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sp>
        <p:nvSpPr>
          <p:cNvPr id="31" name="MH_SubTitle_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41867" y="1347614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accent1"/>
                </a:solidFill>
              </a:rPr>
              <a:t>点击添加标题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33" name="MH_Text_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914610" y="2859783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accent1"/>
                </a:solidFill>
                <a:latin typeface="Arial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050" dirty="0" smtClean="0">
                <a:solidFill>
                  <a:schemeClr val="accent1"/>
                </a:solidFill>
                <a:latin typeface="Arial"/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60032" y="1292309"/>
            <a:ext cx="1573054" cy="993427"/>
            <a:chOff x="4673563" y="4083403"/>
            <a:chExt cx="1573054" cy="993427"/>
          </a:xfrm>
        </p:grpSpPr>
        <p:sp>
          <p:nvSpPr>
            <p:cNvPr id="2" name="矩形 1"/>
            <p:cNvSpPr/>
            <p:nvPr/>
          </p:nvSpPr>
          <p:spPr>
            <a:xfrm>
              <a:off x="4673563" y="4083403"/>
              <a:ext cx="1573054" cy="9934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4090" y="4371950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2">
                      <a:lumMod val="50000"/>
                    </a:schemeClr>
                  </a:solidFill>
                </a:rPr>
                <a:t>。</a:t>
              </a:r>
              <a:endParaRPr lang="zh-CN" alt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4553" y="4116133"/>
              <a:ext cx="631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113546" y="1904021"/>
            <a:ext cx="1573054" cy="993427"/>
            <a:chOff x="4673563" y="4083403"/>
            <a:chExt cx="1573054" cy="993427"/>
          </a:xfrm>
        </p:grpSpPr>
        <p:sp>
          <p:nvSpPr>
            <p:cNvPr id="43" name="矩形 42"/>
            <p:cNvSpPr/>
            <p:nvPr/>
          </p:nvSpPr>
          <p:spPr>
            <a:xfrm>
              <a:off x="4673563" y="4083403"/>
              <a:ext cx="1573054" cy="9934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04090" y="4371950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2">
                      <a:lumMod val="50000"/>
                    </a:schemeClr>
                  </a:solidFill>
                </a:rPr>
                <a:t>。</a:t>
              </a:r>
              <a:endParaRPr lang="zh-CN" alt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44553" y="4116133"/>
              <a:ext cx="631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60032" y="2540364"/>
            <a:ext cx="1573054" cy="993427"/>
            <a:chOff x="4673563" y="4083403"/>
            <a:chExt cx="1573054" cy="993427"/>
          </a:xfrm>
        </p:grpSpPr>
        <p:sp>
          <p:nvSpPr>
            <p:cNvPr id="49" name="矩形 48"/>
            <p:cNvSpPr/>
            <p:nvPr/>
          </p:nvSpPr>
          <p:spPr>
            <a:xfrm>
              <a:off x="4673563" y="4083403"/>
              <a:ext cx="1573054" cy="9934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04090" y="4371950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2">
                      <a:lumMod val="50000"/>
                    </a:schemeClr>
                  </a:solidFill>
                </a:rPr>
                <a:t>。</a:t>
              </a:r>
              <a:endParaRPr lang="zh-CN" alt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44553" y="4116133"/>
              <a:ext cx="631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113546" y="3188436"/>
            <a:ext cx="1573054" cy="993427"/>
            <a:chOff x="4673563" y="4083403"/>
            <a:chExt cx="1573054" cy="993427"/>
          </a:xfrm>
        </p:grpSpPr>
        <p:sp>
          <p:nvSpPr>
            <p:cNvPr id="56" name="矩形 55"/>
            <p:cNvSpPr/>
            <p:nvPr/>
          </p:nvSpPr>
          <p:spPr>
            <a:xfrm>
              <a:off x="4673563" y="4083403"/>
              <a:ext cx="1573054" cy="9934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2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04090" y="4371950"/>
              <a:ext cx="15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tx2">
                      <a:lumMod val="50000"/>
                    </a:schemeClr>
                  </a:solidFill>
                </a:rPr>
                <a:t>您的内容打在这里，或者通过复制您的文本后，在此框中选择粘贴，并选择只保留文字</a:t>
              </a:r>
              <a:r>
                <a:rPr lang="zh-CN" altLang="en-US" sz="900" dirty="0" smtClean="0">
                  <a:solidFill>
                    <a:schemeClr val="tx2">
                      <a:lumMod val="50000"/>
                    </a:schemeClr>
                  </a:solidFill>
                </a:rPr>
                <a:t>。</a:t>
              </a:r>
              <a:endParaRPr lang="zh-CN" altLang="en-US" sz="9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44553" y="4116133"/>
              <a:ext cx="631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tx2">
                      <a:lumMod val="50000"/>
                    </a:schemeClr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43851563"/>
      </p:ext>
    </p:extLst>
  </p:cSld>
  <p:clrMapOvr>
    <a:masterClrMapping/>
  </p:clrMapOvr>
  <p:transition spd="slow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1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PageTitle"/>
  <p:tag name="MH_ORDER" val="Page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Text"/>
  <p:tag name="MH_ORDER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Text"/>
  <p:tag name="MH_ORDER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Text"/>
  <p:tag name="MH_ORDER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Text"/>
  <p:tag name="MH_ORDER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093239"/>
  <p:tag name="MH_LIBRARY" val="GRAPHIC"/>
  <p:tag name="MH_TYPE" val="SubTitle"/>
  <p:tag name="MH_OR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Text"/>
  <p:tag name="MH" val="20151125204017"/>
  <p:tag name="MH_LIBRARY" val="GRAPHIC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Text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Other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Picture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Other"/>
  <p:tag name="MH_ORDER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Other"/>
  <p:tag name="MH_ORDER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"/>
  <p:tag name="MH" val="20151107210412"/>
  <p:tag name="MH_LIBRARY" val="GRAPHIC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Other"/>
  <p:tag name="MH_ORDER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Other"/>
  <p:tag name="MH_ORDER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Text"/>
  <p:tag name="MH_ORDER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412"/>
  <p:tag name="MH_LIBRARY" val="GRAPHIC"/>
  <p:tag name="MH_TYPE" val="Text"/>
  <p:tag name="MH_ORDER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736"/>
  <p:tag name="MH_LIBRARY" val="GRAPHIC"/>
  <p:tag name="MH_TYPE" val="Picture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736"/>
  <p:tag name="MH_LIBRARY" val="GRAPHIC"/>
  <p:tag name="MH_TYPE" val="Picture"/>
  <p:tag name="MH_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736"/>
  <p:tag name="MH_LIBRARY" val="GRAPHIC"/>
  <p:tag name="MH_TYPE" val="Picture"/>
  <p:tag name="MH_ORDER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Title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Desc"/>
  <p:tag name="MH" val="20151104185732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SubTitle"/>
  <p:tag name="MH_ORDE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SubTitle"/>
  <p:tag name="MH_ORDER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SubTitle"/>
  <p:tag name="MH_ORDER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85732"/>
  <p:tag name="MH_LIBRARY" val="GRAPHIC"/>
  <p:tag name="MH_TYPE" val="Other"/>
  <p:tag name="MH_ORDER" val="1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Text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QiTTB#"/>
  <p:tag name="MH_LAYOUT" val="SubTitle"/>
  <p:tag name="MH" val="2015110716471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SubTitle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ShuJTB#"/>
  <p:tag name="MH_LAYOUT" val="SubTitleTextDesc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51111200301"/>
  <p:tag name="MH_LIBRARY" val="GRAPHIC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PageTitle"/>
  <p:tag name="MH_ORDER" val="Page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Des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51111200301"/>
  <p:tag name="MH_LIBRARY" val="GRAPHIC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1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SubTitle"/>
  <p:tag name="MH_ORDER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SubTitle"/>
  <p:tag name="MH_ORDE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1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1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Other"/>
  <p:tag name="MH_ORDER" val="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51111171739"/>
  <p:tag name="MH_LIBRARY" val="GRAPHIC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4845"/>
  <p:tag name="MH_LIBRARY" val="GRAPHIC"/>
  <p:tag name="MH_TYPE" val="Other"/>
  <p:tag name="MH_ORDER" val="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9152328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SubTitle"/>
  <p:tag name="MH_ORDER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Text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Text"/>
  <p:tag name="MH_ORDER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Text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SubTitle"/>
  <p:tag name="MH_ORDER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156"/>
  <p:tag name="MH_LIBRARY" val="GRAPHIC"/>
  <p:tag name="MH_TYPE" val="Text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Text"/>
  <p:tag name="MH" val="20151127093239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FC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6806</Words>
  <Application>Microsoft Office PowerPoint</Application>
  <PresentationFormat>全屏显示(16:9)</PresentationFormat>
  <Paragraphs>530</Paragraphs>
  <Slides>52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Arial</vt:lpstr>
      <vt:lpstr>宋体</vt:lpstr>
      <vt:lpstr>微软雅黑</vt:lpstr>
      <vt:lpstr>Impact</vt:lpstr>
      <vt:lpstr>Arial Narrow</vt:lpstr>
      <vt:lpstr>Wingdings</vt:lpstr>
      <vt:lpstr>Calibri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第一部分 具体工作明细</vt:lpstr>
      <vt:lpstr>第一部分 具体工作明细</vt:lpstr>
      <vt:lpstr>第一部分 重点工作回顾</vt:lpstr>
      <vt:lpstr>第一部分 公司发展大事件</vt:lpstr>
      <vt:lpstr>第一部分 四项工作概况</vt:lpstr>
      <vt:lpstr>第一部分 四项工作概况</vt:lpstr>
      <vt:lpstr>第一部分 团队核心成员</vt:lpstr>
      <vt:lpstr>第一部分 团队主要成员</vt:lpstr>
      <vt:lpstr>幻灯片 16</vt:lpstr>
      <vt:lpstr>第二部分 与上一年度对比</vt:lpstr>
      <vt:lpstr>第二部分 四项重点工作完成情况</vt:lpstr>
      <vt:lpstr>第二部分 四项重点工作完成情况</vt:lpstr>
      <vt:lpstr>第一部分 解决四个主要问题</vt:lpstr>
      <vt:lpstr>第二部分 完成中的四个提升</vt:lpstr>
      <vt:lpstr>第二部分 完成中的四个提升</vt:lpstr>
      <vt:lpstr>幻灯片 23</vt:lpstr>
      <vt:lpstr>第三部分 已完成项目汇总</vt:lpstr>
      <vt:lpstr>第三部分 完成项目之一</vt:lpstr>
      <vt:lpstr>第三部分 完成项目之二</vt:lpstr>
      <vt:lpstr>第三部分 完成项目三</vt:lpstr>
      <vt:lpstr>第三部分 四项工作完成情况</vt:lpstr>
      <vt:lpstr>第三部分 四项工作完成情况</vt:lpstr>
      <vt:lpstr>幻灯片 30</vt:lpstr>
      <vt:lpstr>第三部分 各月完成情况</vt:lpstr>
      <vt:lpstr>第三部分 重点项目展望</vt:lpstr>
      <vt:lpstr>第三部分 成功经验分享</vt:lpstr>
      <vt:lpstr>幻灯片 34</vt:lpstr>
      <vt:lpstr>第四部分 认识上的不足</vt:lpstr>
      <vt:lpstr>第四部分 管理上的不足之处</vt:lpstr>
      <vt:lpstr>第四部分 管理上的不足之处</vt:lpstr>
      <vt:lpstr>第四部分 其他不足之处</vt:lpstr>
      <vt:lpstr>第四部分 改善不足对策</vt:lpstr>
      <vt:lpstr>第四部分 改善不足步骤</vt:lpstr>
      <vt:lpstr>幻灯片 41</vt:lpstr>
      <vt:lpstr>第五部分 明年重点项目</vt:lpstr>
      <vt:lpstr>第五部分 总体月度计划思路</vt:lpstr>
      <vt:lpstr>第五部分 总体季度计划思路</vt:lpstr>
      <vt:lpstr>第五部分 必须完成的目标规划</vt:lpstr>
      <vt:lpstr>单击此处添加标题</vt:lpstr>
      <vt:lpstr>第五部分 能力提升计划</vt:lpstr>
      <vt:lpstr>第五部分 能力提升方案</vt:lpstr>
      <vt:lpstr>第五部分 全国发展规划</vt:lpstr>
      <vt:lpstr>第五部分 产业分步与计划</vt:lpstr>
      <vt:lpstr>结束语</vt:lpstr>
      <vt:lpstr>幻灯片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Administrator</cp:lastModifiedBy>
  <cp:revision>80</cp:revision>
  <dcterms:created xsi:type="dcterms:W3CDTF">2015-11-28T14:15:05Z</dcterms:created>
  <dcterms:modified xsi:type="dcterms:W3CDTF">2017-07-06T20:53:21Z</dcterms:modified>
</cp:coreProperties>
</file>