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2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1" r:id="rId29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7044"/>
    <a:srgbClr val="254061"/>
    <a:srgbClr val="877A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73" autoAdjust="0"/>
    <p:restoredTop sz="96564" autoAdjust="0"/>
  </p:normalViewPr>
  <p:slideViewPr>
    <p:cSldViewPr showGuides="1">
      <p:cViewPr varScale="1">
        <p:scale>
          <a:sx n="110" d="100"/>
          <a:sy n="110" d="100"/>
        </p:scale>
        <p:origin x="-738" y="-96"/>
      </p:cViewPr>
      <p:guideLst>
        <p:guide orient="horz" pos="3113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0.1934361750226857"/>
          <c:y val="3.6138978560068806E-2"/>
          <c:w val="0.60777351642062871"/>
          <c:h val="0.91166027463094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0015864546912533"/>
                  <c:y val="-0.455643775176800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869"/>
                      <c:h val="0.43868958819347798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/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0.1934361750226857"/>
          <c:y val="3.6138978560068806E-2"/>
          <c:w val="0.60777351642062871"/>
          <c:h val="0.91166027463094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spPr>
              <a:solidFill>
                <a:srgbClr val="877044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0015864546912533"/>
                  <c:y val="-0.455643775176800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869"/>
                      <c:h val="0.43868958819347798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6770E3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6.6</c:v>
                </c:pt>
                <c:pt idx="1">
                  <c:v>3.2</c:v>
                </c:pt>
              </c:numCache>
            </c:numRef>
          </c:val>
        </c:ser>
        <c:dLbls/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0.1934361750226857"/>
          <c:y val="3.6138978560068806E-2"/>
          <c:w val="0.60777351642062871"/>
          <c:h val="0.91166027463094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explosion val="4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0015864546912533"/>
                  <c:y val="-0.455643775176800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869"/>
                      <c:h val="0.43868958819347798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3.2</c:v>
                </c:pt>
              </c:numCache>
            </c:numRef>
          </c:val>
        </c:ser>
        <c:dLbls/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0.1934361750226857"/>
          <c:y val="3.6138978560068806E-2"/>
          <c:w val="0.60777351642062871"/>
          <c:h val="0.91166027463094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explosion val="3"/>
            <c:spPr>
              <a:solidFill>
                <a:srgbClr val="877044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0015864546912533"/>
                  <c:y val="-0.455643775176800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869"/>
                      <c:h val="0.43868958819347798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9.6</c:v>
                </c:pt>
                <c:pt idx="1">
                  <c:v>3.2</c:v>
                </c:pt>
              </c:numCache>
            </c:numRef>
          </c:val>
        </c:ser>
        <c:dLbls/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系列2</c:v>
                </c:pt>
              </c:strCache>
            </c:strRef>
          </c:tx>
          <c:spPr>
            <a:solidFill>
              <a:srgbClr val="462852"/>
            </a:solidFill>
            <a:ln w="19050">
              <a:noFill/>
            </a:ln>
            <a:effectLst/>
          </c:spPr>
          <c:dPt>
            <c:idx val="0"/>
            <c:spPr>
              <a:solidFill>
                <a:srgbClr val="877044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rgbClr val="877044"/>
              </a:solidFill>
              <a:ln w="19050">
                <a:noFill/>
              </a:ln>
              <a:effectLst/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4"/>
            <c:spPr>
              <a:solidFill>
                <a:srgbClr val="877044"/>
              </a:solidFill>
              <a:ln w="19050">
                <a:noFill/>
              </a:ln>
              <a:effectLst/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1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  <c:pt idx="4">
                  <c:v>类别5</c:v>
                </c:pt>
                <c:pt idx="5">
                  <c:v>类别6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3.3</c:v>
                </c:pt>
                <c:pt idx="1">
                  <c:v>2.5</c:v>
                </c:pt>
                <c:pt idx="2">
                  <c:v>3.5</c:v>
                </c:pt>
                <c:pt idx="3">
                  <c:v>4.2</c:v>
                </c:pt>
                <c:pt idx="4">
                  <c:v>5.7</c:v>
                </c:pt>
                <c:pt idx="5">
                  <c:v>3.7</c:v>
                </c:pt>
              </c:numCache>
            </c:numRef>
          </c:val>
        </c:ser>
        <c:dLbls/>
        <c:gapWidth val="60"/>
        <c:overlap val="3"/>
        <c:axId val="194464768"/>
        <c:axId val="194865024"/>
      </c:barChart>
      <c:catAx>
        <c:axId val="19446476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94865024"/>
        <c:crosses val="autoZero"/>
        <c:lblAlgn val="l"/>
        <c:lblOffset val="100"/>
      </c:catAx>
      <c:valAx>
        <c:axId val="194865024"/>
        <c:scaling>
          <c:orientation val="minMax"/>
        </c:scaling>
        <c:delete val="1"/>
        <c:axPos val="l"/>
        <c:numFmt formatCode="General" sourceLinked="1"/>
        <c:tickLblPos val="none"/>
        <c:crossAx val="19446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18A89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/>
        <c:marker val="1"/>
        <c:axId val="196046848"/>
        <c:axId val="196048384"/>
      </c:lineChart>
      <c:catAx>
        <c:axId val="196046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96048384"/>
        <c:crosses val="autoZero"/>
        <c:auto val="1"/>
        <c:lblAlgn val="ctr"/>
        <c:lblOffset val="100"/>
      </c:catAx>
      <c:valAx>
        <c:axId val="1960483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6046848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C1EC2-0A94-4AD9-A2B1-F26E24F47AEF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FC020-C87E-42BB-A31F-77201252A0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072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675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04780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2659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3609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44004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51153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220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2621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4598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78873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0629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7731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10829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8034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62063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95906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9341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08197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1841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2310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675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876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5030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556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0485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2268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3677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072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CA7C-A902-4619-827F-9B8D2738205F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FFDB-642C-462C-9C3C-6D82D539A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601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CA7C-A902-4619-827F-9B8D2738205F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FFDB-642C-462C-9C3C-6D82D539A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002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CA7C-A902-4619-827F-9B8D2738205F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FFDB-642C-462C-9C3C-6D82D539A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296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CA7C-A902-4619-827F-9B8D2738205F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FFDB-642C-462C-9C3C-6D82D539A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815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CA7C-A902-4619-827F-9B8D2738205F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FFDB-642C-462C-9C3C-6D82D539A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6460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CA7C-A902-4619-827F-9B8D2738205F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FFDB-642C-462C-9C3C-6D82D539A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669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CA7C-A902-4619-827F-9B8D2738205F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FFDB-642C-462C-9C3C-6D82D539A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121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CA7C-A902-4619-827F-9B8D2738205F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FFDB-642C-462C-9C3C-6D82D539A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483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CA7C-A902-4619-827F-9B8D2738205F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FFDB-642C-462C-9C3C-6D82D539A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1047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CA7C-A902-4619-827F-9B8D2738205F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FFDB-642C-462C-9C3C-6D82D539A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0964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CA7C-A902-4619-827F-9B8D2738205F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FFDB-642C-462C-9C3C-6D82D539A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377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A44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4CA7C-A902-4619-827F-9B8D2738205F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AFFDB-642C-462C-9C3C-6D82D539A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096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evin Kern - Sundial Dreams - 纯音乐版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5222" y="-786145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接连接符 15"/>
          <p:cNvCxnSpPr/>
          <p:nvPr/>
        </p:nvCxnSpPr>
        <p:spPr>
          <a:xfrm flipH="1">
            <a:off x="4177761" y="-1323528"/>
            <a:ext cx="3744416" cy="3744416"/>
          </a:xfrm>
          <a:prstGeom prst="line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279123" y="-1227625"/>
            <a:ext cx="2064337" cy="2064337"/>
          </a:xfrm>
          <a:prstGeom prst="line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-311125" y="3253219"/>
            <a:ext cx="3053480" cy="3053480"/>
          </a:xfrm>
          <a:prstGeom prst="line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87708" y="3692927"/>
            <a:ext cx="2425624" cy="2400369"/>
          </a:xfrm>
          <a:prstGeom prst="line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椭圆 19"/>
          <p:cNvSpPr/>
          <p:nvPr/>
        </p:nvSpPr>
        <p:spPr>
          <a:xfrm>
            <a:off x="2071884" y="1465903"/>
            <a:ext cx="2736304" cy="273630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999876" y="1402279"/>
            <a:ext cx="2871936" cy="2871936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936252" y="1330271"/>
            <a:ext cx="3015952" cy="3015952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783852" y="1194639"/>
            <a:ext cx="3295600" cy="329560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444228" y="764704"/>
            <a:ext cx="1008112" cy="10081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4395021" y="1465903"/>
            <a:ext cx="684431" cy="6844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535884" y="997496"/>
            <a:ext cx="404783" cy="40478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086112" y="3653989"/>
            <a:ext cx="684431" cy="684431"/>
          </a:xfrm>
          <a:prstGeom prst="ellipse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032299" y="3694523"/>
            <a:ext cx="684431" cy="684431"/>
          </a:xfrm>
          <a:prstGeom prst="ellipse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554"/>
          <p:cNvSpPr txBox="1"/>
          <p:nvPr/>
        </p:nvSpPr>
        <p:spPr>
          <a:xfrm>
            <a:off x="2231767" y="2185983"/>
            <a:ext cx="2569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2019</a:t>
            </a:r>
            <a:endParaRPr lang="zh-CN" altLang="en-US" sz="8000" b="1" dirty="0">
              <a:solidFill>
                <a:schemeClr val="accent6">
                  <a:lumMod val="7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文本框 554"/>
          <p:cNvSpPr txBox="1"/>
          <p:nvPr/>
        </p:nvSpPr>
        <p:spPr>
          <a:xfrm>
            <a:off x="3368028" y="961847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奋斗</a:t>
            </a:r>
          </a:p>
        </p:txBody>
      </p:sp>
      <p:sp>
        <p:nvSpPr>
          <p:cNvPr id="43" name="文本框 554"/>
          <p:cNvSpPr txBox="1"/>
          <p:nvPr/>
        </p:nvSpPr>
        <p:spPr>
          <a:xfrm>
            <a:off x="4160116" y="158030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专业</a:t>
            </a:r>
            <a:endParaRPr lang="zh-CN" altLang="en-US" sz="2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文本框 554"/>
          <p:cNvSpPr txBox="1"/>
          <p:nvPr/>
        </p:nvSpPr>
        <p:spPr>
          <a:xfrm>
            <a:off x="4452340" y="1044888"/>
            <a:ext cx="571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创新</a:t>
            </a:r>
          </a:p>
        </p:txBody>
      </p:sp>
      <p:sp>
        <p:nvSpPr>
          <p:cNvPr id="45" name="文本框 554"/>
          <p:cNvSpPr txBox="1"/>
          <p:nvPr/>
        </p:nvSpPr>
        <p:spPr>
          <a:xfrm>
            <a:off x="3944092" y="3812550"/>
            <a:ext cx="850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开拓</a:t>
            </a:r>
            <a:endParaRPr lang="zh-CN" altLang="en-US" sz="2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文本框 554"/>
          <p:cNvSpPr txBox="1"/>
          <p:nvPr/>
        </p:nvSpPr>
        <p:spPr>
          <a:xfrm>
            <a:off x="1999876" y="3770159"/>
            <a:ext cx="850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引领</a:t>
            </a:r>
          </a:p>
        </p:txBody>
      </p:sp>
      <p:sp>
        <p:nvSpPr>
          <p:cNvPr id="47" name="文本框 24"/>
          <p:cNvSpPr txBox="1"/>
          <p:nvPr/>
        </p:nvSpPr>
        <p:spPr>
          <a:xfrm>
            <a:off x="5400605" y="2433081"/>
            <a:ext cx="5789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最新工作总结报告模板</a:t>
            </a:r>
            <a:endParaRPr lang="zh-CN" altLang="en-US" sz="44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文本框 24"/>
          <p:cNvSpPr txBox="1"/>
          <p:nvPr/>
        </p:nvSpPr>
        <p:spPr>
          <a:xfrm>
            <a:off x="5429332" y="3111351"/>
            <a:ext cx="594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LATEST WORK SUMMARY REPORTTEMPLATE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-1175221" y="2564904"/>
            <a:ext cx="4896544" cy="489654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7321723" y="-219000"/>
            <a:ext cx="3960440" cy="396044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9481384" y="2996952"/>
            <a:ext cx="4536504" cy="453650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9907989" y="1088740"/>
            <a:ext cx="2952328" cy="2952328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2929235" y="5301208"/>
            <a:ext cx="2952328" cy="2952328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5689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10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9" name="图表 58"/>
          <p:cNvGraphicFramePr/>
          <p:nvPr>
            <p:extLst>
              <p:ext uri="{D42A27DB-BD31-4B8C-83A1-F6EECF244321}">
                <p14:modId xmlns:p14="http://schemas.microsoft.com/office/powerpoint/2010/main" xmlns="" val="4280586724"/>
              </p:ext>
            </p:extLst>
          </p:nvPr>
        </p:nvGraphicFramePr>
        <p:xfrm>
          <a:off x="5967355" y="1772816"/>
          <a:ext cx="2178749" cy="137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" name="图表 59"/>
          <p:cNvGraphicFramePr/>
          <p:nvPr>
            <p:extLst>
              <p:ext uri="{D42A27DB-BD31-4B8C-83A1-F6EECF244321}">
                <p14:modId xmlns:p14="http://schemas.microsoft.com/office/powerpoint/2010/main" xmlns="" val="2828249797"/>
              </p:ext>
            </p:extLst>
          </p:nvPr>
        </p:nvGraphicFramePr>
        <p:xfrm>
          <a:off x="1196910" y="1772816"/>
          <a:ext cx="2178749" cy="137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1" name="图表 60"/>
          <p:cNvGraphicFramePr/>
          <p:nvPr>
            <p:extLst>
              <p:ext uri="{D42A27DB-BD31-4B8C-83A1-F6EECF244321}">
                <p14:modId xmlns:p14="http://schemas.microsoft.com/office/powerpoint/2010/main" xmlns="" val="2342114048"/>
              </p:ext>
            </p:extLst>
          </p:nvPr>
        </p:nvGraphicFramePr>
        <p:xfrm>
          <a:off x="1196910" y="3872212"/>
          <a:ext cx="2178749" cy="137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2" name="图表 61"/>
          <p:cNvGraphicFramePr/>
          <p:nvPr>
            <p:extLst>
              <p:ext uri="{D42A27DB-BD31-4B8C-83A1-F6EECF244321}">
                <p14:modId xmlns:p14="http://schemas.microsoft.com/office/powerpoint/2010/main" xmlns="" val="749749167"/>
              </p:ext>
            </p:extLst>
          </p:nvPr>
        </p:nvGraphicFramePr>
        <p:xfrm>
          <a:off x="5953570" y="3872212"/>
          <a:ext cx="2178749" cy="137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3" name="组合 62"/>
          <p:cNvGrpSpPr/>
          <p:nvPr/>
        </p:nvGrpSpPr>
        <p:grpSpPr>
          <a:xfrm>
            <a:off x="2854331" y="1958963"/>
            <a:ext cx="3167053" cy="903986"/>
            <a:chOff x="2654868" y="2413000"/>
            <a:chExt cx="2768032" cy="790092"/>
          </a:xfrm>
        </p:grpSpPr>
        <p:sp>
          <p:nvSpPr>
            <p:cNvPr id="64" name="文本框 25"/>
            <p:cNvSpPr txBox="1"/>
            <p:nvPr/>
          </p:nvSpPr>
          <p:spPr>
            <a:xfrm>
              <a:off x="2654868" y="2413000"/>
              <a:ext cx="2133600" cy="322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添加标题</a:t>
              </a:r>
              <a:endParaRPr lang="en-US" altLang="zh-CN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743878" y="2782332"/>
              <a:ext cx="2679022" cy="420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652561" y="1956487"/>
            <a:ext cx="3167052" cy="903986"/>
            <a:chOff x="2654868" y="2413000"/>
            <a:chExt cx="2768032" cy="790092"/>
          </a:xfrm>
        </p:grpSpPr>
        <p:sp>
          <p:nvSpPr>
            <p:cNvPr id="67" name="文本框 32"/>
            <p:cNvSpPr txBox="1"/>
            <p:nvPr/>
          </p:nvSpPr>
          <p:spPr>
            <a:xfrm>
              <a:off x="2654868" y="2413000"/>
              <a:ext cx="2133600" cy="322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添加标题</a:t>
              </a:r>
              <a:endParaRPr lang="en-US" altLang="zh-CN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2743878" y="2782332"/>
              <a:ext cx="2679022" cy="420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858526" y="4058359"/>
            <a:ext cx="3167053" cy="903986"/>
            <a:chOff x="2654868" y="2413000"/>
            <a:chExt cx="2768032" cy="790092"/>
          </a:xfrm>
        </p:grpSpPr>
        <p:sp>
          <p:nvSpPr>
            <p:cNvPr id="70" name="文本框 35"/>
            <p:cNvSpPr txBox="1"/>
            <p:nvPr/>
          </p:nvSpPr>
          <p:spPr>
            <a:xfrm>
              <a:off x="2654868" y="2413000"/>
              <a:ext cx="2133600" cy="322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添加标题</a:t>
              </a:r>
              <a:endParaRPr lang="en-US" altLang="zh-CN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2743878" y="2782332"/>
              <a:ext cx="2679022" cy="420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683062" y="4058359"/>
            <a:ext cx="3167053" cy="903986"/>
            <a:chOff x="2654868" y="2413000"/>
            <a:chExt cx="2768032" cy="790092"/>
          </a:xfrm>
        </p:grpSpPr>
        <p:sp>
          <p:nvSpPr>
            <p:cNvPr id="73" name="文本框 38"/>
            <p:cNvSpPr txBox="1"/>
            <p:nvPr/>
          </p:nvSpPr>
          <p:spPr>
            <a:xfrm>
              <a:off x="2654868" y="2413000"/>
              <a:ext cx="2133600" cy="322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添加标题</a:t>
              </a:r>
              <a:endParaRPr lang="en-US" altLang="zh-CN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2743878" y="2782332"/>
              <a:ext cx="2679022" cy="420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27134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100"/>
                            </p:stCondLst>
                            <p:childTnLst>
                              <p:par>
                                <p:cTn id="6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0"/>
      <p:bldGraphic spid="59" grpId="0">
        <p:bldAsOne/>
      </p:bldGraphic>
      <p:bldGraphic spid="60" grpId="0">
        <p:bldAsOne/>
      </p:bldGraphic>
      <p:bldGraphic spid="61" grpId="0">
        <p:bldAsOne/>
      </p:bldGraphic>
      <p:bldGraphic spid="6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11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  <a:solidFill>
            <a:schemeClr val="accent6">
              <a:lumMod val="75000"/>
            </a:schemeClr>
          </a:solidFill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肘形连接符 35"/>
          <p:cNvCxnSpPr>
            <a:stCxn id="38" idx="6"/>
            <a:endCxn id="86" idx="2"/>
          </p:cNvCxnSpPr>
          <p:nvPr/>
        </p:nvCxnSpPr>
        <p:spPr>
          <a:xfrm>
            <a:off x="4820547" y="1981273"/>
            <a:ext cx="5359962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4064547" y="1603273"/>
            <a:ext cx="756000" cy="756000"/>
            <a:chOff x="4534974" y="2492893"/>
            <a:chExt cx="756000" cy="756000"/>
          </a:xfrm>
        </p:grpSpPr>
        <p:sp>
          <p:nvSpPr>
            <p:cNvPr id="38" name="椭圆 37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40" name="Freeform 159"/>
              <p:cNvSpPr>
                <a:spLocks/>
              </p:cNvSpPr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/>
              </a:p>
            </p:txBody>
          </p:sp>
          <p:sp>
            <p:nvSpPr>
              <p:cNvPr id="41" name="Freeform 160"/>
              <p:cNvSpPr>
                <a:spLocks/>
              </p:cNvSpPr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/>
              </a:p>
            </p:txBody>
          </p:sp>
        </p:grpSp>
      </p:grpSp>
      <p:cxnSp>
        <p:nvCxnSpPr>
          <p:cNvPr id="42" name="肘形连接符 41"/>
          <p:cNvCxnSpPr>
            <a:stCxn id="44" idx="6"/>
            <a:endCxn id="88" idx="2"/>
          </p:cNvCxnSpPr>
          <p:nvPr/>
        </p:nvCxnSpPr>
        <p:spPr>
          <a:xfrm>
            <a:off x="4820547" y="4167905"/>
            <a:ext cx="2891928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4064547" y="3789905"/>
            <a:ext cx="756000" cy="756000"/>
            <a:chOff x="4534974" y="4368345"/>
            <a:chExt cx="756000" cy="756000"/>
          </a:xfrm>
        </p:grpSpPr>
        <p:sp>
          <p:nvSpPr>
            <p:cNvPr id="44" name="椭圆 43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6" name="肘形连接符 45"/>
          <p:cNvCxnSpPr>
            <a:stCxn id="48" idx="6"/>
            <a:endCxn id="87" idx="2"/>
          </p:cNvCxnSpPr>
          <p:nvPr/>
        </p:nvCxnSpPr>
        <p:spPr>
          <a:xfrm>
            <a:off x="4820547" y="3074589"/>
            <a:ext cx="4125946" cy="985073"/>
          </a:xfrm>
          <a:prstGeom prst="bentConnector3">
            <a:avLst>
              <a:gd name="adj1" fmla="val 50000"/>
            </a:avLst>
          </a:prstGeom>
          <a:ln w="12700">
            <a:solidFill>
              <a:srgbClr val="877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4064547" y="2696589"/>
            <a:ext cx="756000" cy="756000"/>
            <a:chOff x="4534974" y="3430619"/>
            <a:chExt cx="756000" cy="756000"/>
          </a:xfrm>
        </p:grpSpPr>
        <p:sp>
          <p:nvSpPr>
            <p:cNvPr id="48" name="椭圆 47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9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50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  <p:sp>
            <p:nvSpPr>
              <p:cNvPr id="51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  <p:sp>
            <p:nvSpPr>
              <p:cNvPr id="52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</p:grpSp>
      </p:grpSp>
      <p:cxnSp>
        <p:nvCxnSpPr>
          <p:cNvPr id="53" name="直接连接符 52"/>
          <p:cNvCxnSpPr>
            <a:endCxn id="55" idx="6"/>
          </p:cNvCxnSpPr>
          <p:nvPr/>
        </p:nvCxnSpPr>
        <p:spPr>
          <a:xfrm flipH="1" flipV="1">
            <a:off x="4820547" y="5261220"/>
            <a:ext cx="1280086" cy="1"/>
          </a:xfrm>
          <a:prstGeom prst="line">
            <a:avLst/>
          </a:prstGeom>
          <a:ln w="12700">
            <a:solidFill>
              <a:srgbClr val="877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4064547" y="4883220"/>
            <a:ext cx="756000" cy="756000"/>
            <a:chOff x="4534974" y="5306072"/>
            <a:chExt cx="756000" cy="756000"/>
          </a:xfrm>
        </p:grpSpPr>
        <p:sp>
          <p:nvSpPr>
            <p:cNvPr id="55" name="椭圆 54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57" name="Freeform 17"/>
              <p:cNvSpPr>
                <a:spLocks/>
              </p:cNvSpPr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8" name="Freeform 18"/>
              <p:cNvSpPr>
                <a:spLocks/>
              </p:cNvSpPr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2" name="任意多边形 81"/>
          <p:cNvSpPr/>
          <p:nvPr/>
        </p:nvSpPr>
        <p:spPr>
          <a:xfrm>
            <a:off x="9733958" y="1897401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/>
        </p:nvSpPr>
        <p:spPr>
          <a:xfrm>
            <a:off x="8499942" y="3674420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7265924" y="4434521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 84"/>
          <p:cNvSpPr/>
          <p:nvPr/>
        </p:nvSpPr>
        <p:spPr>
          <a:xfrm>
            <a:off x="5276258" y="4973194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10180509" y="2934243"/>
            <a:ext cx="288000" cy="28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8946493" y="3915662"/>
            <a:ext cx="288000" cy="288000"/>
          </a:xfrm>
          <a:prstGeom prst="ellipse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7712475" y="4555636"/>
            <a:ext cx="288000" cy="28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6100633" y="5122654"/>
            <a:ext cx="288000" cy="288000"/>
          </a:xfrm>
          <a:prstGeom prst="ellipse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2707479" y="1524596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457616" y="1904573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点击输入图表的描述说明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707479" y="2626417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457616" y="3006394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2707479" y="3728238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457616" y="4108215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2707479" y="4830059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457616" y="5210036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462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6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9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6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1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3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85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350"/>
                            </p:stCondLst>
                            <p:childTnLst>
                              <p:par>
                                <p:cTn id="9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85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3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85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350"/>
                            </p:stCondLst>
                            <p:childTnLst>
                              <p:par>
                                <p:cTn id="1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85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950"/>
                            </p:stCondLst>
                            <p:childTnLst>
                              <p:par>
                                <p:cTn id="1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200"/>
                            </p:stCondLst>
                            <p:childTnLst>
                              <p:par>
                                <p:cTn id="1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0"/>
      <p:bldP spid="82" grpId="0" animBg="1"/>
      <p:bldP spid="83" grpId="0" animBg="1"/>
      <p:bldP spid="84" grpId="0" animBg="1"/>
      <p:bldP spid="85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12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096073" y="1430971"/>
            <a:ext cx="2227423" cy="2232424"/>
            <a:chOff x="800752" y="1176303"/>
            <a:chExt cx="2227424" cy="2232424"/>
          </a:xfrm>
        </p:grpSpPr>
        <p:grpSp>
          <p:nvGrpSpPr>
            <p:cNvPr id="60" name="组合 59"/>
            <p:cNvGrpSpPr/>
            <p:nvPr/>
          </p:nvGrpSpPr>
          <p:grpSpPr>
            <a:xfrm>
              <a:off x="800752" y="1176303"/>
              <a:ext cx="2227424" cy="2232424"/>
              <a:chOff x="1529375" y="1276859"/>
              <a:chExt cx="2373418" cy="2378746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1636782" y="1386930"/>
                <a:ext cx="2158604" cy="2158604"/>
              </a:xfrm>
              <a:prstGeom prst="ellipse">
                <a:avLst/>
              </a:prstGeom>
              <a:noFill/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" name="椭圆 1"/>
              <p:cNvSpPr/>
              <p:nvPr/>
            </p:nvSpPr>
            <p:spPr>
              <a:xfrm>
                <a:off x="1529375" y="1276859"/>
                <a:ext cx="2373418" cy="2378746"/>
              </a:xfrm>
              <a:custGeom>
                <a:avLst/>
                <a:gdLst/>
                <a:ahLst/>
                <a:cxnLst/>
                <a:rect l="l" t="t" r="r" b="b"/>
                <a:pathLst>
                  <a:path w="2373418" h="2378746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1" name="TextBox 50"/>
            <p:cNvSpPr txBox="1"/>
            <p:nvPr/>
          </p:nvSpPr>
          <p:spPr>
            <a:xfrm>
              <a:off x="1584480" y="18444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6">
                      <a:lumMod val="75000"/>
                    </a:schemeClr>
                  </a:solidFill>
                  <a:latin typeface="方正大黑简体" pitchFamily="2" charset="-122"/>
                  <a:ea typeface="方正大黑简体" pitchFamily="2" charset="-122"/>
                </a:rPr>
                <a:t>76%</a:t>
              </a:r>
              <a:endParaRPr lang="zh-CN" altLang="en-US" sz="2400" dirty="0">
                <a:solidFill>
                  <a:schemeClr val="accent6">
                    <a:lumMod val="75000"/>
                  </a:schemeClr>
                </a:solidFill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62" name="TextBox 51"/>
            <p:cNvSpPr txBox="1"/>
            <p:nvPr/>
          </p:nvSpPr>
          <p:spPr>
            <a:xfrm>
              <a:off x="1382103" y="228860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20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998555" y="3738551"/>
            <a:ext cx="2568326" cy="1620686"/>
            <a:chOff x="703235" y="3483883"/>
            <a:chExt cx="2568326" cy="1620686"/>
          </a:xfrm>
        </p:grpSpPr>
        <p:sp>
          <p:nvSpPr>
            <p:cNvPr id="66" name="矩形 65"/>
            <p:cNvSpPr/>
            <p:nvPr/>
          </p:nvSpPr>
          <p:spPr>
            <a:xfrm>
              <a:off x="901552" y="3483883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703235" y="3633397"/>
              <a:ext cx="2568326" cy="1471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</a:t>
              </a:r>
              <a:r>
                <a:rPr lang="zh-CN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保留，</a:t>
              </a:r>
              <a:r>
                <a:rPr lang="zh-CN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录入上述图表的描述说明。</a:t>
              </a: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204189" y="1430971"/>
            <a:ext cx="2126625" cy="2129124"/>
            <a:chOff x="3540169" y="1176303"/>
            <a:chExt cx="2126625" cy="2129124"/>
          </a:xfrm>
        </p:grpSpPr>
        <p:sp>
          <p:nvSpPr>
            <p:cNvPr id="69" name="椭圆 68"/>
            <p:cNvSpPr/>
            <p:nvPr/>
          </p:nvSpPr>
          <p:spPr>
            <a:xfrm>
              <a:off x="3540169" y="1176303"/>
              <a:ext cx="2025824" cy="2025823"/>
            </a:xfrm>
            <a:prstGeom prst="ellipse">
              <a:avLst/>
            </a:prstGeom>
            <a:noFill/>
            <a:ln w="190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0" name="椭圆 1"/>
            <p:cNvSpPr/>
            <p:nvPr/>
          </p:nvSpPr>
          <p:spPr>
            <a:xfrm>
              <a:off x="3577963" y="2288243"/>
              <a:ext cx="2088831" cy="1017184"/>
            </a:xfrm>
            <a:custGeom>
              <a:avLst/>
              <a:gdLst/>
              <a:ahLst/>
              <a:cxnLst/>
              <a:rect l="l" t="t" r="r" b="b"/>
              <a:pathLst>
                <a:path w="2088831" h="1017184">
                  <a:moveTo>
                    <a:pt x="1817562" y="0"/>
                  </a:moveTo>
                  <a:lnTo>
                    <a:pt x="2088831" y="0"/>
                  </a:lnTo>
                  <a:cubicBezTo>
                    <a:pt x="2039351" y="570111"/>
                    <a:pt x="1560695" y="1017184"/>
                    <a:pt x="977619" y="1017184"/>
                  </a:cubicBezTo>
                  <a:cubicBezTo>
                    <a:pt x="556457" y="1017184"/>
                    <a:pt x="189775" y="783931"/>
                    <a:pt x="0" y="439399"/>
                  </a:cubicBezTo>
                  <a:lnTo>
                    <a:pt x="248210" y="323051"/>
                  </a:lnTo>
                  <a:cubicBezTo>
                    <a:pt x="391494" y="577373"/>
                    <a:pt x="664725" y="747193"/>
                    <a:pt x="977619" y="747193"/>
                  </a:cubicBezTo>
                  <a:cubicBezTo>
                    <a:pt x="1411453" y="747193"/>
                    <a:pt x="1769037" y="420726"/>
                    <a:pt x="1817562" y="0"/>
                  </a:cubicBezTo>
                  <a:close/>
                </a:path>
              </a:pathLst>
            </a:cu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1" name="TextBox 60"/>
            <p:cNvSpPr txBox="1"/>
            <p:nvPr/>
          </p:nvSpPr>
          <p:spPr>
            <a:xfrm>
              <a:off x="4223097" y="17411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6">
                      <a:lumMod val="75000"/>
                    </a:schemeClr>
                  </a:solidFill>
                  <a:latin typeface="方正大黑简体" pitchFamily="2" charset="-122"/>
                  <a:ea typeface="方正大黑简体" pitchFamily="2" charset="-122"/>
                </a:rPr>
                <a:t>48%</a:t>
              </a:r>
              <a:endParaRPr lang="zh-CN" altLang="en-US" sz="2400" dirty="0">
                <a:solidFill>
                  <a:schemeClr val="accent6">
                    <a:lumMod val="75000"/>
                  </a:schemeClr>
                </a:solidFill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72" name="TextBox 61"/>
            <p:cNvSpPr txBox="1"/>
            <p:nvPr/>
          </p:nvSpPr>
          <p:spPr>
            <a:xfrm>
              <a:off x="3996970" y="220905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20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969133" y="3737742"/>
            <a:ext cx="2495936" cy="1362154"/>
            <a:chOff x="3305112" y="3483074"/>
            <a:chExt cx="2495936" cy="1362154"/>
          </a:xfrm>
        </p:grpSpPr>
        <p:sp>
          <p:nvSpPr>
            <p:cNvPr id="81" name="矩形 80"/>
            <p:cNvSpPr/>
            <p:nvPr/>
          </p:nvSpPr>
          <p:spPr>
            <a:xfrm>
              <a:off x="3540169" y="3483074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5112" y="3632588"/>
              <a:ext cx="249593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r>
                <a:rPr lang="zh-CN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并选择只保留，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在此录入上述图表的描述说明</a:t>
              </a:r>
              <a:r>
                <a:rPr lang="zh-CN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。</a:t>
              </a:r>
              <a:endPara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123020" y="1430971"/>
            <a:ext cx="2122208" cy="2129124"/>
            <a:chOff x="6178788" y="1176303"/>
            <a:chExt cx="2122208" cy="2129124"/>
          </a:xfrm>
        </p:grpSpPr>
        <p:sp>
          <p:nvSpPr>
            <p:cNvPr id="100" name="椭圆 99"/>
            <p:cNvSpPr/>
            <p:nvPr/>
          </p:nvSpPr>
          <p:spPr>
            <a:xfrm>
              <a:off x="6275172" y="1176303"/>
              <a:ext cx="2025824" cy="2025823"/>
            </a:xfrm>
            <a:prstGeom prst="ellipse">
              <a:avLst/>
            </a:prstGeom>
            <a:noFill/>
            <a:ln w="190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1" name="TextBox 68"/>
            <p:cNvSpPr txBox="1"/>
            <p:nvPr/>
          </p:nvSpPr>
          <p:spPr>
            <a:xfrm>
              <a:off x="6958100" y="17411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6">
                      <a:lumMod val="75000"/>
                    </a:schemeClr>
                  </a:solidFill>
                  <a:latin typeface="方正大黑简体" pitchFamily="2" charset="-122"/>
                  <a:ea typeface="方正大黑简体" pitchFamily="2" charset="-122"/>
                </a:rPr>
                <a:t>22%</a:t>
              </a:r>
              <a:endParaRPr lang="zh-CN" altLang="en-US" sz="2400" dirty="0">
                <a:solidFill>
                  <a:schemeClr val="accent6">
                    <a:lumMod val="75000"/>
                  </a:schemeClr>
                </a:solidFill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102" name="TextBox 69"/>
            <p:cNvSpPr txBox="1"/>
            <p:nvPr/>
          </p:nvSpPr>
          <p:spPr>
            <a:xfrm>
              <a:off x="6743848" y="224468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20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" name="椭圆 1"/>
            <p:cNvSpPr/>
            <p:nvPr/>
          </p:nvSpPr>
          <p:spPr>
            <a:xfrm>
              <a:off x="6178788" y="2276645"/>
              <a:ext cx="1173991" cy="1028782"/>
            </a:xfrm>
            <a:custGeom>
              <a:avLst/>
              <a:gdLst/>
              <a:ahLst/>
              <a:cxnLst/>
              <a:rect l="l" t="t" r="r" b="b"/>
              <a:pathLst>
                <a:path w="1173991" h="1028782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016155" y="3740026"/>
            <a:ext cx="2554437" cy="1362154"/>
            <a:chOff x="6071921" y="3485358"/>
            <a:chExt cx="2554437" cy="1362154"/>
          </a:xfrm>
        </p:grpSpPr>
        <p:sp>
          <p:nvSpPr>
            <p:cNvPr id="105" name="矩形 104"/>
            <p:cNvSpPr/>
            <p:nvPr/>
          </p:nvSpPr>
          <p:spPr>
            <a:xfrm>
              <a:off x="6275172" y="3485358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6071921" y="3634872"/>
              <a:ext cx="2554437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</a:t>
              </a:r>
              <a:r>
                <a:rPr lang="zh-CN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粘贴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并选择只保留，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在此录入上述图表的描述说明</a:t>
              </a:r>
              <a:r>
                <a:rPr lang="zh-CN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。</a:t>
              </a:r>
              <a:endPara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endParaRPr>
            </a:p>
          </p:txBody>
        </p:sp>
      </p:grpSp>
      <p:sp>
        <p:nvSpPr>
          <p:cNvPr id="107" name="矩形 47"/>
          <p:cNvSpPr>
            <a:spLocks noChangeArrowheads="1"/>
          </p:cNvSpPr>
          <p:nvPr/>
        </p:nvSpPr>
        <p:spPr bwMode="auto">
          <a:xfrm>
            <a:off x="1402559" y="5368810"/>
            <a:ext cx="9386882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531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400"/>
                            </p:stCondLst>
                            <p:childTnLst>
                              <p:par>
                                <p:cTn id="8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0"/>
      <p:bldP spid="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椭圆 78"/>
          <p:cNvSpPr/>
          <p:nvPr/>
        </p:nvSpPr>
        <p:spPr>
          <a:xfrm>
            <a:off x="-1175221" y="2564904"/>
            <a:ext cx="4896544" cy="489654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7321723" y="-219000"/>
            <a:ext cx="3960440" cy="396044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9481384" y="2996952"/>
            <a:ext cx="4536504" cy="453650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9907989" y="1088740"/>
            <a:ext cx="2952328" cy="2952328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9759" y="490662"/>
            <a:ext cx="1671404" cy="634082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 smtClean="0">
                <a:solidFill>
                  <a:schemeClr val="accent6">
                    <a:lumMod val="75000"/>
                  </a:schemeClr>
                </a:solidFill>
              </a:rPr>
              <a:t>TRANSITION PAGE</a:t>
            </a:r>
            <a:endParaRPr lang="zh-CN" altLang="en-US" sz="11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13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93931" y="476672"/>
            <a:ext cx="144016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584684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2929235" y="5301208"/>
            <a:ext cx="2952328" cy="2952328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2"/>
          <p:cNvSpPr/>
          <p:nvPr/>
        </p:nvSpPr>
        <p:spPr>
          <a:xfrm>
            <a:off x="4972260" y="2250941"/>
            <a:ext cx="7269363" cy="1826131"/>
          </a:xfrm>
          <a:custGeom>
            <a:avLst/>
            <a:gdLst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0 w 6097587"/>
              <a:gd name="connsiteY4" fmla="*/ 0 h 1872208"/>
              <a:gd name="connsiteX0" fmla="*/ 617 w 6098204"/>
              <a:gd name="connsiteY0" fmla="*/ 0 h 1872208"/>
              <a:gd name="connsiteX1" fmla="*/ 6098204 w 6098204"/>
              <a:gd name="connsiteY1" fmla="*/ 0 h 1872208"/>
              <a:gd name="connsiteX2" fmla="*/ 6098204 w 6098204"/>
              <a:gd name="connsiteY2" fmla="*/ 1872208 h 1872208"/>
              <a:gd name="connsiteX3" fmla="*/ 617 w 6098204"/>
              <a:gd name="connsiteY3" fmla="*/ 1872208 h 1872208"/>
              <a:gd name="connsiteX4" fmla="*/ 0 w 6098204"/>
              <a:gd name="connsiteY4" fmla="*/ 922922 h 1872208"/>
              <a:gd name="connsiteX5" fmla="*/ 617 w 6098204"/>
              <a:gd name="connsiteY5" fmla="*/ 0 h 1872208"/>
              <a:gd name="connsiteX0" fmla="*/ 617 w 6098204"/>
              <a:gd name="connsiteY0" fmla="*/ 0 h 1872208"/>
              <a:gd name="connsiteX1" fmla="*/ 6098204 w 6098204"/>
              <a:gd name="connsiteY1" fmla="*/ 0 h 1872208"/>
              <a:gd name="connsiteX2" fmla="*/ 6098204 w 6098204"/>
              <a:gd name="connsiteY2" fmla="*/ 1872208 h 1872208"/>
              <a:gd name="connsiteX3" fmla="*/ 617 w 6098204"/>
              <a:gd name="connsiteY3" fmla="*/ 1872208 h 1872208"/>
              <a:gd name="connsiteX4" fmla="*/ 0 w 6098204"/>
              <a:gd name="connsiteY4" fmla="*/ 922922 h 1872208"/>
              <a:gd name="connsiteX5" fmla="*/ 617 w 6098204"/>
              <a:gd name="connsiteY5" fmla="*/ 0 h 1872208"/>
              <a:gd name="connsiteX0" fmla="*/ 1 w 6097588"/>
              <a:gd name="connsiteY0" fmla="*/ 0 h 1872208"/>
              <a:gd name="connsiteX1" fmla="*/ 6097588 w 6097588"/>
              <a:gd name="connsiteY1" fmla="*/ 0 h 1872208"/>
              <a:gd name="connsiteX2" fmla="*/ 6097588 w 6097588"/>
              <a:gd name="connsiteY2" fmla="*/ 1872208 h 1872208"/>
              <a:gd name="connsiteX3" fmla="*/ 1 w 6097588"/>
              <a:gd name="connsiteY3" fmla="*/ 1872208 h 1872208"/>
              <a:gd name="connsiteX4" fmla="*/ 665132 w 6097588"/>
              <a:gd name="connsiteY4" fmla="*/ 987090 h 1872208"/>
              <a:gd name="connsiteX5" fmla="*/ 1 w 6097588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65131 w 6097587"/>
              <a:gd name="connsiteY4" fmla="*/ 987090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21125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21125 w 6097587"/>
              <a:gd name="connsiteY5" fmla="*/ 0 h 1872208"/>
              <a:gd name="connsiteX0" fmla="*/ 45268 w 6097587"/>
              <a:gd name="connsiteY0" fmla="*/ 0 h 1875225"/>
              <a:gd name="connsiteX1" fmla="*/ 6097587 w 6097587"/>
              <a:gd name="connsiteY1" fmla="*/ 3017 h 1875225"/>
              <a:gd name="connsiteX2" fmla="*/ 6097587 w 6097587"/>
              <a:gd name="connsiteY2" fmla="*/ 1875225 h 1875225"/>
              <a:gd name="connsiteX3" fmla="*/ 0 w 6097587"/>
              <a:gd name="connsiteY3" fmla="*/ 1875225 h 1875225"/>
              <a:gd name="connsiteX4" fmla="*/ 649089 w 6097587"/>
              <a:gd name="connsiteY4" fmla="*/ 966044 h 1875225"/>
              <a:gd name="connsiteX5" fmla="*/ 45268 w 6097587"/>
              <a:gd name="connsiteY5" fmla="*/ 0 h 1875225"/>
              <a:gd name="connsiteX0" fmla="*/ 45268 w 6097587"/>
              <a:gd name="connsiteY0" fmla="*/ 0 h 1875225"/>
              <a:gd name="connsiteX1" fmla="*/ 6097587 w 6097587"/>
              <a:gd name="connsiteY1" fmla="*/ 3017 h 1875225"/>
              <a:gd name="connsiteX2" fmla="*/ 6097587 w 6097587"/>
              <a:gd name="connsiteY2" fmla="*/ 1875225 h 1875225"/>
              <a:gd name="connsiteX3" fmla="*/ 0 w 6097587"/>
              <a:gd name="connsiteY3" fmla="*/ 1875225 h 1875225"/>
              <a:gd name="connsiteX4" fmla="*/ 649089 w 6097587"/>
              <a:gd name="connsiteY4" fmla="*/ 966044 h 1875225"/>
              <a:gd name="connsiteX5" fmla="*/ 45268 w 6097587"/>
              <a:gd name="connsiteY5" fmla="*/ 0 h 1875225"/>
              <a:gd name="connsiteX0" fmla="*/ 0 w 6052319"/>
              <a:gd name="connsiteY0" fmla="*/ 0 h 1875225"/>
              <a:gd name="connsiteX1" fmla="*/ 6052319 w 6052319"/>
              <a:gd name="connsiteY1" fmla="*/ 3017 h 1875225"/>
              <a:gd name="connsiteX2" fmla="*/ 6052319 w 6052319"/>
              <a:gd name="connsiteY2" fmla="*/ 1875225 h 1875225"/>
              <a:gd name="connsiteX3" fmla="*/ 18106 w 6052319"/>
              <a:gd name="connsiteY3" fmla="*/ 1872207 h 1875225"/>
              <a:gd name="connsiteX4" fmla="*/ 603821 w 6052319"/>
              <a:gd name="connsiteY4" fmla="*/ 966044 h 1875225"/>
              <a:gd name="connsiteX5" fmla="*/ 0 w 6052319"/>
              <a:gd name="connsiteY5" fmla="*/ 0 h 1875225"/>
              <a:gd name="connsiteX0" fmla="*/ 0 w 6052319"/>
              <a:gd name="connsiteY0" fmla="*/ 0 h 1875225"/>
              <a:gd name="connsiteX1" fmla="*/ 6052319 w 6052319"/>
              <a:gd name="connsiteY1" fmla="*/ 3017 h 1875225"/>
              <a:gd name="connsiteX2" fmla="*/ 6052319 w 6052319"/>
              <a:gd name="connsiteY2" fmla="*/ 1875225 h 1875225"/>
              <a:gd name="connsiteX3" fmla="*/ 18106 w 6052319"/>
              <a:gd name="connsiteY3" fmla="*/ 1872207 h 1875225"/>
              <a:gd name="connsiteX4" fmla="*/ 603821 w 6052319"/>
              <a:gd name="connsiteY4" fmla="*/ 966044 h 1875225"/>
              <a:gd name="connsiteX5" fmla="*/ 0 w 6052319"/>
              <a:gd name="connsiteY5" fmla="*/ 0 h 1875225"/>
              <a:gd name="connsiteX0" fmla="*/ 0 w 6777029"/>
              <a:gd name="connsiteY0" fmla="*/ 1847 h 1877072"/>
              <a:gd name="connsiteX1" fmla="*/ 6777029 w 6777029"/>
              <a:gd name="connsiteY1" fmla="*/ 0 h 1877072"/>
              <a:gd name="connsiteX2" fmla="*/ 6052319 w 6777029"/>
              <a:gd name="connsiteY2" fmla="*/ 1877072 h 1877072"/>
              <a:gd name="connsiteX3" fmla="*/ 18106 w 6777029"/>
              <a:gd name="connsiteY3" fmla="*/ 1874054 h 1877072"/>
              <a:gd name="connsiteX4" fmla="*/ 603821 w 6777029"/>
              <a:gd name="connsiteY4" fmla="*/ 967891 h 1877072"/>
              <a:gd name="connsiteX5" fmla="*/ 0 w 6777029"/>
              <a:gd name="connsiteY5" fmla="*/ 1847 h 1877072"/>
              <a:gd name="connsiteX0" fmla="*/ 0 w 6781893"/>
              <a:gd name="connsiteY0" fmla="*/ 1847 h 1881936"/>
              <a:gd name="connsiteX1" fmla="*/ 6777029 w 6781893"/>
              <a:gd name="connsiteY1" fmla="*/ 0 h 1881936"/>
              <a:gd name="connsiteX2" fmla="*/ 6781893 w 6781893"/>
              <a:gd name="connsiteY2" fmla="*/ 1881936 h 1881936"/>
              <a:gd name="connsiteX3" fmla="*/ 18106 w 6781893"/>
              <a:gd name="connsiteY3" fmla="*/ 1874054 h 1881936"/>
              <a:gd name="connsiteX4" fmla="*/ 603821 w 6781893"/>
              <a:gd name="connsiteY4" fmla="*/ 967891 h 1881936"/>
              <a:gd name="connsiteX5" fmla="*/ 0 w 6781893"/>
              <a:gd name="connsiteY5" fmla="*/ 1847 h 1881936"/>
              <a:gd name="connsiteX0" fmla="*/ 0 w 6781893"/>
              <a:gd name="connsiteY0" fmla="*/ 1847 h 1881936"/>
              <a:gd name="connsiteX1" fmla="*/ 6777029 w 6781893"/>
              <a:gd name="connsiteY1" fmla="*/ 0 h 1881936"/>
              <a:gd name="connsiteX2" fmla="*/ 6781893 w 6781893"/>
              <a:gd name="connsiteY2" fmla="*/ 1881936 h 1881936"/>
              <a:gd name="connsiteX3" fmla="*/ 43388 w 6781893"/>
              <a:gd name="connsiteY3" fmla="*/ 1874054 h 1881936"/>
              <a:gd name="connsiteX4" fmla="*/ 603821 w 6781893"/>
              <a:gd name="connsiteY4" fmla="*/ 967891 h 1881936"/>
              <a:gd name="connsiteX5" fmla="*/ 0 w 6781893"/>
              <a:gd name="connsiteY5" fmla="*/ 1847 h 1881936"/>
              <a:gd name="connsiteX0" fmla="*/ 0 w 6781893"/>
              <a:gd name="connsiteY0" fmla="*/ 1847 h 1881936"/>
              <a:gd name="connsiteX1" fmla="*/ 6777029 w 6781893"/>
              <a:gd name="connsiteY1" fmla="*/ 0 h 1881936"/>
              <a:gd name="connsiteX2" fmla="*/ 6781893 w 6781893"/>
              <a:gd name="connsiteY2" fmla="*/ 1881936 h 1881936"/>
              <a:gd name="connsiteX3" fmla="*/ 43388 w 6781893"/>
              <a:gd name="connsiteY3" fmla="*/ 1874054 h 1881936"/>
              <a:gd name="connsiteX4" fmla="*/ 603821 w 6781893"/>
              <a:gd name="connsiteY4" fmla="*/ 967891 h 1881936"/>
              <a:gd name="connsiteX5" fmla="*/ 0 w 6781893"/>
              <a:gd name="connsiteY5" fmla="*/ 1847 h 1881936"/>
              <a:gd name="connsiteX0" fmla="*/ 0 w 7456652"/>
              <a:gd name="connsiteY0" fmla="*/ 0 h 1880089"/>
              <a:gd name="connsiteX1" fmla="*/ 7456650 w 7456652"/>
              <a:gd name="connsiteY1" fmla="*/ 4331 h 1880089"/>
              <a:gd name="connsiteX2" fmla="*/ 6781893 w 7456652"/>
              <a:gd name="connsiteY2" fmla="*/ 1880089 h 1880089"/>
              <a:gd name="connsiteX3" fmla="*/ 43388 w 7456652"/>
              <a:gd name="connsiteY3" fmla="*/ 1872207 h 1880089"/>
              <a:gd name="connsiteX4" fmla="*/ 603821 w 7456652"/>
              <a:gd name="connsiteY4" fmla="*/ 966044 h 1880089"/>
              <a:gd name="connsiteX5" fmla="*/ 0 w 7456652"/>
              <a:gd name="connsiteY5" fmla="*/ 0 h 1880089"/>
              <a:gd name="connsiteX0" fmla="*/ 0 w 7456659"/>
              <a:gd name="connsiteY0" fmla="*/ 0 h 1886267"/>
              <a:gd name="connsiteX1" fmla="*/ 7456650 w 7456659"/>
              <a:gd name="connsiteY1" fmla="*/ 4331 h 1886267"/>
              <a:gd name="connsiteX2" fmla="*/ 7263807 w 7456659"/>
              <a:gd name="connsiteY2" fmla="*/ 1886267 h 1886267"/>
              <a:gd name="connsiteX3" fmla="*/ 43388 w 7456659"/>
              <a:gd name="connsiteY3" fmla="*/ 1872207 h 1886267"/>
              <a:gd name="connsiteX4" fmla="*/ 603821 w 7456659"/>
              <a:gd name="connsiteY4" fmla="*/ 966044 h 1886267"/>
              <a:gd name="connsiteX5" fmla="*/ 0 w 7456659"/>
              <a:gd name="connsiteY5" fmla="*/ 0 h 1886267"/>
              <a:gd name="connsiteX0" fmla="*/ 0 w 7263807"/>
              <a:gd name="connsiteY0" fmla="*/ 0 h 1886267"/>
              <a:gd name="connsiteX1" fmla="*/ 7252764 w 7263807"/>
              <a:gd name="connsiteY1" fmla="*/ 16688 h 1886267"/>
              <a:gd name="connsiteX2" fmla="*/ 7263807 w 7263807"/>
              <a:gd name="connsiteY2" fmla="*/ 1886267 h 1886267"/>
              <a:gd name="connsiteX3" fmla="*/ 43388 w 7263807"/>
              <a:gd name="connsiteY3" fmla="*/ 1872207 h 1886267"/>
              <a:gd name="connsiteX4" fmla="*/ 603821 w 7263807"/>
              <a:gd name="connsiteY4" fmla="*/ 966044 h 1886267"/>
              <a:gd name="connsiteX5" fmla="*/ 0 w 7263807"/>
              <a:gd name="connsiteY5" fmla="*/ 0 h 1886267"/>
              <a:gd name="connsiteX0" fmla="*/ 0 w 7263807"/>
              <a:gd name="connsiteY0" fmla="*/ 0 h 1886267"/>
              <a:gd name="connsiteX1" fmla="*/ 7252764 w 7263807"/>
              <a:gd name="connsiteY1" fmla="*/ 16688 h 1886267"/>
              <a:gd name="connsiteX2" fmla="*/ 7263807 w 7263807"/>
              <a:gd name="connsiteY2" fmla="*/ 1886267 h 1886267"/>
              <a:gd name="connsiteX3" fmla="*/ 66834 w 7263807"/>
              <a:gd name="connsiteY3" fmla="*/ 1872207 h 1886267"/>
              <a:gd name="connsiteX4" fmla="*/ 603821 w 7263807"/>
              <a:gd name="connsiteY4" fmla="*/ 966044 h 1886267"/>
              <a:gd name="connsiteX5" fmla="*/ 0 w 7263807"/>
              <a:gd name="connsiteY5" fmla="*/ 0 h 1886267"/>
              <a:gd name="connsiteX0" fmla="*/ 5556 w 7269363"/>
              <a:gd name="connsiteY0" fmla="*/ 0 h 1886267"/>
              <a:gd name="connsiteX1" fmla="*/ 7258320 w 7269363"/>
              <a:gd name="connsiteY1" fmla="*/ 16688 h 1886267"/>
              <a:gd name="connsiteX2" fmla="*/ 7269363 w 7269363"/>
              <a:gd name="connsiteY2" fmla="*/ 1886267 h 1886267"/>
              <a:gd name="connsiteX3" fmla="*/ 0 w 7269363"/>
              <a:gd name="connsiteY3" fmla="*/ 1876142 h 1886267"/>
              <a:gd name="connsiteX4" fmla="*/ 609377 w 7269363"/>
              <a:gd name="connsiteY4" fmla="*/ 966044 h 1886267"/>
              <a:gd name="connsiteX5" fmla="*/ 5556 w 7269363"/>
              <a:gd name="connsiteY5" fmla="*/ 0 h 1886267"/>
              <a:gd name="connsiteX0" fmla="*/ 5556 w 7269363"/>
              <a:gd name="connsiteY0" fmla="*/ 0 h 1886267"/>
              <a:gd name="connsiteX1" fmla="*/ 7258320 w 7269363"/>
              <a:gd name="connsiteY1" fmla="*/ 16688 h 1886267"/>
              <a:gd name="connsiteX2" fmla="*/ 7269363 w 7269363"/>
              <a:gd name="connsiteY2" fmla="*/ 1886267 h 1886267"/>
              <a:gd name="connsiteX3" fmla="*/ 0 w 7269363"/>
              <a:gd name="connsiteY3" fmla="*/ 1876142 h 1886267"/>
              <a:gd name="connsiteX4" fmla="*/ 571277 w 7269363"/>
              <a:gd name="connsiteY4" fmla="*/ 973915 h 1886267"/>
              <a:gd name="connsiteX5" fmla="*/ 5556 w 7269363"/>
              <a:gd name="connsiteY5" fmla="*/ 0 h 18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9363" h="1886267">
                <a:moveTo>
                  <a:pt x="5556" y="0"/>
                </a:moveTo>
                <a:lnTo>
                  <a:pt x="7258320" y="16688"/>
                </a:lnTo>
                <a:cubicBezTo>
                  <a:pt x="7259941" y="644000"/>
                  <a:pt x="7267742" y="1258955"/>
                  <a:pt x="7269363" y="1886267"/>
                </a:cubicBezTo>
                <a:lnTo>
                  <a:pt x="0" y="1876142"/>
                </a:lnTo>
                <a:cubicBezTo>
                  <a:pt x="411803" y="1636152"/>
                  <a:pt x="571483" y="1290344"/>
                  <a:pt x="571277" y="973915"/>
                </a:cubicBezTo>
                <a:cubicBezTo>
                  <a:pt x="571483" y="666274"/>
                  <a:pt x="512912" y="229377"/>
                  <a:pt x="555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标题 4"/>
          <p:cNvSpPr txBox="1">
            <a:spLocks/>
          </p:cNvSpPr>
          <p:nvPr/>
        </p:nvSpPr>
        <p:spPr>
          <a:xfrm>
            <a:off x="5989575" y="2564904"/>
            <a:ext cx="6252047" cy="127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4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sz="5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SUCCESSFUL PROJECTS SHOW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881564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标题 4"/>
          <p:cNvSpPr txBox="1">
            <a:spLocks/>
          </p:cNvSpPr>
          <p:nvPr/>
        </p:nvSpPr>
        <p:spPr>
          <a:xfrm>
            <a:off x="6025579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321724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标题 4"/>
          <p:cNvSpPr txBox="1">
            <a:spLocks/>
          </p:cNvSpPr>
          <p:nvPr/>
        </p:nvSpPr>
        <p:spPr>
          <a:xfrm>
            <a:off x="7465739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761883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3" name="标题 4"/>
          <p:cNvSpPr txBox="1">
            <a:spLocks/>
          </p:cNvSpPr>
          <p:nvPr/>
        </p:nvSpPr>
        <p:spPr>
          <a:xfrm>
            <a:off x="8905898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202044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" name="标题 4"/>
          <p:cNvSpPr txBox="1">
            <a:spLocks/>
          </p:cNvSpPr>
          <p:nvPr/>
        </p:nvSpPr>
        <p:spPr>
          <a:xfrm>
            <a:off x="10346059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577307" y="2204864"/>
            <a:ext cx="1872208" cy="1872208"/>
            <a:chOff x="5161483" y="2924415"/>
            <a:chExt cx="1872208" cy="1872208"/>
          </a:xfrm>
        </p:grpSpPr>
        <p:sp>
          <p:nvSpPr>
            <p:cNvPr id="39" name="椭圆 38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Freeform 62"/>
          <p:cNvSpPr>
            <a:spLocks noEditPoints="1"/>
          </p:cNvSpPr>
          <p:nvPr/>
        </p:nvSpPr>
        <p:spPr bwMode="auto">
          <a:xfrm>
            <a:off x="4104101" y="2764747"/>
            <a:ext cx="818619" cy="729831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894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2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9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40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57" grpId="0" animBg="1"/>
      <p:bldP spid="64" grpId="0"/>
      <p:bldP spid="66" grpId="0" animBg="1"/>
      <p:bldP spid="67" grpId="0"/>
      <p:bldP spid="68" grpId="0" animBg="1"/>
      <p:bldP spid="81" grpId="0"/>
      <p:bldP spid="82" grpId="0" animBg="1"/>
      <p:bldP spid="83" grpId="0"/>
      <p:bldP spid="84" grpId="0" animBg="1"/>
      <p:bldP spid="85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14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34" t="10550" r="21733" b="13050"/>
          <a:stretch/>
        </p:blipFill>
        <p:spPr>
          <a:xfrm>
            <a:off x="1623605" y="1327170"/>
            <a:ext cx="5252720" cy="4766126"/>
          </a:xfrm>
          <a:prstGeom prst="rect">
            <a:avLst/>
          </a:prstGeom>
        </p:spPr>
      </p:pic>
      <p:graphicFrame>
        <p:nvGraphicFramePr>
          <p:cNvPr id="46" name="图表 45"/>
          <p:cNvGraphicFramePr/>
          <p:nvPr>
            <p:extLst>
              <p:ext uri="{D42A27DB-BD31-4B8C-83A1-F6EECF244321}">
                <p14:modId xmlns:p14="http://schemas.microsoft.com/office/powerpoint/2010/main" xmlns="" val="1838464816"/>
              </p:ext>
            </p:extLst>
          </p:nvPr>
        </p:nvGraphicFramePr>
        <p:xfrm>
          <a:off x="2308701" y="1898169"/>
          <a:ext cx="3925507" cy="271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矩形 46"/>
          <p:cNvSpPr/>
          <p:nvPr/>
        </p:nvSpPr>
        <p:spPr>
          <a:xfrm>
            <a:off x="7248582" y="174646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235618" y="392557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等腰三角形 48"/>
          <p:cNvSpPr>
            <a:spLocks noChangeAspect="1" noChangeArrowheads="1"/>
          </p:cNvSpPr>
          <p:nvPr/>
        </p:nvSpPr>
        <p:spPr bwMode="auto">
          <a:xfrm rot="5400000" flipV="1">
            <a:off x="6940237" y="2255403"/>
            <a:ext cx="239249" cy="206315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7235620" y="2161206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51" name="等腰三角形 18"/>
          <p:cNvSpPr>
            <a:spLocks noChangeAspect="1" noChangeArrowheads="1"/>
          </p:cNvSpPr>
          <p:nvPr/>
        </p:nvSpPr>
        <p:spPr bwMode="auto">
          <a:xfrm rot="5400000" flipV="1">
            <a:off x="6940237" y="4438471"/>
            <a:ext cx="239249" cy="206315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7235620" y="4344278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说明，在此录入上述图表的综合描述说明，在此录入上述图表的综合描述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090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8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3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8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3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0"/>
      <p:bldGraphic spid="46" grpId="0">
        <p:bldAsOne/>
      </p:bldGraphic>
      <p:bldP spid="47" grpId="0"/>
      <p:bldP spid="48" grpId="0"/>
      <p:bldP spid="49" grpId="0" animBg="1"/>
      <p:bldP spid="49" grpId="1" animBg="1"/>
      <p:bldP spid="50" grpId="0"/>
      <p:bldP spid="51" grpId="0" animBg="1"/>
      <p:bldP spid="51" grpId="1" animBg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15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44049" y="1207271"/>
            <a:ext cx="2245895" cy="288757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344049" y="4094850"/>
            <a:ext cx="2245895" cy="6256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417680" y="417304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1376133" y="481603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右键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点击图片选择设置图片格式可直接替换图片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。在此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录入上述作品的简短描述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说明，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并做简短的评论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。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753411" y="1207271"/>
            <a:ext cx="2245895" cy="2887579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753411" y="4094850"/>
            <a:ext cx="2245895" cy="625642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827042" y="417304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3785495" y="4816031"/>
            <a:ext cx="2245895" cy="78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亮亮图文旗舰店</a:t>
            </a:r>
            <a:r>
              <a:rPr lang="en-US" altLang="zh-CN" sz="140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https://liangliangtuwen.tmall.com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162773" y="1207271"/>
            <a:ext cx="2245895" cy="2887579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162773" y="4094850"/>
            <a:ext cx="2245895" cy="6256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6236404" y="417304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194857" y="481603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右键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点击图片选择设置图片格式可直接替换图片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。在此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录入上述作品的简短描述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说明，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并做简短的评论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。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572136" y="1207271"/>
            <a:ext cx="2245895" cy="2887579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8572136" y="4094850"/>
            <a:ext cx="2245895" cy="625642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8645767" y="417304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8604220" y="481603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右键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点击图片选择设置图片格式可直接替换图片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。在此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录入上述作品的简短描述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说明，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并做简短的评论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。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274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1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600"/>
                            </p:stCondLst>
                            <p:childTnLst>
                              <p:par>
                                <p:cTn id="7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1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4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9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3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8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2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0"/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/>
      <p:bldP spid="36" grpId="0"/>
      <p:bldP spid="37" grpId="0" animBg="1"/>
      <p:bldP spid="38" grpId="0" animBg="1"/>
      <p:bldP spid="39" grpId="0"/>
      <p:bldP spid="40" grpId="0"/>
      <p:bldP spid="41" grpId="0" animBg="1"/>
      <p:bldP spid="42" grpId="0" animBg="1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16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196223" y="1821901"/>
            <a:ext cx="5799554" cy="3375205"/>
            <a:chOff x="3196223" y="1821901"/>
            <a:chExt cx="5799554" cy="3375205"/>
          </a:xfrm>
        </p:grpSpPr>
        <p:pic>
          <p:nvPicPr>
            <p:cNvPr id="4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96223" y="1821901"/>
              <a:ext cx="5799554" cy="3375205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>
              <a:off x="3969522" y="2109484"/>
              <a:ext cx="4252955" cy="26976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48" name="图表 47"/>
          <p:cNvGraphicFramePr/>
          <p:nvPr>
            <p:extLst>
              <p:ext uri="{D42A27DB-BD31-4B8C-83A1-F6EECF244321}">
                <p14:modId xmlns:p14="http://schemas.microsoft.com/office/powerpoint/2010/main" xmlns="" val="4279179448"/>
              </p:ext>
            </p:extLst>
          </p:nvPr>
        </p:nvGraphicFramePr>
        <p:xfrm>
          <a:off x="3975914" y="2365376"/>
          <a:ext cx="4246563" cy="228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9" name="组合 48"/>
          <p:cNvGrpSpPr/>
          <p:nvPr/>
        </p:nvGrpSpPr>
        <p:grpSpPr>
          <a:xfrm>
            <a:off x="1309481" y="1980307"/>
            <a:ext cx="1000062" cy="2551927"/>
            <a:chOff x="3431595" y="1391426"/>
            <a:chExt cx="1000062" cy="2551927"/>
          </a:xfrm>
          <a:solidFill>
            <a:srgbClr val="EE8F4F"/>
          </a:solidFill>
        </p:grpSpPr>
        <p:sp>
          <p:nvSpPr>
            <p:cNvPr id="50" name="椭圆 49"/>
            <p:cNvSpPr/>
            <p:nvPr/>
          </p:nvSpPr>
          <p:spPr>
            <a:xfrm>
              <a:off x="3683977" y="1391426"/>
              <a:ext cx="457200" cy="457200"/>
            </a:xfrm>
            <a:prstGeom prst="ellipse">
              <a:avLst/>
            </a:pr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3431595" y="1893842"/>
              <a:ext cx="1000062" cy="2049511"/>
              <a:chOff x="3431595" y="1893842"/>
              <a:chExt cx="1000062" cy="2049511"/>
            </a:xfrm>
            <a:grpFill/>
          </p:grpSpPr>
          <p:grpSp>
            <p:nvGrpSpPr>
              <p:cNvPr id="52" name="组合 51"/>
              <p:cNvGrpSpPr/>
              <p:nvPr/>
            </p:nvGrpSpPr>
            <p:grpSpPr>
              <a:xfrm>
                <a:off x="3431595" y="1893842"/>
                <a:ext cx="1000062" cy="1182733"/>
                <a:chOff x="3431595" y="1893842"/>
                <a:chExt cx="1000062" cy="1182733"/>
              </a:xfrm>
              <a:grpFill/>
            </p:grpSpPr>
            <p:sp>
              <p:nvSpPr>
                <p:cNvPr id="55" name="圆角矩形 54"/>
                <p:cNvSpPr/>
                <p:nvPr/>
              </p:nvSpPr>
              <p:spPr>
                <a:xfrm>
                  <a:off x="3533776" y="1893842"/>
                  <a:ext cx="759252" cy="449308"/>
                </a:xfrm>
                <a:prstGeom prst="roundRect">
                  <a:avLst>
                    <a:gd name="adj" fmla="val 37598"/>
                  </a:avLst>
                </a:prstGeom>
                <a:solidFill>
                  <a:srgbClr val="8770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梯形 55"/>
                <p:cNvSpPr/>
                <p:nvPr/>
              </p:nvSpPr>
              <p:spPr>
                <a:xfrm>
                  <a:off x="3460725" y="2257425"/>
                  <a:ext cx="914400" cy="819150"/>
                </a:xfrm>
                <a:prstGeom prst="trapezoid">
                  <a:avLst/>
                </a:prstGeom>
                <a:solidFill>
                  <a:srgbClr val="8770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圆角矩形 56"/>
                <p:cNvSpPr/>
                <p:nvPr/>
              </p:nvSpPr>
              <p:spPr>
                <a:xfrm rot="4306555">
                  <a:off x="3888774" y="2285733"/>
                  <a:ext cx="880499" cy="20526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770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圆角矩形 57"/>
                <p:cNvSpPr/>
                <p:nvPr/>
              </p:nvSpPr>
              <p:spPr>
                <a:xfrm rot="17293445" flipV="1">
                  <a:off x="3093979" y="2235735"/>
                  <a:ext cx="880499" cy="20526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770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3" name="圆角矩形 52"/>
              <p:cNvSpPr/>
              <p:nvPr/>
            </p:nvSpPr>
            <p:spPr>
              <a:xfrm rot="5400000">
                <a:off x="3294625" y="3351778"/>
                <a:ext cx="975775" cy="207374"/>
              </a:xfrm>
              <a:prstGeom prst="roundRect">
                <a:avLst>
                  <a:gd name="adj" fmla="val 50000"/>
                </a:avLst>
              </a:prstGeom>
              <a:solidFill>
                <a:srgbClr val="8770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 rot="5400000">
                <a:off x="3547425" y="3351779"/>
                <a:ext cx="975775" cy="207374"/>
              </a:xfrm>
              <a:prstGeom prst="roundRect">
                <a:avLst>
                  <a:gd name="adj" fmla="val 50000"/>
                </a:avLst>
              </a:prstGeom>
              <a:solidFill>
                <a:srgbClr val="8770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9938989" y="1933353"/>
            <a:ext cx="955772" cy="2598881"/>
            <a:chOff x="5527578" y="2220773"/>
            <a:chExt cx="955772" cy="2598881"/>
          </a:xfrm>
          <a:solidFill>
            <a:srgbClr val="0AE4C0"/>
          </a:solidFill>
        </p:grpSpPr>
        <p:sp>
          <p:nvSpPr>
            <p:cNvPr id="60" name="圆角矩形 59"/>
            <p:cNvSpPr/>
            <p:nvPr/>
          </p:nvSpPr>
          <p:spPr>
            <a:xfrm>
              <a:off x="5527578" y="2730718"/>
              <a:ext cx="955772" cy="460157"/>
            </a:xfrm>
            <a:prstGeom prst="roundRect">
              <a:avLst>
                <a:gd name="adj" fmla="val 2711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5765903" y="2220773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圆角矩形 61"/>
            <p:cNvSpPr/>
            <p:nvPr/>
          </p:nvSpPr>
          <p:spPr>
            <a:xfrm rot="5400000">
              <a:off x="5165997" y="3168499"/>
              <a:ext cx="891533" cy="16837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角矩形 62"/>
            <p:cNvSpPr/>
            <p:nvPr/>
          </p:nvSpPr>
          <p:spPr>
            <a:xfrm rot="5400000">
              <a:off x="5953398" y="3168499"/>
              <a:ext cx="891533" cy="16837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5727803" y="3035720"/>
              <a:ext cx="549076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圆角矩形 64"/>
            <p:cNvSpPr/>
            <p:nvPr/>
          </p:nvSpPr>
          <p:spPr>
            <a:xfrm rot="5400000">
              <a:off x="5344801" y="4180924"/>
              <a:ext cx="1021730" cy="25572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圆角矩形 65"/>
            <p:cNvSpPr/>
            <p:nvPr/>
          </p:nvSpPr>
          <p:spPr>
            <a:xfrm rot="5400000">
              <a:off x="5639973" y="4180925"/>
              <a:ext cx="1021730" cy="25572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矩形 67"/>
          <p:cNvSpPr/>
          <p:nvPr/>
        </p:nvSpPr>
        <p:spPr>
          <a:xfrm>
            <a:off x="4794250" y="1054100"/>
            <a:ext cx="2603500" cy="558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35"/>
          <p:cNvSpPr txBox="1"/>
          <p:nvPr/>
        </p:nvSpPr>
        <p:spPr>
          <a:xfrm>
            <a:off x="4875893" y="1102667"/>
            <a:ext cx="244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输入标题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36"/>
          <p:cNvSpPr txBox="1"/>
          <p:nvPr/>
        </p:nvSpPr>
        <p:spPr>
          <a:xfrm>
            <a:off x="1293449" y="5445224"/>
            <a:ext cx="960510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  <p:extLst>
      <p:ext uri="{BB962C8B-B14F-4D97-AF65-F5344CB8AC3E}">
        <p14:creationId xmlns:p14="http://schemas.microsoft.com/office/powerpoint/2010/main" xmlns="" val="2895150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30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0"/>
      <p:bldGraphic spid="48" grpId="0">
        <p:bldAsOne/>
      </p:bldGraphic>
      <p:bldP spid="68" grpId="0" animBg="1"/>
      <p:bldP spid="69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17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17"/>
          <p:cNvSpPr>
            <a:spLocks noEditPoints="1"/>
          </p:cNvSpPr>
          <p:nvPr/>
        </p:nvSpPr>
        <p:spPr bwMode="auto">
          <a:xfrm>
            <a:off x="4552170" y="1471779"/>
            <a:ext cx="584586" cy="467174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" name="Freeform 22"/>
          <p:cNvSpPr>
            <a:spLocks noEditPoints="1"/>
          </p:cNvSpPr>
          <p:nvPr/>
        </p:nvSpPr>
        <p:spPr bwMode="auto">
          <a:xfrm>
            <a:off x="6967389" y="1460189"/>
            <a:ext cx="518340" cy="51764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8770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3" name="Freeform 27"/>
          <p:cNvSpPr>
            <a:spLocks noEditPoints="1"/>
          </p:cNvSpPr>
          <p:nvPr/>
        </p:nvSpPr>
        <p:spPr bwMode="auto">
          <a:xfrm>
            <a:off x="9263685" y="1472499"/>
            <a:ext cx="689940" cy="493026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1" name="Freeform 62"/>
          <p:cNvSpPr>
            <a:spLocks noEditPoints="1"/>
          </p:cNvSpPr>
          <p:nvPr/>
        </p:nvSpPr>
        <p:spPr bwMode="auto">
          <a:xfrm>
            <a:off x="2112597" y="1412776"/>
            <a:ext cx="682183" cy="608193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8770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2" name="文本框 70"/>
          <p:cNvSpPr txBox="1"/>
          <p:nvPr/>
        </p:nvSpPr>
        <p:spPr>
          <a:xfrm>
            <a:off x="1684245" y="2096073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73"/>
          <p:cNvSpPr txBox="1"/>
          <p:nvPr/>
        </p:nvSpPr>
        <p:spPr>
          <a:xfrm>
            <a:off x="4075020" y="2096073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76"/>
          <p:cNvSpPr txBox="1"/>
          <p:nvPr/>
        </p:nvSpPr>
        <p:spPr>
          <a:xfrm>
            <a:off x="6457116" y="2096073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Rectangle 4"/>
          <p:cNvSpPr/>
          <p:nvPr/>
        </p:nvSpPr>
        <p:spPr>
          <a:xfrm flipH="1">
            <a:off x="1434513" y="2696228"/>
            <a:ext cx="2038350" cy="307516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4"/>
          <p:cNvSpPr/>
          <p:nvPr/>
        </p:nvSpPr>
        <p:spPr>
          <a:xfrm flipH="1">
            <a:off x="3819502" y="2696228"/>
            <a:ext cx="2038350" cy="30751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4"/>
          <p:cNvSpPr/>
          <p:nvPr/>
        </p:nvSpPr>
        <p:spPr>
          <a:xfrm flipH="1">
            <a:off x="6204491" y="2696228"/>
            <a:ext cx="2038350" cy="307516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4"/>
          <p:cNvSpPr/>
          <p:nvPr/>
        </p:nvSpPr>
        <p:spPr>
          <a:xfrm flipH="1">
            <a:off x="8589480" y="2696228"/>
            <a:ext cx="2038350" cy="30751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文本框 78"/>
          <p:cNvSpPr txBox="1"/>
          <p:nvPr/>
        </p:nvSpPr>
        <p:spPr>
          <a:xfrm>
            <a:off x="8839212" y="2096073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93" t="10868" r="26612" b="3996"/>
          <a:stretch>
            <a:fillRect/>
          </a:stretch>
        </p:blipFill>
        <p:spPr>
          <a:xfrm>
            <a:off x="1434513" y="2932945"/>
            <a:ext cx="2038350" cy="2638424"/>
          </a:xfrm>
          <a:custGeom>
            <a:avLst/>
            <a:gdLst>
              <a:gd name="connsiteX0" fmla="*/ 0 w 2038350"/>
              <a:gd name="connsiteY0" fmla="*/ 0 h 2638424"/>
              <a:gd name="connsiteX1" fmla="*/ 2038350 w 2038350"/>
              <a:gd name="connsiteY1" fmla="*/ 0 h 2638424"/>
              <a:gd name="connsiteX2" fmla="*/ 2038350 w 2038350"/>
              <a:gd name="connsiteY2" fmla="*/ 2638424 h 2638424"/>
              <a:gd name="connsiteX3" fmla="*/ 0 w 2038350"/>
              <a:gd name="connsiteY3" fmla="*/ 2638424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24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57" t="1669" r="23870"/>
          <a:stretch>
            <a:fillRect/>
          </a:stretch>
        </p:blipFill>
        <p:spPr>
          <a:xfrm>
            <a:off x="3819502" y="2932946"/>
            <a:ext cx="2038350" cy="2638403"/>
          </a:xfrm>
          <a:custGeom>
            <a:avLst/>
            <a:gdLst>
              <a:gd name="connsiteX0" fmla="*/ 0 w 2038350"/>
              <a:gd name="connsiteY0" fmla="*/ 0 h 2638403"/>
              <a:gd name="connsiteX1" fmla="*/ 2038350 w 2038350"/>
              <a:gd name="connsiteY1" fmla="*/ 0 h 2638403"/>
              <a:gd name="connsiteX2" fmla="*/ 2038350 w 2038350"/>
              <a:gd name="connsiteY2" fmla="*/ 2638403 h 2638403"/>
              <a:gd name="connsiteX3" fmla="*/ 0 w 2038350"/>
              <a:gd name="connsiteY3" fmla="*/ 2638403 h 26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3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03" t="2052" r="4286"/>
          <a:stretch>
            <a:fillRect/>
          </a:stretch>
        </p:blipFill>
        <p:spPr>
          <a:xfrm>
            <a:off x="6204491" y="2932945"/>
            <a:ext cx="2038350" cy="2638404"/>
          </a:xfrm>
          <a:custGeom>
            <a:avLst/>
            <a:gdLst>
              <a:gd name="connsiteX0" fmla="*/ 0 w 2038350"/>
              <a:gd name="connsiteY0" fmla="*/ 0 h 2638404"/>
              <a:gd name="connsiteX1" fmla="*/ 2038350 w 2038350"/>
              <a:gd name="connsiteY1" fmla="*/ 0 h 2638404"/>
              <a:gd name="connsiteX2" fmla="*/ 2038350 w 2038350"/>
              <a:gd name="connsiteY2" fmla="*/ 2638404 h 2638404"/>
              <a:gd name="connsiteX3" fmla="*/ 0 w 2038350"/>
              <a:gd name="connsiteY3" fmla="*/ 2638404 h 26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4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3" t="1773" r="45561"/>
          <a:stretch>
            <a:fillRect/>
          </a:stretch>
        </p:blipFill>
        <p:spPr>
          <a:xfrm>
            <a:off x="8589480" y="2932946"/>
            <a:ext cx="2038350" cy="2638405"/>
          </a:xfrm>
          <a:custGeom>
            <a:avLst/>
            <a:gdLst>
              <a:gd name="connsiteX0" fmla="*/ 0 w 2038350"/>
              <a:gd name="connsiteY0" fmla="*/ 0 h 2638405"/>
              <a:gd name="connsiteX1" fmla="*/ 2038350 w 2038350"/>
              <a:gd name="connsiteY1" fmla="*/ 0 h 2638405"/>
              <a:gd name="connsiteX2" fmla="*/ 2038350 w 2038350"/>
              <a:gd name="connsiteY2" fmla="*/ 2638405 h 2638405"/>
              <a:gd name="connsiteX3" fmla="*/ 0 w 2038350"/>
              <a:gd name="connsiteY3" fmla="*/ 2638405 h 26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5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332558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0"/>
      <p:bldP spid="71" grpId="0" animBg="1"/>
      <p:bldP spid="72" grpId="0" animBg="1"/>
      <p:bldP spid="73" grpId="0" animBg="1"/>
      <p:bldP spid="81" grpId="0" animBg="1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 animBg="1"/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椭圆 78"/>
          <p:cNvSpPr/>
          <p:nvPr/>
        </p:nvSpPr>
        <p:spPr>
          <a:xfrm>
            <a:off x="-1175221" y="2564904"/>
            <a:ext cx="4896544" cy="489654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7321723" y="-219000"/>
            <a:ext cx="3960440" cy="396044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9481384" y="2996952"/>
            <a:ext cx="4536504" cy="453650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9907989" y="1088740"/>
            <a:ext cx="2952328" cy="2952328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9759" y="490662"/>
            <a:ext cx="1671404" cy="634082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 smtClean="0">
                <a:solidFill>
                  <a:schemeClr val="accent6">
                    <a:lumMod val="75000"/>
                  </a:schemeClr>
                </a:solidFill>
              </a:rPr>
              <a:t>TRANSITION PAGE</a:t>
            </a:r>
            <a:endParaRPr lang="zh-CN" altLang="en-US" sz="11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18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93931" y="476672"/>
            <a:ext cx="144016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584684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2929235" y="5301208"/>
            <a:ext cx="2952328" cy="2952328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2"/>
          <p:cNvSpPr/>
          <p:nvPr/>
        </p:nvSpPr>
        <p:spPr>
          <a:xfrm>
            <a:off x="4972260" y="2250941"/>
            <a:ext cx="7269363" cy="1826131"/>
          </a:xfrm>
          <a:custGeom>
            <a:avLst/>
            <a:gdLst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0 w 6097587"/>
              <a:gd name="connsiteY4" fmla="*/ 0 h 1872208"/>
              <a:gd name="connsiteX0" fmla="*/ 617 w 6098204"/>
              <a:gd name="connsiteY0" fmla="*/ 0 h 1872208"/>
              <a:gd name="connsiteX1" fmla="*/ 6098204 w 6098204"/>
              <a:gd name="connsiteY1" fmla="*/ 0 h 1872208"/>
              <a:gd name="connsiteX2" fmla="*/ 6098204 w 6098204"/>
              <a:gd name="connsiteY2" fmla="*/ 1872208 h 1872208"/>
              <a:gd name="connsiteX3" fmla="*/ 617 w 6098204"/>
              <a:gd name="connsiteY3" fmla="*/ 1872208 h 1872208"/>
              <a:gd name="connsiteX4" fmla="*/ 0 w 6098204"/>
              <a:gd name="connsiteY4" fmla="*/ 922922 h 1872208"/>
              <a:gd name="connsiteX5" fmla="*/ 617 w 6098204"/>
              <a:gd name="connsiteY5" fmla="*/ 0 h 1872208"/>
              <a:gd name="connsiteX0" fmla="*/ 617 w 6098204"/>
              <a:gd name="connsiteY0" fmla="*/ 0 h 1872208"/>
              <a:gd name="connsiteX1" fmla="*/ 6098204 w 6098204"/>
              <a:gd name="connsiteY1" fmla="*/ 0 h 1872208"/>
              <a:gd name="connsiteX2" fmla="*/ 6098204 w 6098204"/>
              <a:gd name="connsiteY2" fmla="*/ 1872208 h 1872208"/>
              <a:gd name="connsiteX3" fmla="*/ 617 w 6098204"/>
              <a:gd name="connsiteY3" fmla="*/ 1872208 h 1872208"/>
              <a:gd name="connsiteX4" fmla="*/ 0 w 6098204"/>
              <a:gd name="connsiteY4" fmla="*/ 922922 h 1872208"/>
              <a:gd name="connsiteX5" fmla="*/ 617 w 6098204"/>
              <a:gd name="connsiteY5" fmla="*/ 0 h 1872208"/>
              <a:gd name="connsiteX0" fmla="*/ 1 w 6097588"/>
              <a:gd name="connsiteY0" fmla="*/ 0 h 1872208"/>
              <a:gd name="connsiteX1" fmla="*/ 6097588 w 6097588"/>
              <a:gd name="connsiteY1" fmla="*/ 0 h 1872208"/>
              <a:gd name="connsiteX2" fmla="*/ 6097588 w 6097588"/>
              <a:gd name="connsiteY2" fmla="*/ 1872208 h 1872208"/>
              <a:gd name="connsiteX3" fmla="*/ 1 w 6097588"/>
              <a:gd name="connsiteY3" fmla="*/ 1872208 h 1872208"/>
              <a:gd name="connsiteX4" fmla="*/ 665132 w 6097588"/>
              <a:gd name="connsiteY4" fmla="*/ 987090 h 1872208"/>
              <a:gd name="connsiteX5" fmla="*/ 1 w 6097588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65131 w 6097587"/>
              <a:gd name="connsiteY4" fmla="*/ 987090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21125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21125 w 6097587"/>
              <a:gd name="connsiteY5" fmla="*/ 0 h 1872208"/>
              <a:gd name="connsiteX0" fmla="*/ 45268 w 6097587"/>
              <a:gd name="connsiteY0" fmla="*/ 0 h 1875225"/>
              <a:gd name="connsiteX1" fmla="*/ 6097587 w 6097587"/>
              <a:gd name="connsiteY1" fmla="*/ 3017 h 1875225"/>
              <a:gd name="connsiteX2" fmla="*/ 6097587 w 6097587"/>
              <a:gd name="connsiteY2" fmla="*/ 1875225 h 1875225"/>
              <a:gd name="connsiteX3" fmla="*/ 0 w 6097587"/>
              <a:gd name="connsiteY3" fmla="*/ 1875225 h 1875225"/>
              <a:gd name="connsiteX4" fmla="*/ 649089 w 6097587"/>
              <a:gd name="connsiteY4" fmla="*/ 966044 h 1875225"/>
              <a:gd name="connsiteX5" fmla="*/ 45268 w 6097587"/>
              <a:gd name="connsiteY5" fmla="*/ 0 h 1875225"/>
              <a:gd name="connsiteX0" fmla="*/ 45268 w 6097587"/>
              <a:gd name="connsiteY0" fmla="*/ 0 h 1875225"/>
              <a:gd name="connsiteX1" fmla="*/ 6097587 w 6097587"/>
              <a:gd name="connsiteY1" fmla="*/ 3017 h 1875225"/>
              <a:gd name="connsiteX2" fmla="*/ 6097587 w 6097587"/>
              <a:gd name="connsiteY2" fmla="*/ 1875225 h 1875225"/>
              <a:gd name="connsiteX3" fmla="*/ 0 w 6097587"/>
              <a:gd name="connsiteY3" fmla="*/ 1875225 h 1875225"/>
              <a:gd name="connsiteX4" fmla="*/ 649089 w 6097587"/>
              <a:gd name="connsiteY4" fmla="*/ 966044 h 1875225"/>
              <a:gd name="connsiteX5" fmla="*/ 45268 w 6097587"/>
              <a:gd name="connsiteY5" fmla="*/ 0 h 1875225"/>
              <a:gd name="connsiteX0" fmla="*/ 0 w 6052319"/>
              <a:gd name="connsiteY0" fmla="*/ 0 h 1875225"/>
              <a:gd name="connsiteX1" fmla="*/ 6052319 w 6052319"/>
              <a:gd name="connsiteY1" fmla="*/ 3017 h 1875225"/>
              <a:gd name="connsiteX2" fmla="*/ 6052319 w 6052319"/>
              <a:gd name="connsiteY2" fmla="*/ 1875225 h 1875225"/>
              <a:gd name="connsiteX3" fmla="*/ 18106 w 6052319"/>
              <a:gd name="connsiteY3" fmla="*/ 1872207 h 1875225"/>
              <a:gd name="connsiteX4" fmla="*/ 603821 w 6052319"/>
              <a:gd name="connsiteY4" fmla="*/ 966044 h 1875225"/>
              <a:gd name="connsiteX5" fmla="*/ 0 w 6052319"/>
              <a:gd name="connsiteY5" fmla="*/ 0 h 1875225"/>
              <a:gd name="connsiteX0" fmla="*/ 0 w 6052319"/>
              <a:gd name="connsiteY0" fmla="*/ 0 h 1875225"/>
              <a:gd name="connsiteX1" fmla="*/ 6052319 w 6052319"/>
              <a:gd name="connsiteY1" fmla="*/ 3017 h 1875225"/>
              <a:gd name="connsiteX2" fmla="*/ 6052319 w 6052319"/>
              <a:gd name="connsiteY2" fmla="*/ 1875225 h 1875225"/>
              <a:gd name="connsiteX3" fmla="*/ 18106 w 6052319"/>
              <a:gd name="connsiteY3" fmla="*/ 1872207 h 1875225"/>
              <a:gd name="connsiteX4" fmla="*/ 603821 w 6052319"/>
              <a:gd name="connsiteY4" fmla="*/ 966044 h 1875225"/>
              <a:gd name="connsiteX5" fmla="*/ 0 w 6052319"/>
              <a:gd name="connsiteY5" fmla="*/ 0 h 1875225"/>
              <a:gd name="connsiteX0" fmla="*/ 0 w 6777029"/>
              <a:gd name="connsiteY0" fmla="*/ 1847 h 1877072"/>
              <a:gd name="connsiteX1" fmla="*/ 6777029 w 6777029"/>
              <a:gd name="connsiteY1" fmla="*/ 0 h 1877072"/>
              <a:gd name="connsiteX2" fmla="*/ 6052319 w 6777029"/>
              <a:gd name="connsiteY2" fmla="*/ 1877072 h 1877072"/>
              <a:gd name="connsiteX3" fmla="*/ 18106 w 6777029"/>
              <a:gd name="connsiteY3" fmla="*/ 1874054 h 1877072"/>
              <a:gd name="connsiteX4" fmla="*/ 603821 w 6777029"/>
              <a:gd name="connsiteY4" fmla="*/ 967891 h 1877072"/>
              <a:gd name="connsiteX5" fmla="*/ 0 w 6777029"/>
              <a:gd name="connsiteY5" fmla="*/ 1847 h 1877072"/>
              <a:gd name="connsiteX0" fmla="*/ 0 w 6781893"/>
              <a:gd name="connsiteY0" fmla="*/ 1847 h 1881936"/>
              <a:gd name="connsiteX1" fmla="*/ 6777029 w 6781893"/>
              <a:gd name="connsiteY1" fmla="*/ 0 h 1881936"/>
              <a:gd name="connsiteX2" fmla="*/ 6781893 w 6781893"/>
              <a:gd name="connsiteY2" fmla="*/ 1881936 h 1881936"/>
              <a:gd name="connsiteX3" fmla="*/ 18106 w 6781893"/>
              <a:gd name="connsiteY3" fmla="*/ 1874054 h 1881936"/>
              <a:gd name="connsiteX4" fmla="*/ 603821 w 6781893"/>
              <a:gd name="connsiteY4" fmla="*/ 967891 h 1881936"/>
              <a:gd name="connsiteX5" fmla="*/ 0 w 6781893"/>
              <a:gd name="connsiteY5" fmla="*/ 1847 h 1881936"/>
              <a:gd name="connsiteX0" fmla="*/ 0 w 6781893"/>
              <a:gd name="connsiteY0" fmla="*/ 1847 h 1881936"/>
              <a:gd name="connsiteX1" fmla="*/ 6777029 w 6781893"/>
              <a:gd name="connsiteY1" fmla="*/ 0 h 1881936"/>
              <a:gd name="connsiteX2" fmla="*/ 6781893 w 6781893"/>
              <a:gd name="connsiteY2" fmla="*/ 1881936 h 1881936"/>
              <a:gd name="connsiteX3" fmla="*/ 43388 w 6781893"/>
              <a:gd name="connsiteY3" fmla="*/ 1874054 h 1881936"/>
              <a:gd name="connsiteX4" fmla="*/ 603821 w 6781893"/>
              <a:gd name="connsiteY4" fmla="*/ 967891 h 1881936"/>
              <a:gd name="connsiteX5" fmla="*/ 0 w 6781893"/>
              <a:gd name="connsiteY5" fmla="*/ 1847 h 1881936"/>
              <a:gd name="connsiteX0" fmla="*/ 0 w 6781893"/>
              <a:gd name="connsiteY0" fmla="*/ 1847 h 1881936"/>
              <a:gd name="connsiteX1" fmla="*/ 6777029 w 6781893"/>
              <a:gd name="connsiteY1" fmla="*/ 0 h 1881936"/>
              <a:gd name="connsiteX2" fmla="*/ 6781893 w 6781893"/>
              <a:gd name="connsiteY2" fmla="*/ 1881936 h 1881936"/>
              <a:gd name="connsiteX3" fmla="*/ 43388 w 6781893"/>
              <a:gd name="connsiteY3" fmla="*/ 1874054 h 1881936"/>
              <a:gd name="connsiteX4" fmla="*/ 603821 w 6781893"/>
              <a:gd name="connsiteY4" fmla="*/ 967891 h 1881936"/>
              <a:gd name="connsiteX5" fmla="*/ 0 w 6781893"/>
              <a:gd name="connsiteY5" fmla="*/ 1847 h 1881936"/>
              <a:gd name="connsiteX0" fmla="*/ 0 w 7456652"/>
              <a:gd name="connsiteY0" fmla="*/ 0 h 1880089"/>
              <a:gd name="connsiteX1" fmla="*/ 7456650 w 7456652"/>
              <a:gd name="connsiteY1" fmla="*/ 4331 h 1880089"/>
              <a:gd name="connsiteX2" fmla="*/ 6781893 w 7456652"/>
              <a:gd name="connsiteY2" fmla="*/ 1880089 h 1880089"/>
              <a:gd name="connsiteX3" fmla="*/ 43388 w 7456652"/>
              <a:gd name="connsiteY3" fmla="*/ 1872207 h 1880089"/>
              <a:gd name="connsiteX4" fmla="*/ 603821 w 7456652"/>
              <a:gd name="connsiteY4" fmla="*/ 966044 h 1880089"/>
              <a:gd name="connsiteX5" fmla="*/ 0 w 7456652"/>
              <a:gd name="connsiteY5" fmla="*/ 0 h 1880089"/>
              <a:gd name="connsiteX0" fmla="*/ 0 w 7456659"/>
              <a:gd name="connsiteY0" fmla="*/ 0 h 1886267"/>
              <a:gd name="connsiteX1" fmla="*/ 7456650 w 7456659"/>
              <a:gd name="connsiteY1" fmla="*/ 4331 h 1886267"/>
              <a:gd name="connsiteX2" fmla="*/ 7263807 w 7456659"/>
              <a:gd name="connsiteY2" fmla="*/ 1886267 h 1886267"/>
              <a:gd name="connsiteX3" fmla="*/ 43388 w 7456659"/>
              <a:gd name="connsiteY3" fmla="*/ 1872207 h 1886267"/>
              <a:gd name="connsiteX4" fmla="*/ 603821 w 7456659"/>
              <a:gd name="connsiteY4" fmla="*/ 966044 h 1886267"/>
              <a:gd name="connsiteX5" fmla="*/ 0 w 7456659"/>
              <a:gd name="connsiteY5" fmla="*/ 0 h 1886267"/>
              <a:gd name="connsiteX0" fmla="*/ 0 w 7263807"/>
              <a:gd name="connsiteY0" fmla="*/ 0 h 1886267"/>
              <a:gd name="connsiteX1" fmla="*/ 7252764 w 7263807"/>
              <a:gd name="connsiteY1" fmla="*/ 16688 h 1886267"/>
              <a:gd name="connsiteX2" fmla="*/ 7263807 w 7263807"/>
              <a:gd name="connsiteY2" fmla="*/ 1886267 h 1886267"/>
              <a:gd name="connsiteX3" fmla="*/ 43388 w 7263807"/>
              <a:gd name="connsiteY3" fmla="*/ 1872207 h 1886267"/>
              <a:gd name="connsiteX4" fmla="*/ 603821 w 7263807"/>
              <a:gd name="connsiteY4" fmla="*/ 966044 h 1886267"/>
              <a:gd name="connsiteX5" fmla="*/ 0 w 7263807"/>
              <a:gd name="connsiteY5" fmla="*/ 0 h 1886267"/>
              <a:gd name="connsiteX0" fmla="*/ 0 w 7263807"/>
              <a:gd name="connsiteY0" fmla="*/ 0 h 1886267"/>
              <a:gd name="connsiteX1" fmla="*/ 7252764 w 7263807"/>
              <a:gd name="connsiteY1" fmla="*/ 16688 h 1886267"/>
              <a:gd name="connsiteX2" fmla="*/ 7263807 w 7263807"/>
              <a:gd name="connsiteY2" fmla="*/ 1886267 h 1886267"/>
              <a:gd name="connsiteX3" fmla="*/ 66834 w 7263807"/>
              <a:gd name="connsiteY3" fmla="*/ 1872207 h 1886267"/>
              <a:gd name="connsiteX4" fmla="*/ 603821 w 7263807"/>
              <a:gd name="connsiteY4" fmla="*/ 966044 h 1886267"/>
              <a:gd name="connsiteX5" fmla="*/ 0 w 7263807"/>
              <a:gd name="connsiteY5" fmla="*/ 0 h 1886267"/>
              <a:gd name="connsiteX0" fmla="*/ 5556 w 7269363"/>
              <a:gd name="connsiteY0" fmla="*/ 0 h 1886267"/>
              <a:gd name="connsiteX1" fmla="*/ 7258320 w 7269363"/>
              <a:gd name="connsiteY1" fmla="*/ 16688 h 1886267"/>
              <a:gd name="connsiteX2" fmla="*/ 7269363 w 7269363"/>
              <a:gd name="connsiteY2" fmla="*/ 1886267 h 1886267"/>
              <a:gd name="connsiteX3" fmla="*/ 0 w 7269363"/>
              <a:gd name="connsiteY3" fmla="*/ 1876142 h 1886267"/>
              <a:gd name="connsiteX4" fmla="*/ 609377 w 7269363"/>
              <a:gd name="connsiteY4" fmla="*/ 966044 h 1886267"/>
              <a:gd name="connsiteX5" fmla="*/ 5556 w 7269363"/>
              <a:gd name="connsiteY5" fmla="*/ 0 h 1886267"/>
              <a:gd name="connsiteX0" fmla="*/ 5556 w 7269363"/>
              <a:gd name="connsiteY0" fmla="*/ 0 h 1886267"/>
              <a:gd name="connsiteX1" fmla="*/ 7258320 w 7269363"/>
              <a:gd name="connsiteY1" fmla="*/ 16688 h 1886267"/>
              <a:gd name="connsiteX2" fmla="*/ 7269363 w 7269363"/>
              <a:gd name="connsiteY2" fmla="*/ 1886267 h 1886267"/>
              <a:gd name="connsiteX3" fmla="*/ 0 w 7269363"/>
              <a:gd name="connsiteY3" fmla="*/ 1876142 h 1886267"/>
              <a:gd name="connsiteX4" fmla="*/ 571277 w 7269363"/>
              <a:gd name="connsiteY4" fmla="*/ 973915 h 1886267"/>
              <a:gd name="connsiteX5" fmla="*/ 5556 w 7269363"/>
              <a:gd name="connsiteY5" fmla="*/ 0 h 18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9363" h="1886267">
                <a:moveTo>
                  <a:pt x="5556" y="0"/>
                </a:moveTo>
                <a:lnTo>
                  <a:pt x="7258320" y="16688"/>
                </a:lnTo>
                <a:cubicBezTo>
                  <a:pt x="7259941" y="644000"/>
                  <a:pt x="7267742" y="1258955"/>
                  <a:pt x="7269363" y="1886267"/>
                </a:cubicBezTo>
                <a:lnTo>
                  <a:pt x="0" y="1876142"/>
                </a:lnTo>
                <a:cubicBezTo>
                  <a:pt x="411803" y="1636152"/>
                  <a:pt x="571483" y="1290344"/>
                  <a:pt x="571277" y="973915"/>
                </a:cubicBezTo>
                <a:cubicBezTo>
                  <a:pt x="571483" y="666274"/>
                  <a:pt x="512912" y="229377"/>
                  <a:pt x="555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标题 4"/>
          <p:cNvSpPr txBox="1">
            <a:spLocks/>
          </p:cNvSpPr>
          <p:nvPr/>
        </p:nvSpPr>
        <p:spPr>
          <a:xfrm>
            <a:off x="5989575" y="2564904"/>
            <a:ext cx="6252047" cy="127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4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5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WORK TO BE DESIRED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881564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77044"/>
              </a:solidFill>
            </a:endParaRPr>
          </a:p>
        </p:txBody>
      </p:sp>
      <p:sp>
        <p:nvSpPr>
          <p:cNvPr id="67" name="标题 4"/>
          <p:cNvSpPr txBox="1">
            <a:spLocks/>
          </p:cNvSpPr>
          <p:nvPr/>
        </p:nvSpPr>
        <p:spPr>
          <a:xfrm>
            <a:off x="6025579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321724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77044"/>
              </a:solidFill>
            </a:endParaRPr>
          </a:p>
        </p:txBody>
      </p:sp>
      <p:sp>
        <p:nvSpPr>
          <p:cNvPr id="81" name="标题 4"/>
          <p:cNvSpPr txBox="1">
            <a:spLocks/>
          </p:cNvSpPr>
          <p:nvPr/>
        </p:nvSpPr>
        <p:spPr>
          <a:xfrm>
            <a:off x="7465739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761883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77044"/>
              </a:solidFill>
            </a:endParaRPr>
          </a:p>
        </p:txBody>
      </p:sp>
      <p:sp>
        <p:nvSpPr>
          <p:cNvPr id="83" name="标题 4"/>
          <p:cNvSpPr txBox="1">
            <a:spLocks/>
          </p:cNvSpPr>
          <p:nvPr/>
        </p:nvSpPr>
        <p:spPr>
          <a:xfrm>
            <a:off x="8905898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202044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77044"/>
              </a:solidFill>
            </a:endParaRPr>
          </a:p>
        </p:txBody>
      </p:sp>
      <p:sp>
        <p:nvSpPr>
          <p:cNvPr id="85" name="标题 4"/>
          <p:cNvSpPr txBox="1">
            <a:spLocks/>
          </p:cNvSpPr>
          <p:nvPr/>
        </p:nvSpPr>
        <p:spPr>
          <a:xfrm>
            <a:off x="10346059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577307" y="2204864"/>
            <a:ext cx="1872208" cy="1872208"/>
            <a:chOff x="5161483" y="2924415"/>
            <a:chExt cx="1872208" cy="1872208"/>
          </a:xfrm>
        </p:grpSpPr>
        <p:sp>
          <p:nvSpPr>
            <p:cNvPr id="43" name="椭圆 42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Group 92"/>
          <p:cNvGrpSpPr/>
          <p:nvPr/>
        </p:nvGrpSpPr>
        <p:grpSpPr>
          <a:xfrm>
            <a:off x="4178739" y="2924945"/>
            <a:ext cx="836000" cy="436628"/>
            <a:chOff x="5161955" y="1928699"/>
            <a:chExt cx="471488" cy="246250"/>
          </a:xfrm>
          <a:solidFill>
            <a:schemeClr val="bg1"/>
          </a:solidFill>
        </p:grpSpPr>
        <p:sp>
          <p:nvSpPr>
            <p:cNvPr id="46" name="Freeform 8"/>
            <p:cNvSpPr>
              <a:spLocks noEditPoints="1"/>
            </p:cNvSpPr>
            <p:nvPr/>
          </p:nvSpPr>
          <p:spPr bwMode="auto">
            <a:xfrm>
              <a:off x="5161955" y="1928699"/>
              <a:ext cx="471488" cy="246250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6 h 78"/>
                <a:gd name="T16" fmla="*/ 113 w 125"/>
                <a:gd name="T17" fmla="*/ 18 h 78"/>
                <a:gd name="T18" fmla="*/ 104 w 125"/>
                <a:gd name="T19" fmla="*/ 69 h 78"/>
                <a:gd name="T20" fmla="*/ 10 w 125"/>
                <a:gd name="T21" fmla="*/ 69 h 78"/>
                <a:gd name="T22" fmla="*/ 10 w 125"/>
                <a:gd name="T23" fmla="*/ 10 h 78"/>
                <a:gd name="T24" fmla="*/ 104 w 125"/>
                <a:gd name="T25" fmla="*/ 10 h 78"/>
                <a:gd name="T26" fmla="*/ 104 w 125"/>
                <a:gd name="T27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9"/>
                  </a:moveTo>
                  <a:cubicBezTo>
                    <a:pt x="10" y="69"/>
                    <a:pt x="10" y="69"/>
                    <a:pt x="10" y="6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4" y="10"/>
                    <a:pt x="104" y="10"/>
                    <a:pt x="104" y="10"/>
                  </a:cubicBezTo>
                  <a:lnTo>
                    <a:pt x="10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533"/>
            </a:p>
          </p:txBody>
        </p: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5235576" y="1928702"/>
              <a:ext cx="99931" cy="239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533"/>
            </a:p>
          </p:txBody>
        </p:sp>
        <p:sp>
          <p:nvSpPr>
            <p:cNvPr id="48" name="Rectangle 10"/>
            <p:cNvSpPr>
              <a:spLocks noChangeArrowheads="1"/>
            </p:cNvSpPr>
            <p:nvPr/>
          </p:nvSpPr>
          <p:spPr bwMode="auto">
            <a:xfrm>
              <a:off x="5350363" y="1928699"/>
              <a:ext cx="94671" cy="239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533"/>
            </a:p>
          </p:txBody>
        </p:sp>
      </p:grpSp>
    </p:spTree>
    <p:extLst>
      <p:ext uri="{BB962C8B-B14F-4D97-AF65-F5344CB8AC3E}">
        <p14:creationId xmlns:p14="http://schemas.microsoft.com/office/powerpoint/2010/main" xmlns="" val="2346839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5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5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35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85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5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5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75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57" grpId="0" animBg="1"/>
      <p:bldP spid="64" grpId="0"/>
      <p:bldP spid="66" grpId="0" animBg="1"/>
      <p:bldP spid="67" grpId="0"/>
      <p:bldP spid="68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19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648023" y="174646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635059" y="392557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782887" y="2802863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等腰三角形 38"/>
          <p:cNvSpPr>
            <a:spLocks noChangeAspect="1" noChangeArrowheads="1"/>
          </p:cNvSpPr>
          <p:nvPr/>
        </p:nvSpPr>
        <p:spPr bwMode="auto">
          <a:xfrm rot="5400000" flipV="1">
            <a:off x="7339678" y="2255403"/>
            <a:ext cx="239249" cy="206315"/>
          </a:xfrm>
          <a:prstGeom prst="triangle">
            <a:avLst>
              <a:gd name="adj" fmla="val 50000"/>
            </a:avLst>
          </a:prstGeom>
          <a:solidFill>
            <a:srgbClr val="877044"/>
          </a:solidFill>
          <a:ln>
            <a:noFill/>
          </a:ln>
          <a:extLst/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7635061" y="2161206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41" name="等腰三角形 18"/>
          <p:cNvSpPr>
            <a:spLocks noChangeAspect="1" noChangeArrowheads="1"/>
          </p:cNvSpPr>
          <p:nvPr/>
        </p:nvSpPr>
        <p:spPr bwMode="auto">
          <a:xfrm rot="5400000" flipV="1">
            <a:off x="7339678" y="4438471"/>
            <a:ext cx="239249" cy="206315"/>
          </a:xfrm>
          <a:prstGeom prst="triangle">
            <a:avLst>
              <a:gd name="adj" fmla="val 50000"/>
            </a:avLst>
          </a:prstGeom>
          <a:solidFill>
            <a:srgbClr val="877044"/>
          </a:solidFill>
          <a:ln>
            <a:noFill/>
          </a:ln>
          <a:extLst/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7635061" y="4344278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说明，在此录入上述图表的综合描述说明，在此录入上述图表的综合描述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43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269367" y="3308515"/>
            <a:ext cx="239249" cy="206315"/>
          </a:xfrm>
          <a:prstGeom prst="triangle">
            <a:avLst>
              <a:gd name="adj" fmla="val 50000"/>
            </a:avLst>
          </a:prstGeom>
          <a:solidFill>
            <a:srgbClr val="877044"/>
          </a:solidFill>
          <a:ln>
            <a:noFill/>
          </a:ln>
          <a:extLst/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1777107" y="3214314"/>
            <a:ext cx="244325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在此录入图表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说明，在此录入上述图表的描述说明，在此录入上述图表的描述说明。在此录入上述图表的描述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45" name="形状 44"/>
          <p:cNvSpPr/>
          <p:nvPr/>
        </p:nvSpPr>
        <p:spPr>
          <a:xfrm>
            <a:off x="4635277" y="2731047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46" name="空心弧 45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grpSp>
        <p:nvGrpSpPr>
          <p:cNvPr id="47" name="组合 46"/>
          <p:cNvGrpSpPr/>
          <p:nvPr/>
        </p:nvGrpSpPr>
        <p:grpSpPr>
          <a:xfrm rot="2736489">
            <a:off x="5853855" y="2268800"/>
            <a:ext cx="578227" cy="506765"/>
            <a:chOff x="4212441" y="1835306"/>
            <a:chExt cx="645570" cy="565784"/>
          </a:xfrm>
          <a:solidFill>
            <a:srgbClr val="877044"/>
          </a:solidFill>
        </p:grpSpPr>
        <p:sp>
          <p:nvSpPr>
            <p:cNvPr id="48" name="Freeform 143"/>
            <p:cNvSpPr>
              <a:spLocks/>
            </p:cNvSpPr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Freeform 144"/>
            <p:cNvSpPr>
              <a:spLocks/>
            </p:cNvSpPr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Freeform 145"/>
            <p:cNvSpPr>
              <a:spLocks/>
            </p:cNvSpPr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Freeform 146"/>
            <p:cNvSpPr>
              <a:spLocks/>
            </p:cNvSpPr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277283" y="3424611"/>
            <a:ext cx="554403" cy="442165"/>
            <a:chOff x="3009633" y="2833220"/>
            <a:chExt cx="591168" cy="471487"/>
          </a:xfrm>
          <a:solidFill>
            <a:srgbClr val="877044"/>
          </a:solidFill>
        </p:grpSpPr>
        <p:sp>
          <p:nvSpPr>
            <p:cNvPr id="53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864139" y="4479150"/>
            <a:ext cx="425157" cy="554407"/>
            <a:chOff x="6889388" y="2720789"/>
            <a:chExt cx="453350" cy="591172"/>
          </a:xfrm>
          <a:solidFill>
            <a:srgbClr val="877044"/>
          </a:solidFill>
        </p:grpSpPr>
        <p:sp>
          <p:nvSpPr>
            <p:cNvPr id="57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198"/>
            <p:cNvSpPr>
              <a:spLocks/>
            </p:cNvSpPr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9" name="空心弧 58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60" name="任意多边形 59"/>
          <p:cNvSpPr/>
          <p:nvPr/>
        </p:nvSpPr>
        <p:spPr>
          <a:xfrm rot="17307692">
            <a:off x="5663027" y="2214108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任意多边形 60"/>
          <p:cNvSpPr/>
          <p:nvPr/>
        </p:nvSpPr>
        <p:spPr>
          <a:xfrm rot="17307692">
            <a:off x="5266953" y="1762962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129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3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3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8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3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50"/>
                            </p:stCondLst>
                            <p:childTnLst>
                              <p:par>
                                <p:cTn id="10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5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0"/>
      <p:bldP spid="36" grpId="0"/>
      <p:bldP spid="37" grpId="0"/>
      <p:bldP spid="38" grpId="0"/>
      <p:bldP spid="39" grpId="0" animBg="1"/>
      <p:bldP spid="39" grpId="1" animBg="1"/>
      <p:bldP spid="40" grpId="0"/>
      <p:bldP spid="41" grpId="0" animBg="1"/>
      <p:bldP spid="41" grpId="1" animBg="1"/>
      <p:bldP spid="42" grpId="0"/>
      <p:bldP spid="43" grpId="0" animBg="1"/>
      <p:bldP spid="43" grpId="1" animBg="1"/>
      <p:bldP spid="44" grpId="0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椭圆 78"/>
          <p:cNvSpPr/>
          <p:nvPr/>
        </p:nvSpPr>
        <p:spPr>
          <a:xfrm>
            <a:off x="-1175221" y="2564904"/>
            <a:ext cx="4896544" cy="489654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7321723" y="-219000"/>
            <a:ext cx="3960440" cy="396044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9481384" y="2996952"/>
            <a:ext cx="4536504" cy="453650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9907989" y="1088740"/>
            <a:ext cx="2952328" cy="2952328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9759" y="490662"/>
            <a:ext cx="1671404" cy="634082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 smtClean="0">
                <a:solidFill>
                  <a:schemeClr val="accent6">
                    <a:lumMod val="75000"/>
                  </a:schemeClr>
                </a:solidFill>
              </a:rPr>
              <a:t>PAGE DIRECTORY</a:t>
            </a:r>
            <a:endParaRPr lang="zh-CN" altLang="en-US" sz="11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510357" y="116632"/>
            <a:ext cx="83570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93931" y="476672"/>
            <a:ext cx="144016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089475" y="2232248"/>
            <a:ext cx="2016224" cy="3326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5089475" y="2160240"/>
            <a:ext cx="201622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584684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3001243" y="2232248"/>
            <a:ext cx="2016224" cy="3326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3001243" y="2160240"/>
            <a:ext cx="201622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913011" y="2232248"/>
            <a:ext cx="2016224" cy="3326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913011" y="2160240"/>
            <a:ext cx="201622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7177707" y="2232248"/>
            <a:ext cx="2016224" cy="3326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7177707" y="2160240"/>
            <a:ext cx="201622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9265939" y="2232248"/>
            <a:ext cx="2016224" cy="3326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9265939" y="2160240"/>
            <a:ext cx="201622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5161483" y="2924415"/>
            <a:ext cx="1872208" cy="1872208"/>
            <a:chOff x="5161483" y="2924415"/>
            <a:chExt cx="1872208" cy="1872208"/>
          </a:xfrm>
        </p:grpSpPr>
        <p:sp>
          <p:nvSpPr>
            <p:cNvPr id="41" name="椭圆 40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073251" y="2924944"/>
            <a:ext cx="1872208" cy="1872208"/>
            <a:chOff x="5161483" y="2924415"/>
            <a:chExt cx="1872208" cy="1872208"/>
          </a:xfrm>
        </p:grpSpPr>
        <p:sp>
          <p:nvSpPr>
            <p:cNvPr id="45" name="椭圆 44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85019" y="2924944"/>
            <a:ext cx="1872208" cy="1872208"/>
            <a:chOff x="5161483" y="2924415"/>
            <a:chExt cx="1872208" cy="1872208"/>
          </a:xfrm>
        </p:grpSpPr>
        <p:sp>
          <p:nvSpPr>
            <p:cNvPr id="48" name="椭圆 47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249715" y="2924944"/>
            <a:ext cx="1872208" cy="1872208"/>
            <a:chOff x="5161483" y="2924415"/>
            <a:chExt cx="1872208" cy="1872208"/>
          </a:xfrm>
        </p:grpSpPr>
        <p:sp>
          <p:nvSpPr>
            <p:cNvPr id="51" name="椭圆 50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337947" y="2924944"/>
            <a:ext cx="1872208" cy="1872208"/>
            <a:chOff x="5161483" y="2924415"/>
            <a:chExt cx="1872208" cy="1872208"/>
          </a:xfrm>
        </p:grpSpPr>
        <p:sp>
          <p:nvSpPr>
            <p:cNvPr id="54" name="椭圆 53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标题 3"/>
          <p:cNvSpPr txBox="1">
            <a:spLocks/>
          </p:cNvSpPr>
          <p:nvPr/>
        </p:nvSpPr>
        <p:spPr>
          <a:xfrm>
            <a:off x="913011" y="2074838"/>
            <a:ext cx="201622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标题 3"/>
          <p:cNvSpPr txBox="1">
            <a:spLocks/>
          </p:cNvSpPr>
          <p:nvPr/>
        </p:nvSpPr>
        <p:spPr>
          <a:xfrm>
            <a:off x="3001243" y="2060848"/>
            <a:ext cx="201622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标题 3"/>
          <p:cNvSpPr txBox="1">
            <a:spLocks/>
          </p:cNvSpPr>
          <p:nvPr/>
        </p:nvSpPr>
        <p:spPr>
          <a:xfrm>
            <a:off x="5089475" y="2060848"/>
            <a:ext cx="201622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标题 3"/>
          <p:cNvSpPr txBox="1">
            <a:spLocks/>
          </p:cNvSpPr>
          <p:nvPr/>
        </p:nvSpPr>
        <p:spPr>
          <a:xfrm>
            <a:off x="7177707" y="2060848"/>
            <a:ext cx="201622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标题 3"/>
          <p:cNvSpPr txBox="1">
            <a:spLocks/>
          </p:cNvSpPr>
          <p:nvPr/>
        </p:nvSpPr>
        <p:spPr>
          <a:xfrm>
            <a:off x="9265939" y="2060848"/>
            <a:ext cx="201622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r>
              <a:rPr lang="en-US" altLang="zh-CN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Freeform 84"/>
          <p:cNvSpPr>
            <a:spLocks noChangeAspect="1" noEditPoints="1" noChangeArrowheads="1"/>
          </p:cNvSpPr>
          <p:nvPr/>
        </p:nvSpPr>
        <p:spPr bwMode="auto">
          <a:xfrm>
            <a:off x="1561083" y="3531319"/>
            <a:ext cx="770448" cy="761777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solidFill>
                <a:srgbClr val="FC4B4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63" name="KSO_Shape"/>
          <p:cNvSpPr>
            <a:spLocks/>
          </p:cNvSpPr>
          <p:nvPr/>
        </p:nvSpPr>
        <p:spPr bwMode="auto">
          <a:xfrm>
            <a:off x="3649315" y="3477341"/>
            <a:ext cx="743747" cy="743747"/>
          </a:xfrm>
          <a:custGeom>
            <a:avLst/>
            <a:gdLst>
              <a:gd name="T0" fmla="*/ 1159904 w 2208213"/>
              <a:gd name="T1" fmla="*/ 523327 h 2209801"/>
              <a:gd name="T2" fmla="*/ 1199134 w 2208213"/>
              <a:gd name="T3" fmla="*/ 565478 h 2209801"/>
              <a:gd name="T4" fmla="*/ 1206816 w 2208213"/>
              <a:gd name="T5" fmla="*/ 627336 h 2209801"/>
              <a:gd name="T6" fmla="*/ 1183496 w 2208213"/>
              <a:gd name="T7" fmla="*/ 668666 h 2209801"/>
              <a:gd name="T8" fmla="*/ 954421 w 2208213"/>
              <a:gd name="T9" fmla="*/ 947300 h 2209801"/>
              <a:gd name="T10" fmla="*/ 901747 w 2208213"/>
              <a:gd name="T11" fmla="*/ 1002588 h 2209801"/>
              <a:gd name="T12" fmla="*/ 871569 w 2208213"/>
              <a:gd name="T13" fmla="*/ 1378936 h 2209801"/>
              <a:gd name="T14" fmla="*/ 822461 w 2208213"/>
              <a:gd name="T15" fmla="*/ 1396179 h 2209801"/>
              <a:gd name="T16" fmla="*/ 784602 w 2208213"/>
              <a:gd name="T17" fmla="*/ 1361418 h 2209801"/>
              <a:gd name="T18" fmla="*/ 740982 w 2208213"/>
              <a:gd name="T19" fmla="*/ 986166 h 2209801"/>
              <a:gd name="T20" fmla="*/ 701476 w 2208213"/>
              <a:gd name="T21" fmla="*/ 923487 h 2209801"/>
              <a:gd name="T22" fmla="*/ 699830 w 2208213"/>
              <a:gd name="T23" fmla="*/ 851775 h 2209801"/>
              <a:gd name="T24" fmla="*/ 735769 w 2208213"/>
              <a:gd name="T25" fmla="*/ 788002 h 2209801"/>
              <a:gd name="T26" fmla="*/ 801886 w 2208213"/>
              <a:gd name="T27" fmla="*/ 751873 h 2209801"/>
              <a:gd name="T28" fmla="*/ 1066626 w 2208213"/>
              <a:gd name="T29" fmla="*/ 521138 h 2209801"/>
              <a:gd name="T30" fmla="*/ 533853 w 2208213"/>
              <a:gd name="T31" fmla="*/ 676984 h 2209801"/>
              <a:gd name="T32" fmla="*/ 283900 w 2208213"/>
              <a:gd name="T33" fmla="*/ 652063 h 2209801"/>
              <a:gd name="T34" fmla="*/ 235717 w 2208213"/>
              <a:gd name="T35" fmla="*/ 799950 h 2209801"/>
              <a:gd name="T36" fmla="*/ 219838 w 2208213"/>
              <a:gd name="T37" fmla="*/ 953315 h 2209801"/>
              <a:gd name="T38" fmla="*/ 235990 w 2208213"/>
              <a:gd name="T39" fmla="*/ 1107228 h 2209801"/>
              <a:gd name="T40" fmla="*/ 284722 w 2208213"/>
              <a:gd name="T41" fmla="*/ 1255389 h 2209801"/>
              <a:gd name="T42" fmla="*/ 365484 w 2208213"/>
              <a:gd name="T43" fmla="*/ 1392049 h 2209801"/>
              <a:gd name="T44" fmla="*/ 469517 w 2208213"/>
              <a:gd name="T45" fmla="*/ 1504060 h 2209801"/>
              <a:gd name="T46" fmla="*/ 671834 w 2208213"/>
              <a:gd name="T47" fmla="*/ 1628669 h 2209801"/>
              <a:gd name="T48" fmla="*/ 922061 w 2208213"/>
              <a:gd name="T49" fmla="*/ 1683442 h 2209801"/>
              <a:gd name="T50" fmla="*/ 1075099 w 2208213"/>
              <a:gd name="T51" fmla="*/ 1897058 h 2209801"/>
              <a:gd name="T52" fmla="*/ 829252 w 2208213"/>
              <a:gd name="T53" fmla="*/ 1897606 h 2209801"/>
              <a:gd name="T54" fmla="*/ 643088 w 2208213"/>
              <a:gd name="T55" fmla="*/ 1852966 h 2209801"/>
              <a:gd name="T56" fmla="*/ 484300 w 2208213"/>
              <a:gd name="T57" fmla="*/ 1782308 h 2209801"/>
              <a:gd name="T58" fmla="*/ 338654 w 2208213"/>
              <a:gd name="T59" fmla="*/ 1681799 h 2209801"/>
              <a:gd name="T60" fmla="*/ 196841 w 2208213"/>
              <a:gd name="T61" fmla="*/ 1533637 h 2209801"/>
              <a:gd name="T62" fmla="*/ 84047 w 2208213"/>
              <a:gd name="T63" fmla="*/ 1345217 h 2209801"/>
              <a:gd name="T64" fmla="*/ 18342 w 2208213"/>
              <a:gd name="T65" fmla="*/ 1140913 h 2209801"/>
              <a:gd name="T66" fmla="*/ 0 w 2208213"/>
              <a:gd name="T67" fmla="*/ 928667 h 2209801"/>
              <a:gd name="T68" fmla="*/ 29020 w 2208213"/>
              <a:gd name="T69" fmla="*/ 717516 h 2209801"/>
              <a:gd name="T70" fmla="*/ 105128 w 2208213"/>
              <a:gd name="T71" fmla="*/ 516225 h 2209801"/>
              <a:gd name="T72" fmla="*/ 210530 w 2208213"/>
              <a:gd name="T73" fmla="*/ 353822 h 2209801"/>
              <a:gd name="T74" fmla="*/ 1141446 w 2208213"/>
              <a:gd name="T75" fmla="*/ 18620 h 2209801"/>
              <a:gd name="T76" fmla="*/ 1322266 w 2208213"/>
              <a:gd name="T77" fmla="*/ 74481 h 2209801"/>
              <a:gd name="T78" fmla="*/ 1477059 w 2208213"/>
              <a:gd name="T79" fmla="*/ 157177 h 2209801"/>
              <a:gd name="T80" fmla="*/ 1614592 w 2208213"/>
              <a:gd name="T81" fmla="*/ 267528 h 2209801"/>
              <a:gd name="T82" fmla="*/ 1754042 w 2208213"/>
              <a:gd name="T83" fmla="*/ 437575 h 2209801"/>
              <a:gd name="T84" fmla="*/ 1849932 w 2208213"/>
              <a:gd name="T85" fmla="*/ 632539 h 2209801"/>
              <a:gd name="T86" fmla="*/ 1898425 w 2208213"/>
              <a:gd name="T87" fmla="*/ 840647 h 2209801"/>
              <a:gd name="T88" fmla="*/ 1899521 w 2208213"/>
              <a:gd name="T89" fmla="*/ 1053410 h 2209801"/>
              <a:gd name="T90" fmla="*/ 1853220 w 2208213"/>
              <a:gd name="T91" fmla="*/ 1262339 h 2209801"/>
              <a:gd name="T92" fmla="*/ 1761440 w 2208213"/>
              <a:gd name="T93" fmla="*/ 1455113 h 2209801"/>
              <a:gd name="T94" fmla="*/ 1536237 w 2208213"/>
              <a:gd name="T95" fmla="*/ 1393502 h 2209801"/>
              <a:gd name="T96" fmla="*/ 1625825 w 2208213"/>
              <a:gd name="T97" fmla="*/ 1239886 h 2209801"/>
              <a:gd name="T98" fmla="*/ 1671304 w 2208213"/>
              <a:gd name="T99" fmla="*/ 1090925 h 2209801"/>
              <a:gd name="T100" fmla="*/ 1684455 w 2208213"/>
              <a:gd name="T101" fmla="*/ 937034 h 2209801"/>
              <a:gd name="T102" fmla="*/ 1665003 w 2208213"/>
              <a:gd name="T103" fmla="*/ 783965 h 2209801"/>
              <a:gd name="T104" fmla="*/ 1613770 w 2208213"/>
              <a:gd name="T105" fmla="*/ 636646 h 2209801"/>
              <a:gd name="T106" fmla="*/ 1529935 w 2208213"/>
              <a:gd name="T107" fmla="*/ 501102 h 2209801"/>
              <a:gd name="T108" fmla="*/ 1425004 w 2208213"/>
              <a:gd name="T109" fmla="*/ 392393 h 2209801"/>
              <a:gd name="T110" fmla="*/ 1313773 w 2208213"/>
              <a:gd name="T111" fmla="*/ 315174 h 2209801"/>
              <a:gd name="T112" fmla="*/ 1191035 w 2208213"/>
              <a:gd name="T113" fmla="*/ 259314 h 2209801"/>
              <a:gd name="T114" fmla="*/ 996790 w 2208213"/>
              <a:gd name="T115" fmla="*/ 220977 h 2209801"/>
              <a:gd name="T116" fmla="*/ 817613 w 2208213"/>
              <a:gd name="T117" fmla="*/ 53670 h 22098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208213" h="2209801">
                <a:moveTo>
                  <a:pt x="1288552" y="590550"/>
                </a:moveTo>
                <a:lnTo>
                  <a:pt x="1298410" y="590868"/>
                </a:lnTo>
                <a:lnTo>
                  <a:pt x="1307950" y="592138"/>
                </a:lnTo>
                <a:lnTo>
                  <a:pt x="1313039" y="593408"/>
                </a:lnTo>
                <a:lnTo>
                  <a:pt x="1317809" y="594678"/>
                </a:lnTo>
                <a:lnTo>
                  <a:pt x="1322579" y="596265"/>
                </a:lnTo>
                <a:lnTo>
                  <a:pt x="1326713" y="598170"/>
                </a:lnTo>
                <a:lnTo>
                  <a:pt x="1331483" y="600075"/>
                </a:lnTo>
                <a:lnTo>
                  <a:pt x="1335935" y="601980"/>
                </a:lnTo>
                <a:lnTo>
                  <a:pt x="1340705" y="604520"/>
                </a:lnTo>
                <a:lnTo>
                  <a:pt x="1344522" y="607060"/>
                </a:lnTo>
                <a:lnTo>
                  <a:pt x="1348974" y="610235"/>
                </a:lnTo>
                <a:lnTo>
                  <a:pt x="1352790" y="613410"/>
                </a:lnTo>
                <a:lnTo>
                  <a:pt x="1356924" y="616585"/>
                </a:lnTo>
                <a:lnTo>
                  <a:pt x="1360740" y="620078"/>
                </a:lnTo>
                <a:lnTo>
                  <a:pt x="1371870" y="631190"/>
                </a:lnTo>
                <a:lnTo>
                  <a:pt x="1375368" y="635000"/>
                </a:lnTo>
                <a:lnTo>
                  <a:pt x="1378867" y="639128"/>
                </a:lnTo>
                <a:lnTo>
                  <a:pt x="1382047" y="642938"/>
                </a:lnTo>
                <a:lnTo>
                  <a:pt x="1384909" y="647383"/>
                </a:lnTo>
                <a:lnTo>
                  <a:pt x="1387453" y="651510"/>
                </a:lnTo>
                <a:lnTo>
                  <a:pt x="1389997" y="655955"/>
                </a:lnTo>
                <a:lnTo>
                  <a:pt x="1392223" y="660718"/>
                </a:lnTo>
                <a:lnTo>
                  <a:pt x="1394131" y="664845"/>
                </a:lnTo>
                <a:lnTo>
                  <a:pt x="1395721" y="669608"/>
                </a:lnTo>
                <a:lnTo>
                  <a:pt x="1397311" y="674370"/>
                </a:lnTo>
                <a:lnTo>
                  <a:pt x="1398901" y="679133"/>
                </a:lnTo>
                <a:lnTo>
                  <a:pt x="1399855" y="683895"/>
                </a:lnTo>
                <a:lnTo>
                  <a:pt x="1401445" y="693738"/>
                </a:lnTo>
                <a:lnTo>
                  <a:pt x="1401763" y="703580"/>
                </a:lnTo>
                <a:lnTo>
                  <a:pt x="1401445" y="713105"/>
                </a:lnTo>
                <a:lnTo>
                  <a:pt x="1399855" y="722948"/>
                </a:lnTo>
                <a:lnTo>
                  <a:pt x="1398901" y="727710"/>
                </a:lnTo>
                <a:lnTo>
                  <a:pt x="1397311" y="732155"/>
                </a:lnTo>
                <a:lnTo>
                  <a:pt x="1395721" y="736918"/>
                </a:lnTo>
                <a:lnTo>
                  <a:pt x="1394131" y="741680"/>
                </a:lnTo>
                <a:lnTo>
                  <a:pt x="1392223" y="746443"/>
                </a:lnTo>
                <a:lnTo>
                  <a:pt x="1389997" y="750888"/>
                </a:lnTo>
                <a:lnTo>
                  <a:pt x="1387453" y="755015"/>
                </a:lnTo>
                <a:lnTo>
                  <a:pt x="1384909" y="759460"/>
                </a:lnTo>
                <a:lnTo>
                  <a:pt x="1382047" y="763905"/>
                </a:lnTo>
                <a:lnTo>
                  <a:pt x="1378867" y="767715"/>
                </a:lnTo>
                <a:lnTo>
                  <a:pt x="1375368" y="771525"/>
                </a:lnTo>
                <a:lnTo>
                  <a:pt x="1371870" y="775653"/>
                </a:lnTo>
                <a:lnTo>
                  <a:pt x="1123823" y="1022668"/>
                </a:lnTo>
                <a:lnTo>
                  <a:pt x="1123823" y="1030605"/>
                </a:lnTo>
                <a:lnTo>
                  <a:pt x="1123505" y="1038543"/>
                </a:lnTo>
                <a:lnTo>
                  <a:pt x="1122551" y="1046480"/>
                </a:lnTo>
                <a:lnTo>
                  <a:pt x="1121279" y="1053783"/>
                </a:lnTo>
                <a:lnTo>
                  <a:pt x="1120007" y="1061720"/>
                </a:lnTo>
                <a:lnTo>
                  <a:pt x="1117781" y="1069340"/>
                </a:lnTo>
                <a:lnTo>
                  <a:pt x="1115555" y="1076643"/>
                </a:lnTo>
                <a:lnTo>
                  <a:pt x="1112693" y="1084263"/>
                </a:lnTo>
                <a:lnTo>
                  <a:pt x="1109513" y="1091565"/>
                </a:lnTo>
                <a:lnTo>
                  <a:pt x="1106333" y="1098868"/>
                </a:lnTo>
                <a:lnTo>
                  <a:pt x="1102517" y="1105853"/>
                </a:lnTo>
                <a:lnTo>
                  <a:pt x="1098064" y="1112520"/>
                </a:lnTo>
                <a:lnTo>
                  <a:pt x="1093930" y="1119188"/>
                </a:lnTo>
                <a:lnTo>
                  <a:pt x="1088842" y="1125855"/>
                </a:lnTo>
                <a:lnTo>
                  <a:pt x="1083118" y="1132205"/>
                </a:lnTo>
                <a:lnTo>
                  <a:pt x="1077712" y="1138238"/>
                </a:lnTo>
                <a:lnTo>
                  <a:pt x="1071352" y="1143953"/>
                </a:lnTo>
                <a:lnTo>
                  <a:pt x="1064992" y="1149033"/>
                </a:lnTo>
                <a:lnTo>
                  <a:pt x="1058631" y="1154113"/>
                </a:lnTo>
                <a:lnTo>
                  <a:pt x="1051953" y="1158558"/>
                </a:lnTo>
                <a:lnTo>
                  <a:pt x="1045275" y="1163003"/>
                </a:lnTo>
                <a:lnTo>
                  <a:pt x="1038279" y="1166813"/>
                </a:lnTo>
                <a:lnTo>
                  <a:pt x="1031283" y="1169988"/>
                </a:lnTo>
                <a:lnTo>
                  <a:pt x="1023650" y="1173163"/>
                </a:lnTo>
                <a:lnTo>
                  <a:pt x="1023650" y="1562101"/>
                </a:lnTo>
                <a:lnTo>
                  <a:pt x="1023650" y="1567816"/>
                </a:lnTo>
                <a:lnTo>
                  <a:pt x="1022378" y="1573848"/>
                </a:lnTo>
                <a:lnTo>
                  <a:pt x="1021424" y="1579246"/>
                </a:lnTo>
                <a:lnTo>
                  <a:pt x="1019198" y="1584961"/>
                </a:lnTo>
                <a:lnTo>
                  <a:pt x="1016654" y="1590041"/>
                </a:lnTo>
                <a:lnTo>
                  <a:pt x="1013792" y="1594803"/>
                </a:lnTo>
                <a:lnTo>
                  <a:pt x="1010294" y="1599566"/>
                </a:lnTo>
                <a:lnTo>
                  <a:pt x="1006796" y="1603376"/>
                </a:lnTo>
                <a:lnTo>
                  <a:pt x="1002344" y="1607186"/>
                </a:lnTo>
                <a:lnTo>
                  <a:pt x="997892" y="1610361"/>
                </a:lnTo>
                <a:lnTo>
                  <a:pt x="993439" y="1613536"/>
                </a:lnTo>
                <a:lnTo>
                  <a:pt x="988033" y="1616076"/>
                </a:lnTo>
                <a:lnTo>
                  <a:pt x="982627" y="1617981"/>
                </a:lnTo>
                <a:lnTo>
                  <a:pt x="977221" y="1619568"/>
                </a:lnTo>
                <a:lnTo>
                  <a:pt x="971179" y="1620203"/>
                </a:lnTo>
                <a:lnTo>
                  <a:pt x="965455" y="1620838"/>
                </a:lnTo>
                <a:lnTo>
                  <a:pt x="959413" y="1620203"/>
                </a:lnTo>
                <a:lnTo>
                  <a:pt x="953370" y="1619568"/>
                </a:lnTo>
                <a:lnTo>
                  <a:pt x="947964" y="1617981"/>
                </a:lnTo>
                <a:lnTo>
                  <a:pt x="942558" y="1616076"/>
                </a:lnTo>
                <a:lnTo>
                  <a:pt x="937470" y="1613536"/>
                </a:lnTo>
                <a:lnTo>
                  <a:pt x="932700" y="1610361"/>
                </a:lnTo>
                <a:lnTo>
                  <a:pt x="927930" y="1607186"/>
                </a:lnTo>
                <a:lnTo>
                  <a:pt x="923795" y="1603376"/>
                </a:lnTo>
                <a:lnTo>
                  <a:pt x="919979" y="1599566"/>
                </a:lnTo>
                <a:lnTo>
                  <a:pt x="916799" y="1594803"/>
                </a:lnTo>
                <a:lnTo>
                  <a:pt x="913619" y="1590041"/>
                </a:lnTo>
                <a:lnTo>
                  <a:pt x="911393" y="1584961"/>
                </a:lnTo>
                <a:lnTo>
                  <a:pt x="909485" y="1579246"/>
                </a:lnTo>
                <a:lnTo>
                  <a:pt x="907895" y="1573848"/>
                </a:lnTo>
                <a:lnTo>
                  <a:pt x="906941" y="1567816"/>
                </a:lnTo>
                <a:lnTo>
                  <a:pt x="906623" y="1562101"/>
                </a:lnTo>
                <a:lnTo>
                  <a:pt x="906623" y="1173163"/>
                </a:lnTo>
                <a:lnTo>
                  <a:pt x="899627" y="1169988"/>
                </a:lnTo>
                <a:lnTo>
                  <a:pt x="892313" y="1166813"/>
                </a:lnTo>
                <a:lnTo>
                  <a:pt x="885316" y="1163003"/>
                </a:lnTo>
                <a:lnTo>
                  <a:pt x="878638" y="1158558"/>
                </a:lnTo>
                <a:lnTo>
                  <a:pt x="871960" y="1154113"/>
                </a:lnTo>
                <a:lnTo>
                  <a:pt x="865282" y="1149033"/>
                </a:lnTo>
                <a:lnTo>
                  <a:pt x="858922" y="1143953"/>
                </a:lnTo>
                <a:lnTo>
                  <a:pt x="852879" y="1138238"/>
                </a:lnTo>
                <a:lnTo>
                  <a:pt x="847473" y="1132205"/>
                </a:lnTo>
                <a:lnTo>
                  <a:pt x="842385" y="1125855"/>
                </a:lnTo>
                <a:lnTo>
                  <a:pt x="837297" y="1119505"/>
                </a:lnTo>
                <a:lnTo>
                  <a:pt x="832845" y="1113473"/>
                </a:lnTo>
                <a:lnTo>
                  <a:pt x="828393" y="1106488"/>
                </a:lnTo>
                <a:lnTo>
                  <a:pt x="824577" y="1099503"/>
                </a:lnTo>
                <a:lnTo>
                  <a:pt x="821397" y="1092835"/>
                </a:lnTo>
                <a:lnTo>
                  <a:pt x="818216" y="1085850"/>
                </a:lnTo>
                <a:lnTo>
                  <a:pt x="815354" y="1078230"/>
                </a:lnTo>
                <a:lnTo>
                  <a:pt x="813128" y="1071245"/>
                </a:lnTo>
                <a:lnTo>
                  <a:pt x="811220" y="1063625"/>
                </a:lnTo>
                <a:lnTo>
                  <a:pt x="809630" y="1056323"/>
                </a:lnTo>
                <a:lnTo>
                  <a:pt x="808040" y="1048703"/>
                </a:lnTo>
                <a:lnTo>
                  <a:pt x="807086" y="1041400"/>
                </a:lnTo>
                <a:lnTo>
                  <a:pt x="806768" y="1033463"/>
                </a:lnTo>
                <a:lnTo>
                  <a:pt x="806450" y="1025843"/>
                </a:lnTo>
                <a:lnTo>
                  <a:pt x="806768" y="1018540"/>
                </a:lnTo>
                <a:lnTo>
                  <a:pt x="807086" y="1010920"/>
                </a:lnTo>
                <a:lnTo>
                  <a:pt x="808040" y="1002983"/>
                </a:lnTo>
                <a:lnTo>
                  <a:pt x="809630" y="995680"/>
                </a:lnTo>
                <a:lnTo>
                  <a:pt x="811220" y="988060"/>
                </a:lnTo>
                <a:lnTo>
                  <a:pt x="813128" y="981075"/>
                </a:lnTo>
                <a:lnTo>
                  <a:pt x="815354" y="973455"/>
                </a:lnTo>
                <a:lnTo>
                  <a:pt x="818216" y="966470"/>
                </a:lnTo>
                <a:lnTo>
                  <a:pt x="821397" y="959485"/>
                </a:lnTo>
                <a:lnTo>
                  <a:pt x="824577" y="952183"/>
                </a:lnTo>
                <a:lnTo>
                  <a:pt x="828393" y="945515"/>
                </a:lnTo>
                <a:lnTo>
                  <a:pt x="832845" y="938848"/>
                </a:lnTo>
                <a:lnTo>
                  <a:pt x="837297" y="932180"/>
                </a:lnTo>
                <a:lnTo>
                  <a:pt x="842385" y="925830"/>
                </a:lnTo>
                <a:lnTo>
                  <a:pt x="847473" y="920115"/>
                </a:lnTo>
                <a:lnTo>
                  <a:pt x="852879" y="914083"/>
                </a:lnTo>
                <a:lnTo>
                  <a:pt x="859240" y="908368"/>
                </a:lnTo>
                <a:lnTo>
                  <a:pt x="865282" y="902653"/>
                </a:lnTo>
                <a:lnTo>
                  <a:pt x="871960" y="897890"/>
                </a:lnTo>
                <a:lnTo>
                  <a:pt x="878638" y="893445"/>
                </a:lnTo>
                <a:lnTo>
                  <a:pt x="885316" y="889000"/>
                </a:lnTo>
                <a:lnTo>
                  <a:pt x="892313" y="885508"/>
                </a:lnTo>
                <a:lnTo>
                  <a:pt x="899627" y="882015"/>
                </a:lnTo>
                <a:lnTo>
                  <a:pt x="906941" y="878840"/>
                </a:lnTo>
                <a:lnTo>
                  <a:pt x="914573" y="875983"/>
                </a:lnTo>
                <a:lnTo>
                  <a:pt x="921887" y="873760"/>
                </a:lnTo>
                <a:lnTo>
                  <a:pt x="929520" y="872173"/>
                </a:lnTo>
                <a:lnTo>
                  <a:pt x="936834" y="870585"/>
                </a:lnTo>
                <a:lnTo>
                  <a:pt x="944784" y="869315"/>
                </a:lnTo>
                <a:lnTo>
                  <a:pt x="952734" y="868363"/>
                </a:lnTo>
                <a:lnTo>
                  <a:pt x="960685" y="868045"/>
                </a:lnTo>
                <a:lnTo>
                  <a:pt x="967999" y="867728"/>
                </a:lnTo>
                <a:lnTo>
                  <a:pt x="1216364" y="620078"/>
                </a:lnTo>
                <a:lnTo>
                  <a:pt x="1219862" y="616585"/>
                </a:lnTo>
                <a:lnTo>
                  <a:pt x="1223996" y="613410"/>
                </a:lnTo>
                <a:lnTo>
                  <a:pt x="1228130" y="610235"/>
                </a:lnTo>
                <a:lnTo>
                  <a:pt x="1232264" y="607060"/>
                </a:lnTo>
                <a:lnTo>
                  <a:pt x="1236398" y="604520"/>
                </a:lnTo>
                <a:lnTo>
                  <a:pt x="1240851" y="601980"/>
                </a:lnTo>
                <a:lnTo>
                  <a:pt x="1245621" y="599758"/>
                </a:lnTo>
                <a:lnTo>
                  <a:pt x="1250073" y="597535"/>
                </a:lnTo>
                <a:lnTo>
                  <a:pt x="1254843" y="596265"/>
                </a:lnTo>
                <a:lnTo>
                  <a:pt x="1259295" y="594678"/>
                </a:lnTo>
                <a:lnTo>
                  <a:pt x="1264065" y="593408"/>
                </a:lnTo>
                <a:lnTo>
                  <a:pt x="1268835" y="592138"/>
                </a:lnTo>
                <a:lnTo>
                  <a:pt x="1278694" y="590868"/>
                </a:lnTo>
                <a:lnTo>
                  <a:pt x="1288552" y="590550"/>
                </a:lnTo>
                <a:close/>
                <a:moveTo>
                  <a:pt x="799395" y="26988"/>
                </a:moveTo>
                <a:lnTo>
                  <a:pt x="618825" y="785302"/>
                </a:lnTo>
                <a:lnTo>
                  <a:pt x="426196" y="592785"/>
                </a:lnTo>
                <a:lnTo>
                  <a:pt x="414454" y="608987"/>
                </a:lnTo>
                <a:lnTo>
                  <a:pt x="403030" y="625189"/>
                </a:lnTo>
                <a:lnTo>
                  <a:pt x="392240" y="641708"/>
                </a:lnTo>
                <a:lnTo>
                  <a:pt x="381450" y="658228"/>
                </a:lnTo>
                <a:lnTo>
                  <a:pt x="371295" y="674748"/>
                </a:lnTo>
                <a:lnTo>
                  <a:pt x="361775" y="691585"/>
                </a:lnTo>
                <a:lnTo>
                  <a:pt x="352254" y="709058"/>
                </a:lnTo>
                <a:lnTo>
                  <a:pt x="343369" y="726213"/>
                </a:lnTo>
                <a:lnTo>
                  <a:pt x="336387" y="741144"/>
                </a:lnTo>
                <a:lnTo>
                  <a:pt x="329088" y="756393"/>
                </a:lnTo>
                <a:lnTo>
                  <a:pt x="322741" y="771642"/>
                </a:lnTo>
                <a:lnTo>
                  <a:pt x="316711" y="786573"/>
                </a:lnTo>
                <a:lnTo>
                  <a:pt x="310365" y="801822"/>
                </a:lnTo>
                <a:lnTo>
                  <a:pt x="304652" y="817706"/>
                </a:lnTo>
                <a:lnTo>
                  <a:pt x="299257" y="832955"/>
                </a:lnTo>
                <a:lnTo>
                  <a:pt x="294180" y="848839"/>
                </a:lnTo>
                <a:lnTo>
                  <a:pt x="289420" y="864723"/>
                </a:lnTo>
                <a:lnTo>
                  <a:pt x="284977" y="880290"/>
                </a:lnTo>
                <a:lnTo>
                  <a:pt x="280851" y="896174"/>
                </a:lnTo>
                <a:lnTo>
                  <a:pt x="276726" y="912376"/>
                </a:lnTo>
                <a:lnTo>
                  <a:pt x="273235" y="927942"/>
                </a:lnTo>
                <a:lnTo>
                  <a:pt x="270062" y="944144"/>
                </a:lnTo>
                <a:lnTo>
                  <a:pt x="267523" y="960346"/>
                </a:lnTo>
                <a:lnTo>
                  <a:pt x="264667" y="976548"/>
                </a:lnTo>
                <a:lnTo>
                  <a:pt x="262128" y="992433"/>
                </a:lnTo>
                <a:lnTo>
                  <a:pt x="260224" y="1008634"/>
                </a:lnTo>
                <a:lnTo>
                  <a:pt x="258637" y="1024836"/>
                </a:lnTo>
                <a:lnTo>
                  <a:pt x="257050" y="1041038"/>
                </a:lnTo>
                <a:lnTo>
                  <a:pt x="256098" y="1057240"/>
                </a:lnTo>
                <a:lnTo>
                  <a:pt x="255464" y="1073760"/>
                </a:lnTo>
                <a:lnTo>
                  <a:pt x="254829" y="1089962"/>
                </a:lnTo>
                <a:lnTo>
                  <a:pt x="254829" y="1105846"/>
                </a:lnTo>
                <a:lnTo>
                  <a:pt x="254829" y="1122683"/>
                </a:lnTo>
                <a:lnTo>
                  <a:pt x="255464" y="1138568"/>
                </a:lnTo>
                <a:lnTo>
                  <a:pt x="256416" y="1155087"/>
                </a:lnTo>
                <a:lnTo>
                  <a:pt x="257050" y="1171289"/>
                </a:lnTo>
                <a:lnTo>
                  <a:pt x="258637" y="1187491"/>
                </a:lnTo>
                <a:lnTo>
                  <a:pt x="260224" y="1203693"/>
                </a:lnTo>
                <a:lnTo>
                  <a:pt x="262128" y="1219895"/>
                </a:lnTo>
                <a:lnTo>
                  <a:pt x="264667" y="1236097"/>
                </a:lnTo>
                <a:lnTo>
                  <a:pt x="267523" y="1251981"/>
                </a:lnTo>
                <a:lnTo>
                  <a:pt x="270379" y="1268183"/>
                </a:lnTo>
                <a:lnTo>
                  <a:pt x="273552" y="1284385"/>
                </a:lnTo>
                <a:lnTo>
                  <a:pt x="277361" y="1300269"/>
                </a:lnTo>
                <a:lnTo>
                  <a:pt x="281169" y="1316153"/>
                </a:lnTo>
                <a:lnTo>
                  <a:pt x="284977" y="1332038"/>
                </a:lnTo>
                <a:lnTo>
                  <a:pt x="289737" y="1347922"/>
                </a:lnTo>
                <a:lnTo>
                  <a:pt x="294497" y="1363488"/>
                </a:lnTo>
                <a:lnTo>
                  <a:pt x="299575" y="1379373"/>
                </a:lnTo>
                <a:lnTo>
                  <a:pt x="305287" y="1394622"/>
                </a:lnTo>
                <a:lnTo>
                  <a:pt x="310682" y="1410188"/>
                </a:lnTo>
                <a:lnTo>
                  <a:pt x="317029" y="1425437"/>
                </a:lnTo>
                <a:lnTo>
                  <a:pt x="323376" y="1440686"/>
                </a:lnTo>
                <a:lnTo>
                  <a:pt x="330040" y="1456252"/>
                </a:lnTo>
                <a:lnTo>
                  <a:pt x="337022" y="1471184"/>
                </a:lnTo>
                <a:lnTo>
                  <a:pt x="344003" y="1486115"/>
                </a:lnTo>
                <a:lnTo>
                  <a:pt x="351620" y="1501046"/>
                </a:lnTo>
                <a:lnTo>
                  <a:pt x="359553" y="1515660"/>
                </a:lnTo>
                <a:lnTo>
                  <a:pt x="367804" y="1530273"/>
                </a:lnTo>
                <a:lnTo>
                  <a:pt x="376373" y="1544887"/>
                </a:lnTo>
                <a:lnTo>
                  <a:pt x="384941" y="1558865"/>
                </a:lnTo>
                <a:lnTo>
                  <a:pt x="394461" y="1573161"/>
                </a:lnTo>
                <a:lnTo>
                  <a:pt x="403982" y="1587139"/>
                </a:lnTo>
                <a:lnTo>
                  <a:pt x="413819" y="1601117"/>
                </a:lnTo>
                <a:lnTo>
                  <a:pt x="423657" y="1614777"/>
                </a:lnTo>
                <a:lnTo>
                  <a:pt x="434130" y="1628120"/>
                </a:lnTo>
                <a:lnTo>
                  <a:pt x="444919" y="1641780"/>
                </a:lnTo>
                <a:lnTo>
                  <a:pt x="455709" y="1655123"/>
                </a:lnTo>
                <a:lnTo>
                  <a:pt x="466816" y="1668148"/>
                </a:lnTo>
                <a:lnTo>
                  <a:pt x="478558" y="1680856"/>
                </a:lnTo>
                <a:lnTo>
                  <a:pt x="490300" y="1693563"/>
                </a:lnTo>
                <a:lnTo>
                  <a:pt x="502676" y="1706270"/>
                </a:lnTo>
                <a:lnTo>
                  <a:pt x="512832" y="1716119"/>
                </a:lnTo>
                <a:lnTo>
                  <a:pt x="522987" y="1725967"/>
                </a:lnTo>
                <a:lnTo>
                  <a:pt x="533776" y="1735497"/>
                </a:lnTo>
                <a:lnTo>
                  <a:pt x="544249" y="1744710"/>
                </a:lnTo>
                <a:lnTo>
                  <a:pt x="555039" y="1753923"/>
                </a:lnTo>
                <a:lnTo>
                  <a:pt x="565511" y="1762818"/>
                </a:lnTo>
                <a:lnTo>
                  <a:pt x="587725" y="1780291"/>
                </a:lnTo>
                <a:lnTo>
                  <a:pt x="609939" y="1796811"/>
                </a:lnTo>
                <a:lnTo>
                  <a:pt x="633106" y="1812695"/>
                </a:lnTo>
                <a:lnTo>
                  <a:pt x="656589" y="1827626"/>
                </a:lnTo>
                <a:lnTo>
                  <a:pt x="680073" y="1841604"/>
                </a:lnTo>
                <a:lnTo>
                  <a:pt x="704509" y="1854629"/>
                </a:lnTo>
                <a:lnTo>
                  <a:pt x="728944" y="1867337"/>
                </a:lnTo>
                <a:lnTo>
                  <a:pt x="753697" y="1878774"/>
                </a:lnTo>
                <a:lnTo>
                  <a:pt x="778768" y="1889257"/>
                </a:lnTo>
                <a:lnTo>
                  <a:pt x="804155" y="1899741"/>
                </a:lnTo>
                <a:lnTo>
                  <a:pt x="829543" y="1908636"/>
                </a:lnTo>
                <a:lnTo>
                  <a:pt x="855566" y="1916896"/>
                </a:lnTo>
                <a:lnTo>
                  <a:pt x="881906" y="1923885"/>
                </a:lnTo>
                <a:lnTo>
                  <a:pt x="908245" y="1930556"/>
                </a:lnTo>
                <a:lnTo>
                  <a:pt x="934585" y="1936592"/>
                </a:lnTo>
                <a:lnTo>
                  <a:pt x="961242" y="1941357"/>
                </a:lnTo>
                <a:lnTo>
                  <a:pt x="988217" y="1945805"/>
                </a:lnTo>
                <a:lnTo>
                  <a:pt x="1014874" y="1948982"/>
                </a:lnTo>
                <a:lnTo>
                  <a:pt x="1042165" y="1951206"/>
                </a:lnTo>
                <a:lnTo>
                  <a:pt x="1068823" y="1952794"/>
                </a:lnTo>
                <a:lnTo>
                  <a:pt x="1095797" y="1953112"/>
                </a:lnTo>
                <a:lnTo>
                  <a:pt x="1123089" y="1953112"/>
                </a:lnTo>
                <a:lnTo>
                  <a:pt x="1150063" y="1951841"/>
                </a:lnTo>
                <a:lnTo>
                  <a:pt x="1177355" y="1950253"/>
                </a:lnTo>
                <a:lnTo>
                  <a:pt x="1204012" y="1947711"/>
                </a:lnTo>
                <a:lnTo>
                  <a:pt x="1231304" y="1944217"/>
                </a:lnTo>
                <a:lnTo>
                  <a:pt x="1257961" y="1939451"/>
                </a:lnTo>
                <a:lnTo>
                  <a:pt x="1284618" y="1934368"/>
                </a:lnTo>
                <a:lnTo>
                  <a:pt x="1311275" y="1928015"/>
                </a:lnTo>
                <a:lnTo>
                  <a:pt x="1258913" y="2147853"/>
                </a:lnTo>
                <a:lnTo>
                  <a:pt x="1246219" y="2200588"/>
                </a:lnTo>
                <a:lnTo>
                  <a:pt x="1220514" y="2203130"/>
                </a:lnTo>
                <a:lnTo>
                  <a:pt x="1195126" y="2205989"/>
                </a:lnTo>
                <a:lnTo>
                  <a:pt x="1169104" y="2207895"/>
                </a:lnTo>
                <a:lnTo>
                  <a:pt x="1143082" y="2209166"/>
                </a:lnTo>
                <a:lnTo>
                  <a:pt x="1117694" y="2209801"/>
                </a:lnTo>
                <a:lnTo>
                  <a:pt x="1091672" y="2209801"/>
                </a:lnTo>
                <a:lnTo>
                  <a:pt x="1065649" y="2209483"/>
                </a:lnTo>
                <a:lnTo>
                  <a:pt x="1039627" y="2208530"/>
                </a:lnTo>
                <a:lnTo>
                  <a:pt x="1013287" y="2206307"/>
                </a:lnTo>
                <a:lnTo>
                  <a:pt x="987265" y="2204083"/>
                </a:lnTo>
                <a:lnTo>
                  <a:pt x="961242" y="2201224"/>
                </a:lnTo>
                <a:lnTo>
                  <a:pt x="935537" y="2197411"/>
                </a:lnTo>
                <a:lnTo>
                  <a:pt x="909832" y="2193282"/>
                </a:lnTo>
                <a:lnTo>
                  <a:pt x="883810" y="2188199"/>
                </a:lnTo>
                <a:lnTo>
                  <a:pt x="857787" y="2182798"/>
                </a:lnTo>
                <a:lnTo>
                  <a:pt x="832400" y="2176762"/>
                </a:lnTo>
                <a:lnTo>
                  <a:pt x="832717" y="2174856"/>
                </a:lnTo>
                <a:lnTo>
                  <a:pt x="814946" y="2170091"/>
                </a:lnTo>
                <a:lnTo>
                  <a:pt x="797808" y="2165325"/>
                </a:lnTo>
                <a:lnTo>
                  <a:pt x="780037" y="2160242"/>
                </a:lnTo>
                <a:lnTo>
                  <a:pt x="762583" y="2154842"/>
                </a:lnTo>
                <a:lnTo>
                  <a:pt x="745446" y="2149441"/>
                </a:lnTo>
                <a:lnTo>
                  <a:pt x="727992" y="2143087"/>
                </a:lnTo>
                <a:lnTo>
                  <a:pt x="710856" y="2136734"/>
                </a:lnTo>
                <a:lnTo>
                  <a:pt x="693719" y="2130380"/>
                </a:lnTo>
                <a:lnTo>
                  <a:pt x="676900" y="2123391"/>
                </a:lnTo>
                <a:lnTo>
                  <a:pt x="660080" y="2116084"/>
                </a:lnTo>
                <a:lnTo>
                  <a:pt x="642943" y="2108777"/>
                </a:lnTo>
                <a:lnTo>
                  <a:pt x="626441" y="2100835"/>
                </a:lnTo>
                <a:lnTo>
                  <a:pt x="609939" y="2092893"/>
                </a:lnTo>
                <a:lnTo>
                  <a:pt x="593437" y="2084633"/>
                </a:lnTo>
                <a:lnTo>
                  <a:pt x="577253" y="2076056"/>
                </a:lnTo>
                <a:lnTo>
                  <a:pt x="561385" y="2067478"/>
                </a:lnTo>
                <a:lnTo>
                  <a:pt x="545201" y="2057948"/>
                </a:lnTo>
                <a:lnTo>
                  <a:pt x="529016" y="2048417"/>
                </a:lnTo>
                <a:lnTo>
                  <a:pt x="513149" y="2038887"/>
                </a:lnTo>
                <a:lnTo>
                  <a:pt x="497916" y="2028721"/>
                </a:lnTo>
                <a:lnTo>
                  <a:pt x="482049" y="2018555"/>
                </a:lnTo>
                <a:lnTo>
                  <a:pt x="466816" y="2007754"/>
                </a:lnTo>
                <a:lnTo>
                  <a:pt x="451901" y="1996952"/>
                </a:lnTo>
                <a:lnTo>
                  <a:pt x="436668" y="1985833"/>
                </a:lnTo>
                <a:lnTo>
                  <a:pt x="422070" y="1974397"/>
                </a:lnTo>
                <a:lnTo>
                  <a:pt x="407155" y="1962642"/>
                </a:lnTo>
                <a:lnTo>
                  <a:pt x="392557" y="1950888"/>
                </a:lnTo>
                <a:lnTo>
                  <a:pt x="378277" y="1938498"/>
                </a:lnTo>
                <a:lnTo>
                  <a:pt x="364313" y="1926109"/>
                </a:lnTo>
                <a:lnTo>
                  <a:pt x="350033" y="1913083"/>
                </a:lnTo>
                <a:lnTo>
                  <a:pt x="336387" y="1900058"/>
                </a:lnTo>
                <a:lnTo>
                  <a:pt x="322424" y="1886716"/>
                </a:lnTo>
                <a:lnTo>
                  <a:pt x="305604" y="1869243"/>
                </a:lnTo>
                <a:lnTo>
                  <a:pt x="289420" y="1852088"/>
                </a:lnTo>
                <a:lnTo>
                  <a:pt x="273235" y="1833980"/>
                </a:lnTo>
                <a:lnTo>
                  <a:pt x="258002" y="1815554"/>
                </a:lnTo>
                <a:lnTo>
                  <a:pt x="242452" y="1797446"/>
                </a:lnTo>
                <a:lnTo>
                  <a:pt x="228172" y="1779020"/>
                </a:lnTo>
                <a:lnTo>
                  <a:pt x="213891" y="1760277"/>
                </a:lnTo>
                <a:lnTo>
                  <a:pt x="200245" y="1741216"/>
                </a:lnTo>
                <a:lnTo>
                  <a:pt x="187234" y="1721837"/>
                </a:lnTo>
                <a:lnTo>
                  <a:pt x="174223" y="1702141"/>
                </a:lnTo>
                <a:lnTo>
                  <a:pt x="161846" y="1682444"/>
                </a:lnTo>
                <a:lnTo>
                  <a:pt x="150105" y="1662748"/>
                </a:lnTo>
                <a:lnTo>
                  <a:pt x="138363" y="1642734"/>
                </a:lnTo>
                <a:lnTo>
                  <a:pt x="127573" y="1622402"/>
                </a:lnTo>
                <a:lnTo>
                  <a:pt x="117101" y="1602388"/>
                </a:lnTo>
                <a:lnTo>
                  <a:pt x="106946" y="1581420"/>
                </a:lnTo>
                <a:lnTo>
                  <a:pt x="97425" y="1560453"/>
                </a:lnTo>
                <a:lnTo>
                  <a:pt x="87905" y="1539486"/>
                </a:lnTo>
                <a:lnTo>
                  <a:pt x="79336" y="1518836"/>
                </a:lnTo>
                <a:lnTo>
                  <a:pt x="71085" y="1497551"/>
                </a:lnTo>
                <a:lnTo>
                  <a:pt x="63152" y="1476267"/>
                </a:lnTo>
                <a:lnTo>
                  <a:pt x="56170" y="1454664"/>
                </a:lnTo>
                <a:lnTo>
                  <a:pt x="49189" y="1432744"/>
                </a:lnTo>
                <a:lnTo>
                  <a:pt x="42842" y="1411141"/>
                </a:lnTo>
                <a:lnTo>
                  <a:pt x="36495" y="1389539"/>
                </a:lnTo>
                <a:lnTo>
                  <a:pt x="31100" y="1367618"/>
                </a:lnTo>
                <a:lnTo>
                  <a:pt x="25705" y="1345380"/>
                </a:lnTo>
                <a:lnTo>
                  <a:pt x="21262" y="1323460"/>
                </a:lnTo>
                <a:lnTo>
                  <a:pt x="17137" y="1301222"/>
                </a:lnTo>
                <a:lnTo>
                  <a:pt x="13328" y="1278984"/>
                </a:lnTo>
                <a:lnTo>
                  <a:pt x="10155" y="1256746"/>
                </a:lnTo>
                <a:lnTo>
                  <a:pt x="7299" y="1234508"/>
                </a:lnTo>
                <a:lnTo>
                  <a:pt x="5077" y="1211953"/>
                </a:lnTo>
                <a:lnTo>
                  <a:pt x="2856" y="1189397"/>
                </a:lnTo>
                <a:lnTo>
                  <a:pt x="1587" y="1167159"/>
                </a:lnTo>
                <a:lnTo>
                  <a:pt x="317" y="1144604"/>
                </a:lnTo>
                <a:lnTo>
                  <a:pt x="0" y="1122048"/>
                </a:lnTo>
                <a:lnTo>
                  <a:pt x="0" y="1099810"/>
                </a:lnTo>
                <a:lnTo>
                  <a:pt x="0" y="1077254"/>
                </a:lnTo>
                <a:lnTo>
                  <a:pt x="635" y="1054699"/>
                </a:lnTo>
                <a:lnTo>
                  <a:pt x="2221" y="1032461"/>
                </a:lnTo>
                <a:lnTo>
                  <a:pt x="3808" y="1009905"/>
                </a:lnTo>
                <a:lnTo>
                  <a:pt x="5712" y="987350"/>
                </a:lnTo>
                <a:lnTo>
                  <a:pt x="8568" y="965429"/>
                </a:lnTo>
                <a:lnTo>
                  <a:pt x="11742" y="942874"/>
                </a:lnTo>
                <a:lnTo>
                  <a:pt x="14915" y="920636"/>
                </a:lnTo>
                <a:lnTo>
                  <a:pt x="19041" y="898398"/>
                </a:lnTo>
                <a:lnTo>
                  <a:pt x="23484" y="876478"/>
                </a:lnTo>
                <a:lnTo>
                  <a:pt x="28244" y="854240"/>
                </a:lnTo>
                <a:lnTo>
                  <a:pt x="33639" y="832319"/>
                </a:lnTo>
                <a:lnTo>
                  <a:pt x="39351" y="810717"/>
                </a:lnTo>
                <a:lnTo>
                  <a:pt x="45380" y="788479"/>
                </a:lnTo>
                <a:lnTo>
                  <a:pt x="52045" y="766876"/>
                </a:lnTo>
                <a:lnTo>
                  <a:pt x="59344" y="745591"/>
                </a:lnTo>
                <a:lnTo>
                  <a:pt x="66643" y="723989"/>
                </a:lnTo>
                <a:lnTo>
                  <a:pt x="74894" y="702704"/>
                </a:lnTo>
                <a:lnTo>
                  <a:pt x="83145" y="681737"/>
                </a:lnTo>
                <a:lnTo>
                  <a:pt x="92348" y="660452"/>
                </a:lnTo>
                <a:lnTo>
                  <a:pt x="101868" y="639802"/>
                </a:lnTo>
                <a:lnTo>
                  <a:pt x="111706" y="619153"/>
                </a:lnTo>
                <a:lnTo>
                  <a:pt x="121861" y="598821"/>
                </a:lnTo>
                <a:lnTo>
                  <a:pt x="132333" y="578171"/>
                </a:lnTo>
                <a:lnTo>
                  <a:pt x="143758" y="558157"/>
                </a:lnTo>
                <a:lnTo>
                  <a:pt x="155182" y="538143"/>
                </a:lnTo>
                <a:lnTo>
                  <a:pt x="165337" y="521623"/>
                </a:lnTo>
                <a:lnTo>
                  <a:pt x="175810" y="505422"/>
                </a:lnTo>
                <a:lnTo>
                  <a:pt x="186282" y="489220"/>
                </a:lnTo>
                <a:lnTo>
                  <a:pt x="197389" y="473018"/>
                </a:lnTo>
                <a:lnTo>
                  <a:pt x="208814" y="457451"/>
                </a:lnTo>
                <a:lnTo>
                  <a:pt x="220238" y="441567"/>
                </a:lnTo>
                <a:lnTo>
                  <a:pt x="231980" y="425683"/>
                </a:lnTo>
                <a:lnTo>
                  <a:pt x="244039" y="410434"/>
                </a:lnTo>
                <a:lnTo>
                  <a:pt x="41255" y="207115"/>
                </a:lnTo>
                <a:lnTo>
                  <a:pt x="799395" y="26988"/>
                </a:lnTo>
                <a:close/>
                <a:moveTo>
                  <a:pt x="1115113" y="0"/>
                </a:moveTo>
                <a:lnTo>
                  <a:pt x="1141155" y="953"/>
                </a:lnTo>
                <a:lnTo>
                  <a:pt x="1167196" y="1906"/>
                </a:lnTo>
                <a:lnTo>
                  <a:pt x="1193555" y="3494"/>
                </a:lnTo>
                <a:lnTo>
                  <a:pt x="1219596" y="6035"/>
                </a:lnTo>
                <a:lnTo>
                  <a:pt x="1245320" y="9212"/>
                </a:lnTo>
                <a:lnTo>
                  <a:pt x="1271044" y="12706"/>
                </a:lnTo>
                <a:lnTo>
                  <a:pt x="1297085" y="17152"/>
                </a:lnTo>
                <a:lnTo>
                  <a:pt x="1323126" y="21599"/>
                </a:lnTo>
                <a:lnTo>
                  <a:pt x="1348532" y="27317"/>
                </a:lnTo>
                <a:lnTo>
                  <a:pt x="1374574" y="33670"/>
                </a:lnTo>
                <a:lnTo>
                  <a:pt x="1392676" y="38434"/>
                </a:lnTo>
                <a:lnTo>
                  <a:pt x="1410460" y="42881"/>
                </a:lnTo>
                <a:lnTo>
                  <a:pt x="1428244" y="48599"/>
                </a:lnTo>
                <a:lnTo>
                  <a:pt x="1445711" y="53999"/>
                </a:lnTo>
                <a:lnTo>
                  <a:pt x="1463495" y="60034"/>
                </a:lnTo>
                <a:lnTo>
                  <a:pt x="1480962" y="66387"/>
                </a:lnTo>
                <a:lnTo>
                  <a:pt x="1498746" y="72422"/>
                </a:lnTo>
                <a:lnTo>
                  <a:pt x="1515578" y="79092"/>
                </a:lnTo>
                <a:lnTo>
                  <a:pt x="1532727" y="86398"/>
                </a:lnTo>
                <a:lnTo>
                  <a:pt x="1549876" y="93703"/>
                </a:lnTo>
                <a:lnTo>
                  <a:pt x="1566708" y="101327"/>
                </a:lnTo>
                <a:lnTo>
                  <a:pt x="1583222" y="109585"/>
                </a:lnTo>
                <a:lnTo>
                  <a:pt x="1600053" y="117526"/>
                </a:lnTo>
                <a:lnTo>
                  <a:pt x="1616250" y="126103"/>
                </a:lnTo>
                <a:lnTo>
                  <a:pt x="1632764" y="134679"/>
                </a:lnTo>
                <a:lnTo>
                  <a:pt x="1648960" y="143890"/>
                </a:lnTo>
                <a:lnTo>
                  <a:pt x="1665157" y="152784"/>
                </a:lnTo>
                <a:lnTo>
                  <a:pt x="1681035" y="162631"/>
                </a:lnTo>
                <a:lnTo>
                  <a:pt x="1696597" y="172478"/>
                </a:lnTo>
                <a:lnTo>
                  <a:pt x="1712158" y="182325"/>
                </a:lnTo>
                <a:lnTo>
                  <a:pt x="1727402" y="193124"/>
                </a:lnTo>
                <a:lnTo>
                  <a:pt x="1742645" y="203606"/>
                </a:lnTo>
                <a:lnTo>
                  <a:pt x="1757572" y="214406"/>
                </a:lnTo>
                <a:lnTo>
                  <a:pt x="1772498" y="225206"/>
                </a:lnTo>
                <a:lnTo>
                  <a:pt x="1787106" y="236641"/>
                </a:lnTo>
                <a:lnTo>
                  <a:pt x="1801715" y="248711"/>
                </a:lnTo>
                <a:lnTo>
                  <a:pt x="1816323" y="260464"/>
                </a:lnTo>
                <a:lnTo>
                  <a:pt x="1830614" y="272534"/>
                </a:lnTo>
                <a:lnTo>
                  <a:pt x="1844270" y="284922"/>
                </a:lnTo>
                <a:lnTo>
                  <a:pt x="1857926" y="297310"/>
                </a:lnTo>
                <a:lnTo>
                  <a:pt x="1871582" y="310333"/>
                </a:lnTo>
                <a:lnTo>
                  <a:pt x="1884920" y="323356"/>
                </a:lnTo>
                <a:lnTo>
                  <a:pt x="1901751" y="340826"/>
                </a:lnTo>
                <a:lnTo>
                  <a:pt x="1918265" y="358296"/>
                </a:lnTo>
                <a:lnTo>
                  <a:pt x="1934144" y="376084"/>
                </a:lnTo>
                <a:lnTo>
                  <a:pt x="1949706" y="394190"/>
                </a:lnTo>
                <a:lnTo>
                  <a:pt x="1964632" y="412295"/>
                </a:lnTo>
                <a:lnTo>
                  <a:pt x="1979240" y="431036"/>
                </a:lnTo>
                <a:lnTo>
                  <a:pt x="1993531" y="449776"/>
                </a:lnTo>
                <a:lnTo>
                  <a:pt x="2007187" y="468835"/>
                </a:lnTo>
                <a:lnTo>
                  <a:pt x="2020525" y="487893"/>
                </a:lnTo>
                <a:lnTo>
                  <a:pt x="2033228" y="507587"/>
                </a:lnTo>
                <a:lnTo>
                  <a:pt x="2045931" y="527280"/>
                </a:lnTo>
                <a:lnTo>
                  <a:pt x="2057682" y="546974"/>
                </a:lnTo>
                <a:lnTo>
                  <a:pt x="2069114" y="567303"/>
                </a:lnTo>
                <a:lnTo>
                  <a:pt x="2080230" y="587314"/>
                </a:lnTo>
                <a:lnTo>
                  <a:pt x="2090710" y="607643"/>
                </a:lnTo>
                <a:lnTo>
                  <a:pt x="2100555" y="628607"/>
                </a:lnTo>
                <a:lnTo>
                  <a:pt x="2110399" y="648936"/>
                </a:lnTo>
                <a:lnTo>
                  <a:pt x="2119609" y="670218"/>
                </a:lnTo>
                <a:lnTo>
                  <a:pt x="2128184" y="691182"/>
                </a:lnTo>
                <a:lnTo>
                  <a:pt x="2136441" y="712464"/>
                </a:lnTo>
                <a:lnTo>
                  <a:pt x="2144380" y="733745"/>
                </a:lnTo>
                <a:lnTo>
                  <a:pt x="2151684" y="755345"/>
                </a:lnTo>
                <a:lnTo>
                  <a:pt x="2158354" y="776627"/>
                </a:lnTo>
                <a:lnTo>
                  <a:pt x="2165023" y="798544"/>
                </a:lnTo>
                <a:lnTo>
                  <a:pt x="2171057" y="820461"/>
                </a:lnTo>
                <a:lnTo>
                  <a:pt x="2176455" y="842378"/>
                </a:lnTo>
                <a:lnTo>
                  <a:pt x="2181537" y="863977"/>
                </a:lnTo>
                <a:lnTo>
                  <a:pt x="2186300" y="886530"/>
                </a:lnTo>
                <a:lnTo>
                  <a:pt x="2190429" y="908447"/>
                </a:lnTo>
                <a:lnTo>
                  <a:pt x="2194240" y="930681"/>
                </a:lnTo>
                <a:lnTo>
                  <a:pt x="2197416" y="952916"/>
                </a:lnTo>
                <a:lnTo>
                  <a:pt x="2200591" y="975151"/>
                </a:lnTo>
                <a:lnTo>
                  <a:pt x="2202814" y="997703"/>
                </a:lnTo>
                <a:lnTo>
                  <a:pt x="2204402" y="1019938"/>
                </a:lnTo>
                <a:lnTo>
                  <a:pt x="2205990" y="1042490"/>
                </a:lnTo>
                <a:lnTo>
                  <a:pt x="2207260" y="1065043"/>
                </a:lnTo>
                <a:lnTo>
                  <a:pt x="2207578" y="1087277"/>
                </a:lnTo>
                <a:lnTo>
                  <a:pt x="2208213" y="1109830"/>
                </a:lnTo>
                <a:lnTo>
                  <a:pt x="2207578" y="1132382"/>
                </a:lnTo>
                <a:lnTo>
                  <a:pt x="2206943" y="1154617"/>
                </a:lnTo>
                <a:lnTo>
                  <a:pt x="2205673" y="1177169"/>
                </a:lnTo>
                <a:lnTo>
                  <a:pt x="2203767" y="1199721"/>
                </a:lnTo>
                <a:lnTo>
                  <a:pt x="2201862" y="1221956"/>
                </a:lnTo>
                <a:lnTo>
                  <a:pt x="2199003" y="1244508"/>
                </a:lnTo>
                <a:lnTo>
                  <a:pt x="2195828" y="1267061"/>
                </a:lnTo>
                <a:lnTo>
                  <a:pt x="2192652" y="1288978"/>
                </a:lnTo>
                <a:lnTo>
                  <a:pt x="2188841" y="1310895"/>
                </a:lnTo>
                <a:lnTo>
                  <a:pt x="2184077" y="1333447"/>
                </a:lnTo>
                <a:lnTo>
                  <a:pt x="2179314" y="1355047"/>
                </a:lnTo>
                <a:lnTo>
                  <a:pt x="2173915" y="1377281"/>
                </a:lnTo>
                <a:lnTo>
                  <a:pt x="2168198" y="1399198"/>
                </a:lnTo>
                <a:lnTo>
                  <a:pt x="2162165" y="1420798"/>
                </a:lnTo>
                <a:lnTo>
                  <a:pt x="2155178" y="1442397"/>
                </a:lnTo>
                <a:lnTo>
                  <a:pt x="2148191" y="1464314"/>
                </a:lnTo>
                <a:lnTo>
                  <a:pt x="2140887" y="1485596"/>
                </a:lnTo>
                <a:lnTo>
                  <a:pt x="2132630" y="1506878"/>
                </a:lnTo>
                <a:lnTo>
                  <a:pt x="2124055" y="1527842"/>
                </a:lnTo>
                <a:lnTo>
                  <a:pt x="2115163" y="1548806"/>
                </a:lnTo>
                <a:lnTo>
                  <a:pt x="2105636" y="1569770"/>
                </a:lnTo>
                <a:lnTo>
                  <a:pt x="2095791" y="1590735"/>
                </a:lnTo>
                <a:lnTo>
                  <a:pt x="2085628" y="1611063"/>
                </a:lnTo>
                <a:lnTo>
                  <a:pt x="2075148" y="1631710"/>
                </a:lnTo>
                <a:lnTo>
                  <a:pt x="2063716" y="1651721"/>
                </a:lnTo>
                <a:lnTo>
                  <a:pt x="2052283" y="1671732"/>
                </a:lnTo>
                <a:lnTo>
                  <a:pt x="2041803" y="1687932"/>
                </a:lnTo>
                <a:lnTo>
                  <a:pt x="2031640" y="1704449"/>
                </a:lnTo>
                <a:lnTo>
                  <a:pt x="2021160" y="1720649"/>
                </a:lnTo>
                <a:lnTo>
                  <a:pt x="2010045" y="1736848"/>
                </a:lnTo>
                <a:lnTo>
                  <a:pt x="1998930" y="1752413"/>
                </a:lnTo>
                <a:lnTo>
                  <a:pt x="1987180" y="1768295"/>
                </a:lnTo>
                <a:lnTo>
                  <a:pt x="1975429" y="1783541"/>
                </a:lnTo>
                <a:lnTo>
                  <a:pt x="1963044" y="1798788"/>
                </a:lnTo>
                <a:lnTo>
                  <a:pt x="2166293" y="2002394"/>
                </a:lnTo>
                <a:lnTo>
                  <a:pt x="1407602" y="2182813"/>
                </a:lnTo>
                <a:lnTo>
                  <a:pt x="1588303" y="1424292"/>
                </a:lnTo>
                <a:lnTo>
                  <a:pt x="1780755" y="1616463"/>
                </a:lnTo>
                <a:lnTo>
                  <a:pt x="1792823" y="1600899"/>
                </a:lnTo>
                <a:lnTo>
                  <a:pt x="1804255" y="1584699"/>
                </a:lnTo>
                <a:lnTo>
                  <a:pt x="1815053" y="1568182"/>
                </a:lnTo>
                <a:lnTo>
                  <a:pt x="1825851" y="1551665"/>
                </a:lnTo>
                <a:lnTo>
                  <a:pt x="1836013" y="1534830"/>
                </a:lnTo>
                <a:lnTo>
                  <a:pt x="1845540" y="1517678"/>
                </a:lnTo>
                <a:lnTo>
                  <a:pt x="1855068" y="1500525"/>
                </a:lnTo>
                <a:lnTo>
                  <a:pt x="1863960" y="1483055"/>
                </a:lnTo>
                <a:lnTo>
                  <a:pt x="1870946" y="1468126"/>
                </a:lnTo>
                <a:lnTo>
                  <a:pt x="1878251" y="1453197"/>
                </a:lnTo>
                <a:lnTo>
                  <a:pt x="1884602" y="1438268"/>
                </a:lnTo>
                <a:lnTo>
                  <a:pt x="1891271" y="1422704"/>
                </a:lnTo>
                <a:lnTo>
                  <a:pt x="1896988" y="1407457"/>
                </a:lnTo>
                <a:lnTo>
                  <a:pt x="1902704" y="1392210"/>
                </a:lnTo>
                <a:lnTo>
                  <a:pt x="1908103" y="1376328"/>
                </a:lnTo>
                <a:lnTo>
                  <a:pt x="1913184" y="1360764"/>
                </a:lnTo>
                <a:lnTo>
                  <a:pt x="1917948" y="1344882"/>
                </a:lnTo>
                <a:lnTo>
                  <a:pt x="1922712" y="1329000"/>
                </a:lnTo>
                <a:lnTo>
                  <a:pt x="1926522" y="1313436"/>
                </a:lnTo>
                <a:lnTo>
                  <a:pt x="1930651" y="1297554"/>
                </a:lnTo>
                <a:lnTo>
                  <a:pt x="1934144" y="1281354"/>
                </a:lnTo>
                <a:lnTo>
                  <a:pt x="1937320" y="1265473"/>
                </a:lnTo>
                <a:lnTo>
                  <a:pt x="1940496" y="1249591"/>
                </a:lnTo>
                <a:lnTo>
                  <a:pt x="1942719" y="1233391"/>
                </a:lnTo>
                <a:lnTo>
                  <a:pt x="1944942" y="1217191"/>
                </a:lnTo>
                <a:lnTo>
                  <a:pt x="1947165" y="1200992"/>
                </a:lnTo>
                <a:lnTo>
                  <a:pt x="1949070" y="1184475"/>
                </a:lnTo>
                <a:lnTo>
                  <a:pt x="1950341" y="1168593"/>
                </a:lnTo>
                <a:lnTo>
                  <a:pt x="1951293" y="1152393"/>
                </a:lnTo>
                <a:lnTo>
                  <a:pt x="1952246" y="1135876"/>
                </a:lnTo>
                <a:lnTo>
                  <a:pt x="1952564" y="1119676"/>
                </a:lnTo>
                <a:lnTo>
                  <a:pt x="1952564" y="1103477"/>
                </a:lnTo>
                <a:lnTo>
                  <a:pt x="1952564" y="1086960"/>
                </a:lnTo>
                <a:lnTo>
                  <a:pt x="1952246" y="1070760"/>
                </a:lnTo>
                <a:lnTo>
                  <a:pt x="1951293" y="1054560"/>
                </a:lnTo>
                <a:lnTo>
                  <a:pt x="1950341" y="1038043"/>
                </a:lnTo>
                <a:lnTo>
                  <a:pt x="1948753" y="1021844"/>
                </a:lnTo>
                <a:lnTo>
                  <a:pt x="1947165" y="1005962"/>
                </a:lnTo>
                <a:lnTo>
                  <a:pt x="1944942" y="989762"/>
                </a:lnTo>
                <a:lnTo>
                  <a:pt x="1942719" y="973563"/>
                </a:lnTo>
                <a:lnTo>
                  <a:pt x="1939861" y="957363"/>
                </a:lnTo>
                <a:lnTo>
                  <a:pt x="1937320" y="941163"/>
                </a:lnTo>
                <a:lnTo>
                  <a:pt x="1933509" y="925599"/>
                </a:lnTo>
                <a:lnTo>
                  <a:pt x="1930016" y="909400"/>
                </a:lnTo>
                <a:lnTo>
                  <a:pt x="1926522" y="893518"/>
                </a:lnTo>
                <a:lnTo>
                  <a:pt x="1922394" y="877318"/>
                </a:lnTo>
                <a:lnTo>
                  <a:pt x="1917948" y="861754"/>
                </a:lnTo>
                <a:lnTo>
                  <a:pt x="1912867" y="845872"/>
                </a:lnTo>
                <a:lnTo>
                  <a:pt x="1907785" y="830625"/>
                </a:lnTo>
                <a:lnTo>
                  <a:pt x="1902704" y="814743"/>
                </a:lnTo>
                <a:lnTo>
                  <a:pt x="1896670" y="799497"/>
                </a:lnTo>
                <a:lnTo>
                  <a:pt x="1890636" y="784250"/>
                </a:lnTo>
                <a:lnTo>
                  <a:pt x="1883967" y="768686"/>
                </a:lnTo>
                <a:lnTo>
                  <a:pt x="1877298" y="753757"/>
                </a:lnTo>
                <a:lnTo>
                  <a:pt x="1870629" y="738510"/>
                </a:lnTo>
                <a:lnTo>
                  <a:pt x="1863325" y="723899"/>
                </a:lnTo>
                <a:lnTo>
                  <a:pt x="1855703" y="708970"/>
                </a:lnTo>
                <a:lnTo>
                  <a:pt x="1847763" y="694358"/>
                </a:lnTo>
                <a:lnTo>
                  <a:pt x="1839506" y="679747"/>
                </a:lnTo>
                <a:lnTo>
                  <a:pt x="1830932" y="665135"/>
                </a:lnTo>
                <a:lnTo>
                  <a:pt x="1822357" y="650524"/>
                </a:lnTo>
                <a:lnTo>
                  <a:pt x="1813147" y="636548"/>
                </a:lnTo>
                <a:lnTo>
                  <a:pt x="1803620" y="622572"/>
                </a:lnTo>
                <a:lnTo>
                  <a:pt x="1793775" y="608913"/>
                </a:lnTo>
                <a:lnTo>
                  <a:pt x="1783613" y="595255"/>
                </a:lnTo>
                <a:lnTo>
                  <a:pt x="1773450" y="581279"/>
                </a:lnTo>
                <a:lnTo>
                  <a:pt x="1762653" y="567938"/>
                </a:lnTo>
                <a:lnTo>
                  <a:pt x="1751855" y="554915"/>
                </a:lnTo>
                <a:lnTo>
                  <a:pt x="1740422" y="541892"/>
                </a:lnTo>
                <a:lnTo>
                  <a:pt x="1728672" y="528868"/>
                </a:lnTo>
                <a:lnTo>
                  <a:pt x="1716604" y="516481"/>
                </a:lnTo>
                <a:lnTo>
                  <a:pt x="1704536" y="503775"/>
                </a:lnTo>
                <a:lnTo>
                  <a:pt x="1694374" y="493611"/>
                </a:lnTo>
                <a:lnTo>
                  <a:pt x="1683576" y="483764"/>
                </a:lnTo>
                <a:lnTo>
                  <a:pt x="1673414" y="473917"/>
                </a:lnTo>
                <a:lnTo>
                  <a:pt x="1662298" y="464388"/>
                </a:lnTo>
                <a:lnTo>
                  <a:pt x="1651818" y="455176"/>
                </a:lnTo>
                <a:lnTo>
                  <a:pt x="1640703" y="445965"/>
                </a:lnTo>
                <a:lnTo>
                  <a:pt x="1629270" y="437071"/>
                </a:lnTo>
                <a:lnTo>
                  <a:pt x="1618155" y="428177"/>
                </a:lnTo>
                <a:lnTo>
                  <a:pt x="1607040" y="419918"/>
                </a:lnTo>
                <a:lnTo>
                  <a:pt x="1594972" y="411342"/>
                </a:lnTo>
                <a:lnTo>
                  <a:pt x="1583539" y="403401"/>
                </a:lnTo>
                <a:lnTo>
                  <a:pt x="1571789" y="395460"/>
                </a:lnTo>
                <a:lnTo>
                  <a:pt x="1559721" y="387519"/>
                </a:lnTo>
                <a:lnTo>
                  <a:pt x="1547971" y="380213"/>
                </a:lnTo>
                <a:lnTo>
                  <a:pt x="1535585" y="372590"/>
                </a:lnTo>
                <a:lnTo>
                  <a:pt x="1522882" y="365602"/>
                </a:lnTo>
                <a:lnTo>
                  <a:pt x="1510814" y="358296"/>
                </a:lnTo>
                <a:lnTo>
                  <a:pt x="1498111" y="351626"/>
                </a:lnTo>
                <a:lnTo>
                  <a:pt x="1485726" y="345591"/>
                </a:lnTo>
                <a:lnTo>
                  <a:pt x="1472705" y="339238"/>
                </a:lnTo>
                <a:lnTo>
                  <a:pt x="1460002" y="332885"/>
                </a:lnTo>
                <a:lnTo>
                  <a:pt x="1446981" y="326850"/>
                </a:lnTo>
                <a:lnTo>
                  <a:pt x="1433961" y="321450"/>
                </a:lnTo>
                <a:lnTo>
                  <a:pt x="1420622" y="316051"/>
                </a:lnTo>
                <a:lnTo>
                  <a:pt x="1407284" y="310651"/>
                </a:lnTo>
                <a:lnTo>
                  <a:pt x="1394263" y="305568"/>
                </a:lnTo>
                <a:lnTo>
                  <a:pt x="1380608" y="300804"/>
                </a:lnTo>
                <a:lnTo>
                  <a:pt x="1367269" y="296674"/>
                </a:lnTo>
                <a:lnTo>
                  <a:pt x="1353614" y="292228"/>
                </a:lnTo>
                <a:lnTo>
                  <a:pt x="1339958" y="288416"/>
                </a:lnTo>
                <a:lnTo>
                  <a:pt x="1326302" y="284287"/>
                </a:lnTo>
                <a:lnTo>
                  <a:pt x="1312329" y="280793"/>
                </a:lnTo>
                <a:lnTo>
                  <a:pt x="1286287" y="274440"/>
                </a:lnTo>
                <a:lnTo>
                  <a:pt x="1259928" y="269358"/>
                </a:lnTo>
                <a:lnTo>
                  <a:pt x="1234205" y="264593"/>
                </a:lnTo>
                <a:lnTo>
                  <a:pt x="1207528" y="261099"/>
                </a:lnTo>
                <a:lnTo>
                  <a:pt x="1181169" y="258558"/>
                </a:lnTo>
                <a:lnTo>
                  <a:pt x="1155446" y="256334"/>
                </a:lnTo>
                <a:lnTo>
                  <a:pt x="1129087" y="255381"/>
                </a:lnTo>
                <a:lnTo>
                  <a:pt x="1102410" y="254746"/>
                </a:lnTo>
                <a:lnTo>
                  <a:pt x="1076687" y="255699"/>
                </a:lnTo>
                <a:lnTo>
                  <a:pt x="1050328" y="256970"/>
                </a:lnTo>
                <a:lnTo>
                  <a:pt x="1024286" y="258875"/>
                </a:lnTo>
                <a:lnTo>
                  <a:pt x="998245" y="261417"/>
                </a:lnTo>
                <a:lnTo>
                  <a:pt x="972204" y="265546"/>
                </a:lnTo>
                <a:lnTo>
                  <a:pt x="946798" y="269993"/>
                </a:lnTo>
                <a:lnTo>
                  <a:pt x="921074" y="275075"/>
                </a:lnTo>
                <a:lnTo>
                  <a:pt x="895350" y="280793"/>
                </a:lnTo>
                <a:lnTo>
                  <a:pt x="947750" y="62257"/>
                </a:lnTo>
                <a:lnTo>
                  <a:pt x="960453" y="9847"/>
                </a:lnTo>
                <a:lnTo>
                  <a:pt x="986177" y="6670"/>
                </a:lnTo>
                <a:lnTo>
                  <a:pt x="1011583" y="4129"/>
                </a:lnTo>
                <a:lnTo>
                  <a:pt x="1037625" y="2541"/>
                </a:lnTo>
                <a:lnTo>
                  <a:pt x="1063666" y="953"/>
                </a:lnTo>
                <a:lnTo>
                  <a:pt x="1089072" y="635"/>
                </a:lnTo>
                <a:lnTo>
                  <a:pt x="11151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KSO_Shape"/>
          <p:cNvSpPr>
            <a:spLocks noChangeArrowheads="1"/>
          </p:cNvSpPr>
          <p:nvPr/>
        </p:nvSpPr>
        <p:spPr bwMode="auto">
          <a:xfrm>
            <a:off x="9962021" y="3553194"/>
            <a:ext cx="672069" cy="631745"/>
          </a:xfrm>
          <a:custGeom>
            <a:avLst/>
            <a:gdLst>
              <a:gd name="T0" fmla="*/ 186557 w 1993900"/>
              <a:gd name="T1" fmla="*/ 1472016 h 1873250"/>
              <a:gd name="T2" fmla="*/ 1296550 w 1993900"/>
              <a:gd name="T3" fmla="*/ 576666 h 1873250"/>
              <a:gd name="T4" fmla="*/ 1153710 w 1993900"/>
              <a:gd name="T5" fmla="*/ 1135821 h 1873250"/>
              <a:gd name="T6" fmla="*/ 1097106 w 1993900"/>
              <a:gd name="T7" fmla="*/ 797974 h 1873250"/>
              <a:gd name="T8" fmla="*/ 1032144 w 1993900"/>
              <a:gd name="T9" fmla="*/ 704592 h 1873250"/>
              <a:gd name="T10" fmla="*/ 1078871 w 1993900"/>
              <a:gd name="T11" fmla="*/ 694343 h 1873250"/>
              <a:gd name="T12" fmla="*/ 1116861 w 1993900"/>
              <a:gd name="T13" fmla="*/ 676502 h 1873250"/>
              <a:gd name="T14" fmla="*/ 1146872 w 1993900"/>
              <a:gd name="T15" fmla="*/ 652207 h 1873250"/>
              <a:gd name="T16" fmla="*/ 1168526 w 1993900"/>
              <a:gd name="T17" fmla="*/ 620700 h 1873250"/>
              <a:gd name="T18" fmla="*/ 1184861 w 1993900"/>
              <a:gd name="T19" fmla="*/ 576666 h 1873250"/>
              <a:gd name="T20" fmla="*/ 568770 w 1993900"/>
              <a:gd name="T21" fmla="*/ 1239833 h 1873250"/>
              <a:gd name="T22" fmla="*/ 673241 w 1993900"/>
              <a:gd name="T23" fmla="*/ 791901 h 1873250"/>
              <a:gd name="T24" fmla="*/ 568770 w 1993900"/>
              <a:gd name="T25" fmla="*/ 802909 h 1873250"/>
              <a:gd name="T26" fmla="*/ 609419 w 1993900"/>
              <a:gd name="T27" fmla="*/ 698519 h 1873250"/>
              <a:gd name="T28" fmla="*/ 650068 w 1993900"/>
              <a:gd name="T29" fmla="*/ 682954 h 1873250"/>
              <a:gd name="T30" fmla="*/ 682739 w 1993900"/>
              <a:gd name="T31" fmla="*/ 660938 h 1873250"/>
              <a:gd name="T32" fmla="*/ 707052 w 1993900"/>
              <a:gd name="T33" fmla="*/ 632088 h 1873250"/>
              <a:gd name="T34" fmla="*/ 724147 w 1993900"/>
              <a:gd name="T35" fmla="*/ 596405 h 1873250"/>
              <a:gd name="T36" fmla="*/ 214659 w 1993900"/>
              <a:gd name="T37" fmla="*/ 266708 h 1873250"/>
              <a:gd name="T38" fmla="*/ 171803 w 1993900"/>
              <a:gd name="T39" fmla="*/ 295920 h 1873250"/>
              <a:gd name="T40" fmla="*/ 151323 w 1993900"/>
              <a:gd name="T41" fmla="*/ 344102 h 1873250"/>
              <a:gd name="T42" fmla="*/ 158150 w 1993900"/>
              <a:gd name="T43" fmla="*/ 1583935 h 1873250"/>
              <a:gd name="T44" fmla="*/ 190766 w 1993900"/>
              <a:gd name="T45" fmla="*/ 1623770 h 1873250"/>
              <a:gd name="T46" fmla="*/ 241586 w 1993900"/>
              <a:gd name="T47" fmla="*/ 1639325 h 1873250"/>
              <a:gd name="T48" fmla="*/ 1706270 w 1993900"/>
              <a:gd name="T49" fmla="*/ 1627944 h 1873250"/>
              <a:gd name="T50" fmla="*/ 1743058 w 1993900"/>
              <a:gd name="T51" fmla="*/ 1591902 h 1873250"/>
              <a:gd name="T52" fmla="*/ 1754056 w 1993900"/>
              <a:gd name="T53" fmla="*/ 353207 h 1873250"/>
              <a:gd name="T54" fmla="*/ 1738127 w 1993900"/>
              <a:gd name="T55" fmla="*/ 302749 h 1873250"/>
              <a:gd name="T56" fmla="*/ 1698306 w 1993900"/>
              <a:gd name="T57" fmla="*/ 269743 h 1873250"/>
              <a:gd name="T58" fmla="*/ 1541294 w 1993900"/>
              <a:gd name="T59" fmla="*/ 323995 h 1873250"/>
              <a:gd name="T60" fmla="*/ 334125 w 1993900"/>
              <a:gd name="T61" fmla="*/ 262534 h 1873250"/>
              <a:gd name="T62" fmla="*/ 1334979 w 1993900"/>
              <a:gd name="T63" fmla="*/ 206006 h 1873250"/>
              <a:gd name="T64" fmla="*/ 1663414 w 1993900"/>
              <a:gd name="T65" fmla="*/ 111160 h 1873250"/>
              <a:gd name="T66" fmla="*/ 1735094 w 1993900"/>
              <a:gd name="T67" fmla="*/ 122162 h 1873250"/>
              <a:gd name="T68" fmla="*/ 1798429 w 1993900"/>
              <a:gd name="T69" fmla="*/ 152513 h 1873250"/>
              <a:gd name="T70" fmla="*/ 1849629 w 1993900"/>
              <a:gd name="T71" fmla="*/ 199557 h 1873250"/>
              <a:gd name="T72" fmla="*/ 1886037 w 1993900"/>
              <a:gd name="T73" fmla="*/ 259120 h 1873250"/>
              <a:gd name="T74" fmla="*/ 1903862 w 1993900"/>
              <a:gd name="T75" fmla="*/ 328927 h 1873250"/>
              <a:gd name="T76" fmla="*/ 1902346 w 1993900"/>
              <a:gd name="T77" fmla="*/ 1585453 h 1873250"/>
              <a:gd name="T78" fmla="*/ 1881107 w 1993900"/>
              <a:gd name="T79" fmla="*/ 1653362 h 1873250"/>
              <a:gd name="T80" fmla="*/ 1842044 w 1993900"/>
              <a:gd name="T81" fmla="*/ 1711029 h 1873250"/>
              <a:gd name="T82" fmla="*/ 1788568 w 1993900"/>
              <a:gd name="T83" fmla="*/ 1755417 h 1873250"/>
              <a:gd name="T84" fmla="*/ 1723716 w 1993900"/>
              <a:gd name="T85" fmla="*/ 1782733 h 1873250"/>
              <a:gd name="T86" fmla="*/ 241586 w 1993900"/>
              <a:gd name="T87" fmla="*/ 1790700 h 1873250"/>
              <a:gd name="T88" fmla="*/ 169906 w 1993900"/>
              <a:gd name="T89" fmla="*/ 1779698 h 1873250"/>
              <a:gd name="T90" fmla="*/ 106191 w 1993900"/>
              <a:gd name="T91" fmla="*/ 1748968 h 1873250"/>
              <a:gd name="T92" fmla="*/ 54992 w 1993900"/>
              <a:gd name="T93" fmla="*/ 1702303 h 1873250"/>
              <a:gd name="T94" fmla="*/ 18963 w 1993900"/>
              <a:gd name="T95" fmla="*/ 1642740 h 1873250"/>
              <a:gd name="T96" fmla="*/ 1138 w 1993900"/>
              <a:gd name="T97" fmla="*/ 1573312 h 1873250"/>
              <a:gd name="T98" fmla="*/ 2655 w 1993900"/>
              <a:gd name="T99" fmla="*/ 316408 h 1873250"/>
              <a:gd name="T100" fmla="*/ 23514 w 1993900"/>
              <a:gd name="T101" fmla="*/ 248497 h 1873250"/>
              <a:gd name="T102" fmla="*/ 62577 w 1993900"/>
              <a:gd name="T103" fmla="*/ 190451 h 1873250"/>
              <a:gd name="T104" fmla="*/ 116432 w 1993900"/>
              <a:gd name="T105" fmla="*/ 146064 h 1873250"/>
              <a:gd name="T106" fmla="*/ 181284 w 1993900"/>
              <a:gd name="T107" fmla="*/ 118748 h 1873250"/>
              <a:gd name="T108" fmla="*/ 363706 w 1993900"/>
              <a:gd name="T109" fmla="*/ 111160 h 18732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993900" h="1873250">
                <a:moveTo>
                  <a:pt x="195263" y="1631950"/>
                </a:moveTo>
                <a:lnTo>
                  <a:pt x="1766888" y="1631950"/>
                </a:lnTo>
                <a:lnTo>
                  <a:pt x="1766888" y="1663700"/>
                </a:lnTo>
                <a:lnTo>
                  <a:pt x="195263" y="1663700"/>
                </a:lnTo>
                <a:lnTo>
                  <a:pt x="195263" y="1631950"/>
                </a:lnTo>
                <a:close/>
                <a:moveTo>
                  <a:pt x="195263" y="1539875"/>
                </a:moveTo>
                <a:lnTo>
                  <a:pt x="1766888" y="1539875"/>
                </a:lnTo>
                <a:lnTo>
                  <a:pt x="1766888" y="1570038"/>
                </a:lnTo>
                <a:lnTo>
                  <a:pt x="195263" y="1570038"/>
                </a:lnTo>
                <a:lnTo>
                  <a:pt x="195263" y="1539875"/>
                </a:lnTo>
                <a:close/>
                <a:moveTo>
                  <a:pt x="1240155" y="603250"/>
                </a:moveTo>
                <a:lnTo>
                  <a:pt x="1357056" y="603250"/>
                </a:lnTo>
                <a:lnTo>
                  <a:pt x="1357056" y="1188182"/>
                </a:lnTo>
                <a:lnTo>
                  <a:pt x="1493838" y="1188182"/>
                </a:lnTo>
                <a:lnTo>
                  <a:pt x="1493838" y="1296988"/>
                </a:lnTo>
                <a:lnTo>
                  <a:pt x="1071563" y="1296988"/>
                </a:lnTo>
                <a:lnTo>
                  <a:pt x="1071563" y="1188182"/>
                </a:lnTo>
                <a:lnTo>
                  <a:pt x="1207550" y="1188182"/>
                </a:lnTo>
                <a:lnTo>
                  <a:pt x="1207550" y="820068"/>
                </a:lnTo>
                <a:lnTo>
                  <a:pt x="1201586" y="822053"/>
                </a:lnTo>
                <a:lnTo>
                  <a:pt x="1194826" y="824833"/>
                </a:lnTo>
                <a:lnTo>
                  <a:pt x="1180909" y="828407"/>
                </a:lnTo>
                <a:lnTo>
                  <a:pt x="1165402" y="831981"/>
                </a:lnTo>
                <a:lnTo>
                  <a:pt x="1148304" y="834760"/>
                </a:lnTo>
                <a:lnTo>
                  <a:pt x="1130809" y="837143"/>
                </a:lnTo>
                <a:lnTo>
                  <a:pt x="1111723" y="838732"/>
                </a:lnTo>
                <a:lnTo>
                  <a:pt x="1091842" y="839526"/>
                </a:lnTo>
                <a:lnTo>
                  <a:pt x="1071563" y="839923"/>
                </a:lnTo>
                <a:lnTo>
                  <a:pt x="1071563" y="738265"/>
                </a:lnTo>
                <a:lnTo>
                  <a:pt x="1080311" y="737073"/>
                </a:lnTo>
                <a:lnTo>
                  <a:pt x="1089456" y="735882"/>
                </a:lnTo>
                <a:lnTo>
                  <a:pt x="1097806" y="734294"/>
                </a:lnTo>
                <a:lnTo>
                  <a:pt x="1106156" y="732705"/>
                </a:lnTo>
                <a:lnTo>
                  <a:pt x="1114109" y="730720"/>
                </a:lnTo>
                <a:lnTo>
                  <a:pt x="1121664" y="728734"/>
                </a:lnTo>
                <a:lnTo>
                  <a:pt x="1129218" y="726352"/>
                </a:lnTo>
                <a:lnTo>
                  <a:pt x="1136376" y="723969"/>
                </a:lnTo>
                <a:lnTo>
                  <a:pt x="1143931" y="720792"/>
                </a:lnTo>
                <a:lnTo>
                  <a:pt x="1150690" y="718012"/>
                </a:lnTo>
                <a:lnTo>
                  <a:pt x="1156654" y="714438"/>
                </a:lnTo>
                <a:lnTo>
                  <a:pt x="1163016" y="711262"/>
                </a:lnTo>
                <a:lnTo>
                  <a:pt x="1168981" y="707688"/>
                </a:lnTo>
                <a:lnTo>
                  <a:pt x="1174945" y="704114"/>
                </a:lnTo>
                <a:lnTo>
                  <a:pt x="1180512" y="699746"/>
                </a:lnTo>
                <a:lnTo>
                  <a:pt x="1186079" y="695775"/>
                </a:lnTo>
                <a:lnTo>
                  <a:pt x="1191248" y="691407"/>
                </a:lnTo>
                <a:lnTo>
                  <a:pt x="1195621" y="686641"/>
                </a:lnTo>
                <a:lnTo>
                  <a:pt x="1200393" y="682273"/>
                </a:lnTo>
                <a:lnTo>
                  <a:pt x="1204767" y="677111"/>
                </a:lnTo>
                <a:lnTo>
                  <a:pt x="1208743" y="671551"/>
                </a:lnTo>
                <a:lnTo>
                  <a:pt x="1213117" y="666389"/>
                </a:lnTo>
                <a:lnTo>
                  <a:pt x="1216298" y="661227"/>
                </a:lnTo>
                <a:lnTo>
                  <a:pt x="1220274" y="655270"/>
                </a:lnTo>
                <a:lnTo>
                  <a:pt x="1223057" y="649314"/>
                </a:lnTo>
                <a:lnTo>
                  <a:pt x="1226636" y="643357"/>
                </a:lnTo>
                <a:lnTo>
                  <a:pt x="1229022" y="637003"/>
                </a:lnTo>
                <a:lnTo>
                  <a:pt x="1231407" y="630650"/>
                </a:lnTo>
                <a:lnTo>
                  <a:pt x="1234191" y="623899"/>
                </a:lnTo>
                <a:lnTo>
                  <a:pt x="1236179" y="617148"/>
                </a:lnTo>
                <a:lnTo>
                  <a:pt x="1240155" y="603250"/>
                </a:lnTo>
                <a:close/>
                <a:moveTo>
                  <a:pt x="763507" y="603250"/>
                </a:moveTo>
                <a:lnTo>
                  <a:pt x="880806" y="603250"/>
                </a:lnTo>
                <a:lnTo>
                  <a:pt x="880806" y="1188182"/>
                </a:lnTo>
                <a:lnTo>
                  <a:pt x="1017588" y="1188182"/>
                </a:lnTo>
                <a:lnTo>
                  <a:pt x="1017588" y="1296988"/>
                </a:lnTo>
                <a:lnTo>
                  <a:pt x="595313" y="1296988"/>
                </a:lnTo>
                <a:lnTo>
                  <a:pt x="595313" y="1188182"/>
                </a:lnTo>
                <a:lnTo>
                  <a:pt x="731300" y="1188182"/>
                </a:lnTo>
                <a:lnTo>
                  <a:pt x="731300" y="820068"/>
                </a:lnTo>
                <a:lnTo>
                  <a:pt x="725336" y="822053"/>
                </a:lnTo>
                <a:lnTo>
                  <a:pt x="718576" y="824833"/>
                </a:lnTo>
                <a:lnTo>
                  <a:pt x="704659" y="828407"/>
                </a:lnTo>
                <a:lnTo>
                  <a:pt x="688754" y="831981"/>
                </a:lnTo>
                <a:lnTo>
                  <a:pt x="672054" y="834760"/>
                </a:lnTo>
                <a:lnTo>
                  <a:pt x="654161" y="837143"/>
                </a:lnTo>
                <a:lnTo>
                  <a:pt x="635473" y="838732"/>
                </a:lnTo>
                <a:lnTo>
                  <a:pt x="615592" y="839526"/>
                </a:lnTo>
                <a:lnTo>
                  <a:pt x="595313" y="839923"/>
                </a:lnTo>
                <a:lnTo>
                  <a:pt x="595313" y="738265"/>
                </a:lnTo>
                <a:lnTo>
                  <a:pt x="604061" y="737073"/>
                </a:lnTo>
                <a:lnTo>
                  <a:pt x="612809" y="735882"/>
                </a:lnTo>
                <a:lnTo>
                  <a:pt x="621159" y="734294"/>
                </a:lnTo>
                <a:lnTo>
                  <a:pt x="629906" y="732705"/>
                </a:lnTo>
                <a:lnTo>
                  <a:pt x="637859" y="730720"/>
                </a:lnTo>
                <a:lnTo>
                  <a:pt x="645414" y="728734"/>
                </a:lnTo>
                <a:lnTo>
                  <a:pt x="652968" y="726352"/>
                </a:lnTo>
                <a:lnTo>
                  <a:pt x="660126" y="723969"/>
                </a:lnTo>
                <a:lnTo>
                  <a:pt x="667283" y="720792"/>
                </a:lnTo>
                <a:lnTo>
                  <a:pt x="674042" y="718012"/>
                </a:lnTo>
                <a:lnTo>
                  <a:pt x="680404" y="714438"/>
                </a:lnTo>
                <a:lnTo>
                  <a:pt x="686766" y="711262"/>
                </a:lnTo>
                <a:lnTo>
                  <a:pt x="692731" y="707688"/>
                </a:lnTo>
                <a:lnTo>
                  <a:pt x="698695" y="704114"/>
                </a:lnTo>
                <a:lnTo>
                  <a:pt x="704262" y="699746"/>
                </a:lnTo>
                <a:lnTo>
                  <a:pt x="709431" y="695775"/>
                </a:lnTo>
                <a:lnTo>
                  <a:pt x="714600" y="691407"/>
                </a:lnTo>
                <a:lnTo>
                  <a:pt x="719371" y="686641"/>
                </a:lnTo>
                <a:lnTo>
                  <a:pt x="724143" y="682273"/>
                </a:lnTo>
                <a:lnTo>
                  <a:pt x="728119" y="677111"/>
                </a:lnTo>
                <a:lnTo>
                  <a:pt x="732493" y="671551"/>
                </a:lnTo>
                <a:lnTo>
                  <a:pt x="736469" y="666389"/>
                </a:lnTo>
                <a:lnTo>
                  <a:pt x="740048" y="661227"/>
                </a:lnTo>
                <a:lnTo>
                  <a:pt x="744024" y="655270"/>
                </a:lnTo>
                <a:lnTo>
                  <a:pt x="746807" y="649314"/>
                </a:lnTo>
                <a:lnTo>
                  <a:pt x="749988" y="643357"/>
                </a:lnTo>
                <a:lnTo>
                  <a:pt x="752772" y="637003"/>
                </a:lnTo>
                <a:lnTo>
                  <a:pt x="755157" y="630650"/>
                </a:lnTo>
                <a:lnTo>
                  <a:pt x="757941" y="623899"/>
                </a:lnTo>
                <a:lnTo>
                  <a:pt x="759929" y="617148"/>
                </a:lnTo>
                <a:lnTo>
                  <a:pt x="763507" y="603250"/>
                </a:lnTo>
                <a:close/>
                <a:moveTo>
                  <a:pt x="252860" y="274637"/>
                </a:moveTo>
                <a:lnTo>
                  <a:pt x="243333" y="275431"/>
                </a:lnTo>
                <a:lnTo>
                  <a:pt x="233806" y="276622"/>
                </a:lnTo>
                <a:lnTo>
                  <a:pt x="224676" y="279003"/>
                </a:lnTo>
                <a:lnTo>
                  <a:pt x="216340" y="282178"/>
                </a:lnTo>
                <a:lnTo>
                  <a:pt x="207607" y="286147"/>
                </a:lnTo>
                <a:lnTo>
                  <a:pt x="199668" y="290909"/>
                </a:lnTo>
                <a:lnTo>
                  <a:pt x="192523" y="296465"/>
                </a:lnTo>
                <a:lnTo>
                  <a:pt x="185774" y="302815"/>
                </a:lnTo>
                <a:lnTo>
                  <a:pt x="179820" y="309562"/>
                </a:lnTo>
                <a:lnTo>
                  <a:pt x="174263" y="316706"/>
                </a:lnTo>
                <a:lnTo>
                  <a:pt x="169499" y="324644"/>
                </a:lnTo>
                <a:lnTo>
                  <a:pt x="165530" y="332581"/>
                </a:lnTo>
                <a:lnTo>
                  <a:pt x="162354" y="341312"/>
                </a:lnTo>
                <a:lnTo>
                  <a:pt x="159972" y="350837"/>
                </a:lnTo>
                <a:lnTo>
                  <a:pt x="158385" y="359965"/>
                </a:lnTo>
                <a:lnTo>
                  <a:pt x="157988" y="369490"/>
                </a:lnTo>
                <a:lnTo>
                  <a:pt x="157988" y="1619647"/>
                </a:lnTo>
                <a:lnTo>
                  <a:pt x="158385" y="1629569"/>
                </a:lnTo>
                <a:lnTo>
                  <a:pt x="159972" y="1639094"/>
                </a:lnTo>
                <a:lnTo>
                  <a:pt x="162354" y="1647825"/>
                </a:lnTo>
                <a:lnTo>
                  <a:pt x="165530" y="1656953"/>
                </a:lnTo>
                <a:lnTo>
                  <a:pt x="169499" y="1665288"/>
                </a:lnTo>
                <a:lnTo>
                  <a:pt x="174263" y="1672828"/>
                </a:lnTo>
                <a:lnTo>
                  <a:pt x="179820" y="1679972"/>
                </a:lnTo>
                <a:lnTo>
                  <a:pt x="185774" y="1686719"/>
                </a:lnTo>
                <a:lnTo>
                  <a:pt x="192523" y="1693069"/>
                </a:lnTo>
                <a:lnTo>
                  <a:pt x="199668" y="1698625"/>
                </a:lnTo>
                <a:lnTo>
                  <a:pt x="207607" y="1702991"/>
                </a:lnTo>
                <a:lnTo>
                  <a:pt x="216340" y="1707356"/>
                </a:lnTo>
                <a:lnTo>
                  <a:pt x="224676" y="1710531"/>
                </a:lnTo>
                <a:lnTo>
                  <a:pt x="233806" y="1712913"/>
                </a:lnTo>
                <a:lnTo>
                  <a:pt x="243333" y="1714103"/>
                </a:lnTo>
                <a:lnTo>
                  <a:pt x="252860" y="1714897"/>
                </a:lnTo>
                <a:lnTo>
                  <a:pt x="1741040" y="1714897"/>
                </a:lnTo>
                <a:lnTo>
                  <a:pt x="1750567" y="1714103"/>
                </a:lnTo>
                <a:lnTo>
                  <a:pt x="1759697" y="1712913"/>
                </a:lnTo>
                <a:lnTo>
                  <a:pt x="1769224" y="1710531"/>
                </a:lnTo>
                <a:lnTo>
                  <a:pt x="1777560" y="1707356"/>
                </a:lnTo>
                <a:lnTo>
                  <a:pt x="1785896" y="1702991"/>
                </a:lnTo>
                <a:lnTo>
                  <a:pt x="1794232" y="1698625"/>
                </a:lnTo>
                <a:lnTo>
                  <a:pt x="1801377" y="1693069"/>
                </a:lnTo>
                <a:lnTo>
                  <a:pt x="1808126" y="1686719"/>
                </a:lnTo>
                <a:lnTo>
                  <a:pt x="1813683" y="1679972"/>
                </a:lnTo>
                <a:lnTo>
                  <a:pt x="1819240" y="1672828"/>
                </a:lnTo>
                <a:lnTo>
                  <a:pt x="1824401" y="1665288"/>
                </a:lnTo>
                <a:lnTo>
                  <a:pt x="1828370" y="1656953"/>
                </a:lnTo>
                <a:lnTo>
                  <a:pt x="1831546" y="1647825"/>
                </a:lnTo>
                <a:lnTo>
                  <a:pt x="1833531" y="1639094"/>
                </a:lnTo>
                <a:lnTo>
                  <a:pt x="1835516" y="1629569"/>
                </a:lnTo>
                <a:lnTo>
                  <a:pt x="1835912" y="1619647"/>
                </a:lnTo>
                <a:lnTo>
                  <a:pt x="1835912" y="369490"/>
                </a:lnTo>
                <a:lnTo>
                  <a:pt x="1835516" y="359965"/>
                </a:lnTo>
                <a:lnTo>
                  <a:pt x="1833531" y="350837"/>
                </a:lnTo>
                <a:lnTo>
                  <a:pt x="1831546" y="341312"/>
                </a:lnTo>
                <a:lnTo>
                  <a:pt x="1828370" y="332581"/>
                </a:lnTo>
                <a:lnTo>
                  <a:pt x="1824401" y="324644"/>
                </a:lnTo>
                <a:lnTo>
                  <a:pt x="1819240" y="316706"/>
                </a:lnTo>
                <a:lnTo>
                  <a:pt x="1813683" y="309562"/>
                </a:lnTo>
                <a:lnTo>
                  <a:pt x="1808126" y="302815"/>
                </a:lnTo>
                <a:lnTo>
                  <a:pt x="1801377" y="296465"/>
                </a:lnTo>
                <a:lnTo>
                  <a:pt x="1794232" y="290909"/>
                </a:lnTo>
                <a:lnTo>
                  <a:pt x="1785896" y="286147"/>
                </a:lnTo>
                <a:lnTo>
                  <a:pt x="1777560" y="282178"/>
                </a:lnTo>
                <a:lnTo>
                  <a:pt x="1769224" y="279003"/>
                </a:lnTo>
                <a:lnTo>
                  <a:pt x="1759697" y="276622"/>
                </a:lnTo>
                <a:lnTo>
                  <a:pt x="1750567" y="275431"/>
                </a:lnTo>
                <a:lnTo>
                  <a:pt x="1741040" y="274637"/>
                </a:lnTo>
                <a:lnTo>
                  <a:pt x="1613221" y="274637"/>
                </a:lnTo>
                <a:lnTo>
                  <a:pt x="1613221" y="338931"/>
                </a:lnTo>
                <a:lnTo>
                  <a:pt x="1366316" y="338931"/>
                </a:lnTo>
                <a:lnTo>
                  <a:pt x="1366316" y="274637"/>
                </a:lnTo>
                <a:lnTo>
                  <a:pt x="596622" y="274637"/>
                </a:lnTo>
                <a:lnTo>
                  <a:pt x="596622" y="338931"/>
                </a:lnTo>
                <a:lnTo>
                  <a:pt x="349717" y="338931"/>
                </a:lnTo>
                <a:lnTo>
                  <a:pt x="349717" y="274637"/>
                </a:lnTo>
                <a:lnTo>
                  <a:pt x="252860" y="274637"/>
                </a:lnTo>
                <a:close/>
                <a:moveTo>
                  <a:pt x="442207" y="0"/>
                </a:moveTo>
                <a:lnTo>
                  <a:pt x="565660" y="0"/>
                </a:lnTo>
                <a:lnTo>
                  <a:pt x="565660" y="116284"/>
                </a:lnTo>
                <a:lnTo>
                  <a:pt x="1397278" y="116284"/>
                </a:lnTo>
                <a:lnTo>
                  <a:pt x="1397278" y="215503"/>
                </a:lnTo>
                <a:lnTo>
                  <a:pt x="1397278" y="307975"/>
                </a:lnTo>
                <a:lnTo>
                  <a:pt x="1461188" y="307975"/>
                </a:lnTo>
                <a:lnTo>
                  <a:pt x="1461188" y="0"/>
                </a:lnTo>
                <a:lnTo>
                  <a:pt x="1551296" y="0"/>
                </a:lnTo>
                <a:lnTo>
                  <a:pt x="1551296" y="116284"/>
                </a:lnTo>
                <a:lnTo>
                  <a:pt x="1741040" y="116284"/>
                </a:lnTo>
                <a:lnTo>
                  <a:pt x="1754140" y="116681"/>
                </a:lnTo>
                <a:lnTo>
                  <a:pt x="1766446" y="117475"/>
                </a:lnTo>
                <a:lnTo>
                  <a:pt x="1779148" y="119062"/>
                </a:lnTo>
                <a:lnTo>
                  <a:pt x="1791851" y="121840"/>
                </a:lnTo>
                <a:lnTo>
                  <a:pt x="1804156" y="124222"/>
                </a:lnTo>
                <a:lnTo>
                  <a:pt x="1816065" y="127794"/>
                </a:lnTo>
                <a:lnTo>
                  <a:pt x="1827973" y="131762"/>
                </a:lnTo>
                <a:lnTo>
                  <a:pt x="1839088" y="136525"/>
                </a:lnTo>
                <a:lnTo>
                  <a:pt x="1850600" y="141684"/>
                </a:lnTo>
                <a:lnTo>
                  <a:pt x="1861318" y="147240"/>
                </a:lnTo>
                <a:lnTo>
                  <a:pt x="1872035" y="152797"/>
                </a:lnTo>
                <a:lnTo>
                  <a:pt x="1882356" y="159544"/>
                </a:lnTo>
                <a:lnTo>
                  <a:pt x="1892280" y="167084"/>
                </a:lnTo>
                <a:lnTo>
                  <a:pt x="1901807" y="174228"/>
                </a:lnTo>
                <a:lnTo>
                  <a:pt x="1911334" y="182165"/>
                </a:lnTo>
                <a:lnTo>
                  <a:pt x="1919670" y="190500"/>
                </a:lnTo>
                <a:lnTo>
                  <a:pt x="1928006" y="199231"/>
                </a:lnTo>
                <a:lnTo>
                  <a:pt x="1935945" y="208756"/>
                </a:lnTo>
                <a:lnTo>
                  <a:pt x="1943884" y="218281"/>
                </a:lnTo>
                <a:lnTo>
                  <a:pt x="1951029" y="228203"/>
                </a:lnTo>
                <a:lnTo>
                  <a:pt x="1957380" y="238125"/>
                </a:lnTo>
                <a:lnTo>
                  <a:pt x="1963732" y="249237"/>
                </a:lnTo>
                <a:lnTo>
                  <a:pt x="1968892" y="259953"/>
                </a:lnTo>
                <a:lnTo>
                  <a:pt x="1974052" y="271065"/>
                </a:lnTo>
                <a:lnTo>
                  <a:pt x="1978816" y="282575"/>
                </a:lnTo>
                <a:lnTo>
                  <a:pt x="1982389" y="294084"/>
                </a:lnTo>
                <a:lnTo>
                  <a:pt x="1985961" y="306387"/>
                </a:lnTo>
                <a:lnTo>
                  <a:pt x="1988740" y="318690"/>
                </a:lnTo>
                <a:lnTo>
                  <a:pt x="1991122" y="330994"/>
                </a:lnTo>
                <a:lnTo>
                  <a:pt x="1992709" y="344090"/>
                </a:lnTo>
                <a:lnTo>
                  <a:pt x="1993503" y="356790"/>
                </a:lnTo>
                <a:lnTo>
                  <a:pt x="1993900" y="369490"/>
                </a:lnTo>
                <a:lnTo>
                  <a:pt x="1993900" y="1619647"/>
                </a:lnTo>
                <a:lnTo>
                  <a:pt x="1993503" y="1632744"/>
                </a:lnTo>
                <a:lnTo>
                  <a:pt x="1992709" y="1645841"/>
                </a:lnTo>
                <a:lnTo>
                  <a:pt x="1991122" y="1658541"/>
                </a:lnTo>
                <a:lnTo>
                  <a:pt x="1988740" y="1670844"/>
                </a:lnTo>
                <a:lnTo>
                  <a:pt x="1985961" y="1682750"/>
                </a:lnTo>
                <a:lnTo>
                  <a:pt x="1982389" y="1695053"/>
                </a:lnTo>
                <a:lnTo>
                  <a:pt x="1978816" y="1706960"/>
                </a:lnTo>
                <a:lnTo>
                  <a:pt x="1974052" y="1718469"/>
                </a:lnTo>
                <a:lnTo>
                  <a:pt x="1968892" y="1729581"/>
                </a:lnTo>
                <a:lnTo>
                  <a:pt x="1963732" y="1740694"/>
                </a:lnTo>
                <a:lnTo>
                  <a:pt x="1957380" y="1751410"/>
                </a:lnTo>
                <a:lnTo>
                  <a:pt x="1951029" y="1761331"/>
                </a:lnTo>
                <a:lnTo>
                  <a:pt x="1943884" y="1771650"/>
                </a:lnTo>
                <a:lnTo>
                  <a:pt x="1935945" y="1780778"/>
                </a:lnTo>
                <a:lnTo>
                  <a:pt x="1928006" y="1789906"/>
                </a:lnTo>
                <a:lnTo>
                  <a:pt x="1919670" y="1799035"/>
                </a:lnTo>
                <a:lnTo>
                  <a:pt x="1911334" y="1807369"/>
                </a:lnTo>
                <a:lnTo>
                  <a:pt x="1901807" y="1815306"/>
                </a:lnTo>
                <a:lnTo>
                  <a:pt x="1892280" y="1822847"/>
                </a:lnTo>
                <a:lnTo>
                  <a:pt x="1882356" y="1829594"/>
                </a:lnTo>
                <a:lnTo>
                  <a:pt x="1872035" y="1836341"/>
                </a:lnTo>
                <a:lnTo>
                  <a:pt x="1861318" y="1842294"/>
                </a:lnTo>
                <a:lnTo>
                  <a:pt x="1850600" y="1848247"/>
                </a:lnTo>
                <a:lnTo>
                  <a:pt x="1839088" y="1853406"/>
                </a:lnTo>
                <a:lnTo>
                  <a:pt x="1827973" y="1857375"/>
                </a:lnTo>
                <a:lnTo>
                  <a:pt x="1816065" y="1861741"/>
                </a:lnTo>
                <a:lnTo>
                  <a:pt x="1804156" y="1864916"/>
                </a:lnTo>
                <a:lnTo>
                  <a:pt x="1791851" y="1868091"/>
                </a:lnTo>
                <a:lnTo>
                  <a:pt x="1779148" y="1870075"/>
                </a:lnTo>
                <a:lnTo>
                  <a:pt x="1766446" y="1871663"/>
                </a:lnTo>
                <a:lnTo>
                  <a:pt x="1754140" y="1872456"/>
                </a:lnTo>
                <a:lnTo>
                  <a:pt x="1741040" y="1873250"/>
                </a:lnTo>
                <a:lnTo>
                  <a:pt x="252860" y="1873250"/>
                </a:lnTo>
                <a:lnTo>
                  <a:pt x="239760" y="1872456"/>
                </a:lnTo>
                <a:lnTo>
                  <a:pt x="227058" y="1871663"/>
                </a:lnTo>
                <a:lnTo>
                  <a:pt x="214355" y="1870075"/>
                </a:lnTo>
                <a:lnTo>
                  <a:pt x="201653" y="1868091"/>
                </a:lnTo>
                <a:lnTo>
                  <a:pt x="189744" y="1864916"/>
                </a:lnTo>
                <a:lnTo>
                  <a:pt x="177835" y="1861741"/>
                </a:lnTo>
                <a:lnTo>
                  <a:pt x="165927" y="1857375"/>
                </a:lnTo>
                <a:lnTo>
                  <a:pt x="154018" y="1853406"/>
                </a:lnTo>
                <a:lnTo>
                  <a:pt x="143300" y="1848247"/>
                </a:lnTo>
                <a:lnTo>
                  <a:pt x="132186" y="1842294"/>
                </a:lnTo>
                <a:lnTo>
                  <a:pt x="121865" y="1836341"/>
                </a:lnTo>
                <a:lnTo>
                  <a:pt x="111147" y="1829594"/>
                </a:lnTo>
                <a:lnTo>
                  <a:pt x="101620" y="1822847"/>
                </a:lnTo>
                <a:lnTo>
                  <a:pt x="91696" y="1815306"/>
                </a:lnTo>
                <a:lnTo>
                  <a:pt x="82566" y="1807369"/>
                </a:lnTo>
                <a:lnTo>
                  <a:pt x="74230" y="1799035"/>
                </a:lnTo>
                <a:lnTo>
                  <a:pt x="65497" y="1789906"/>
                </a:lnTo>
                <a:lnTo>
                  <a:pt x="57558" y="1780778"/>
                </a:lnTo>
                <a:lnTo>
                  <a:pt x="50016" y="1771650"/>
                </a:lnTo>
                <a:lnTo>
                  <a:pt x="42871" y="1761331"/>
                </a:lnTo>
                <a:lnTo>
                  <a:pt x="36520" y="1751410"/>
                </a:lnTo>
                <a:lnTo>
                  <a:pt x="30168" y="1740694"/>
                </a:lnTo>
                <a:lnTo>
                  <a:pt x="24611" y="1729581"/>
                </a:lnTo>
                <a:lnTo>
                  <a:pt x="19848" y="1718469"/>
                </a:lnTo>
                <a:lnTo>
                  <a:pt x="15084" y="1706960"/>
                </a:lnTo>
                <a:lnTo>
                  <a:pt x="11115" y="1695053"/>
                </a:lnTo>
                <a:lnTo>
                  <a:pt x="7939" y="1682750"/>
                </a:lnTo>
                <a:lnTo>
                  <a:pt x="4763" y="1670844"/>
                </a:lnTo>
                <a:lnTo>
                  <a:pt x="2779" y="1658541"/>
                </a:lnTo>
                <a:lnTo>
                  <a:pt x="1191" y="1645841"/>
                </a:lnTo>
                <a:lnTo>
                  <a:pt x="0" y="1632744"/>
                </a:lnTo>
                <a:lnTo>
                  <a:pt x="0" y="1619647"/>
                </a:lnTo>
                <a:lnTo>
                  <a:pt x="0" y="369490"/>
                </a:lnTo>
                <a:lnTo>
                  <a:pt x="0" y="356790"/>
                </a:lnTo>
                <a:lnTo>
                  <a:pt x="1191" y="344090"/>
                </a:lnTo>
                <a:lnTo>
                  <a:pt x="2779" y="330994"/>
                </a:lnTo>
                <a:lnTo>
                  <a:pt x="4763" y="318690"/>
                </a:lnTo>
                <a:lnTo>
                  <a:pt x="7939" y="306387"/>
                </a:lnTo>
                <a:lnTo>
                  <a:pt x="11115" y="294084"/>
                </a:lnTo>
                <a:lnTo>
                  <a:pt x="15084" y="282575"/>
                </a:lnTo>
                <a:lnTo>
                  <a:pt x="19848" y="271065"/>
                </a:lnTo>
                <a:lnTo>
                  <a:pt x="24611" y="259953"/>
                </a:lnTo>
                <a:lnTo>
                  <a:pt x="30168" y="249237"/>
                </a:lnTo>
                <a:lnTo>
                  <a:pt x="36520" y="238125"/>
                </a:lnTo>
                <a:lnTo>
                  <a:pt x="42871" y="228203"/>
                </a:lnTo>
                <a:lnTo>
                  <a:pt x="50016" y="218281"/>
                </a:lnTo>
                <a:lnTo>
                  <a:pt x="57558" y="208756"/>
                </a:lnTo>
                <a:lnTo>
                  <a:pt x="65497" y="199231"/>
                </a:lnTo>
                <a:lnTo>
                  <a:pt x="74230" y="190500"/>
                </a:lnTo>
                <a:lnTo>
                  <a:pt x="82566" y="182165"/>
                </a:lnTo>
                <a:lnTo>
                  <a:pt x="91696" y="174228"/>
                </a:lnTo>
                <a:lnTo>
                  <a:pt x="101620" y="167084"/>
                </a:lnTo>
                <a:lnTo>
                  <a:pt x="111147" y="159544"/>
                </a:lnTo>
                <a:lnTo>
                  <a:pt x="121865" y="152797"/>
                </a:lnTo>
                <a:lnTo>
                  <a:pt x="132186" y="147240"/>
                </a:lnTo>
                <a:lnTo>
                  <a:pt x="143300" y="141684"/>
                </a:lnTo>
                <a:lnTo>
                  <a:pt x="154018" y="136525"/>
                </a:lnTo>
                <a:lnTo>
                  <a:pt x="165927" y="131762"/>
                </a:lnTo>
                <a:lnTo>
                  <a:pt x="177835" y="127794"/>
                </a:lnTo>
                <a:lnTo>
                  <a:pt x="189744" y="124222"/>
                </a:lnTo>
                <a:lnTo>
                  <a:pt x="201653" y="121840"/>
                </a:lnTo>
                <a:lnTo>
                  <a:pt x="214355" y="119062"/>
                </a:lnTo>
                <a:lnTo>
                  <a:pt x="227058" y="117475"/>
                </a:lnTo>
                <a:lnTo>
                  <a:pt x="239760" y="116681"/>
                </a:lnTo>
                <a:lnTo>
                  <a:pt x="252860" y="116284"/>
                </a:lnTo>
                <a:lnTo>
                  <a:pt x="380679" y="116284"/>
                </a:lnTo>
                <a:lnTo>
                  <a:pt x="380679" y="215503"/>
                </a:lnTo>
                <a:lnTo>
                  <a:pt x="380679" y="307975"/>
                </a:lnTo>
                <a:lnTo>
                  <a:pt x="442207" y="307975"/>
                </a:lnTo>
                <a:lnTo>
                  <a:pt x="442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Group 92"/>
          <p:cNvGrpSpPr/>
          <p:nvPr/>
        </p:nvGrpSpPr>
        <p:grpSpPr>
          <a:xfrm>
            <a:off x="7851147" y="3645025"/>
            <a:ext cx="836000" cy="436628"/>
            <a:chOff x="5161955" y="1928699"/>
            <a:chExt cx="471488" cy="246250"/>
          </a:xfrm>
          <a:solidFill>
            <a:schemeClr val="bg1"/>
          </a:solidFill>
        </p:grpSpPr>
        <p:sp>
          <p:nvSpPr>
            <p:cNvPr id="70" name="Freeform 8"/>
            <p:cNvSpPr>
              <a:spLocks noEditPoints="1"/>
            </p:cNvSpPr>
            <p:nvPr/>
          </p:nvSpPr>
          <p:spPr bwMode="auto">
            <a:xfrm>
              <a:off x="5161955" y="1928699"/>
              <a:ext cx="471488" cy="246250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6 h 78"/>
                <a:gd name="T16" fmla="*/ 113 w 125"/>
                <a:gd name="T17" fmla="*/ 18 h 78"/>
                <a:gd name="T18" fmla="*/ 104 w 125"/>
                <a:gd name="T19" fmla="*/ 69 h 78"/>
                <a:gd name="T20" fmla="*/ 10 w 125"/>
                <a:gd name="T21" fmla="*/ 69 h 78"/>
                <a:gd name="T22" fmla="*/ 10 w 125"/>
                <a:gd name="T23" fmla="*/ 10 h 78"/>
                <a:gd name="T24" fmla="*/ 104 w 125"/>
                <a:gd name="T25" fmla="*/ 10 h 78"/>
                <a:gd name="T26" fmla="*/ 104 w 125"/>
                <a:gd name="T27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9"/>
                  </a:moveTo>
                  <a:cubicBezTo>
                    <a:pt x="10" y="69"/>
                    <a:pt x="10" y="69"/>
                    <a:pt x="10" y="6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4" y="10"/>
                    <a:pt x="104" y="10"/>
                    <a:pt x="104" y="10"/>
                  </a:cubicBezTo>
                  <a:lnTo>
                    <a:pt x="10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533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5235576" y="1928702"/>
              <a:ext cx="99931" cy="239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533"/>
            </a:p>
          </p:txBody>
        </p:sp>
        <p:sp>
          <p:nvSpPr>
            <p:cNvPr id="72" name="Rectangle 10"/>
            <p:cNvSpPr>
              <a:spLocks noChangeArrowheads="1"/>
            </p:cNvSpPr>
            <p:nvPr/>
          </p:nvSpPr>
          <p:spPr bwMode="auto">
            <a:xfrm>
              <a:off x="5350363" y="1928699"/>
              <a:ext cx="94671" cy="239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533"/>
            </a:p>
          </p:txBody>
        </p:sp>
      </p:grpSp>
      <p:sp>
        <p:nvSpPr>
          <p:cNvPr id="73" name="Freeform 62"/>
          <p:cNvSpPr>
            <a:spLocks noEditPoints="1"/>
          </p:cNvSpPr>
          <p:nvPr/>
        </p:nvSpPr>
        <p:spPr bwMode="auto">
          <a:xfrm>
            <a:off x="5688277" y="3484298"/>
            <a:ext cx="818619" cy="729831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2929235" y="5301208"/>
            <a:ext cx="2952328" cy="2952328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3655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4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3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8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2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7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200"/>
                            </p:stCondLst>
                            <p:childTnLst>
                              <p:par>
                                <p:cTn id="1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200"/>
                            </p:stCondLst>
                            <p:childTnLst>
                              <p:par>
                                <p:cTn id="1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1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60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6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100"/>
                            </p:stCondLst>
                            <p:childTnLst>
                              <p:par>
                                <p:cTn id="1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1" grpId="0" animBg="1"/>
      <p:bldP spid="33" grpId="0" animBg="1"/>
      <p:bldP spid="35" grpId="0" animBg="1"/>
      <p:bldP spid="37" grpId="0" animBg="1"/>
      <p:bldP spid="39" grpId="0" animBg="1"/>
      <p:bldP spid="56" grpId="0"/>
      <p:bldP spid="58" grpId="0"/>
      <p:bldP spid="59" grpId="0"/>
      <p:bldP spid="60" grpId="0"/>
      <p:bldP spid="61" grpId="0"/>
      <p:bldP spid="62" grpId="0" animBg="1"/>
      <p:bldP spid="63" grpId="0" animBg="1"/>
      <p:bldP spid="65" grpId="0" animBg="1"/>
      <p:bldP spid="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20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588752" y="1477327"/>
            <a:ext cx="1432157" cy="964841"/>
            <a:chOff x="6588752" y="1477327"/>
            <a:chExt cx="1432157" cy="964841"/>
          </a:xfrm>
          <a:solidFill>
            <a:srgbClr val="FC4B41"/>
          </a:solidFill>
        </p:grpSpPr>
        <p:sp>
          <p:nvSpPr>
            <p:cNvPr id="63" name="任意多边形 62"/>
            <p:cNvSpPr/>
            <p:nvPr/>
          </p:nvSpPr>
          <p:spPr>
            <a:xfrm>
              <a:off x="6588752" y="1477327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89"/>
            <p:cNvSpPr txBox="1"/>
            <p:nvPr/>
          </p:nvSpPr>
          <p:spPr>
            <a:xfrm>
              <a:off x="6893089" y="1544249"/>
              <a:ext cx="8234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701671" y="1612587"/>
            <a:ext cx="2888695" cy="964841"/>
            <a:chOff x="3701671" y="1612587"/>
            <a:chExt cx="2888695" cy="964841"/>
          </a:xfrm>
        </p:grpSpPr>
        <p:sp>
          <p:nvSpPr>
            <p:cNvPr id="66" name="任意多边形 65"/>
            <p:cNvSpPr/>
            <p:nvPr/>
          </p:nvSpPr>
          <p:spPr>
            <a:xfrm>
              <a:off x="3701671" y="1612587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87704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KSO_Shape"/>
            <p:cNvSpPr>
              <a:spLocks/>
            </p:cNvSpPr>
            <p:nvPr/>
          </p:nvSpPr>
          <p:spPr bwMode="auto">
            <a:xfrm>
              <a:off x="4132986" y="1854555"/>
              <a:ext cx="453654" cy="480906"/>
            </a:xfrm>
            <a:custGeom>
              <a:avLst/>
              <a:gdLst>
                <a:gd name="T0" fmla="*/ 871762 w 2344738"/>
                <a:gd name="T1" fmla="*/ 2409190 h 2484437"/>
                <a:gd name="T2" fmla="*/ 1162059 w 2344738"/>
                <a:gd name="T3" fmla="*/ 2170588 h 2484437"/>
                <a:gd name="T4" fmla="*/ 1847045 w 2344738"/>
                <a:gd name="T5" fmla="*/ 1914799 h 2484437"/>
                <a:gd name="T6" fmla="*/ 1989223 w 2344738"/>
                <a:gd name="T7" fmla="*/ 2174222 h 2484437"/>
                <a:gd name="T8" fmla="*/ 2171725 w 2344738"/>
                <a:gd name="T9" fmla="*/ 2027497 h 2484437"/>
                <a:gd name="T10" fmla="*/ 577756 w 2344738"/>
                <a:gd name="T11" fmla="*/ 1710690 h 2484437"/>
                <a:gd name="T12" fmla="*/ 918226 w 2344738"/>
                <a:gd name="T13" fmla="*/ 1971358 h 2484437"/>
                <a:gd name="T14" fmla="*/ 916117 w 2344738"/>
                <a:gd name="T15" fmla="*/ 1782955 h 2484437"/>
                <a:gd name="T16" fmla="*/ 1163655 w 2344738"/>
                <a:gd name="T17" fmla="*/ 1791018 h 2484437"/>
                <a:gd name="T18" fmla="*/ 1369346 w 2344738"/>
                <a:gd name="T19" fmla="*/ 1978503 h 2484437"/>
                <a:gd name="T20" fmla="*/ 1844763 w 2344738"/>
                <a:gd name="T21" fmla="*/ 1695450 h 2484437"/>
                <a:gd name="T22" fmla="*/ 1613852 w 2344738"/>
                <a:gd name="T23" fmla="*/ 1757995 h 2484437"/>
                <a:gd name="T24" fmla="*/ 1466215 w 2344738"/>
                <a:gd name="T25" fmla="*/ 1665804 h 2484437"/>
                <a:gd name="T26" fmla="*/ 139383 w 2344738"/>
                <a:gd name="T27" fmla="*/ 1551132 h 2484437"/>
                <a:gd name="T28" fmla="*/ 121920 w 2344738"/>
                <a:gd name="T29" fmla="*/ 1806533 h 2484437"/>
                <a:gd name="T30" fmla="*/ 349213 w 2344738"/>
                <a:gd name="T31" fmla="*/ 1603596 h 2484437"/>
                <a:gd name="T32" fmla="*/ 904689 w 2344738"/>
                <a:gd name="T33" fmla="*/ 1386127 h 2484437"/>
                <a:gd name="T34" fmla="*/ 637223 w 2344738"/>
                <a:gd name="T35" fmla="*/ 1626218 h 2484437"/>
                <a:gd name="T36" fmla="*/ 468909 w 2344738"/>
                <a:gd name="T37" fmla="*/ 1265925 h 2484437"/>
                <a:gd name="T38" fmla="*/ 430842 w 2344738"/>
                <a:gd name="T39" fmla="*/ 1122045 h 2484437"/>
                <a:gd name="T40" fmla="*/ 1268838 w 2344738"/>
                <a:gd name="T41" fmla="*/ 1494705 h 2484437"/>
                <a:gd name="T42" fmla="*/ 1607502 w 2344738"/>
                <a:gd name="T43" fmla="*/ 1509397 h 2484437"/>
                <a:gd name="T44" fmla="*/ 1745572 w 2344738"/>
                <a:gd name="T45" fmla="*/ 1626218 h 2484437"/>
                <a:gd name="T46" fmla="*/ 1985330 w 2344738"/>
                <a:gd name="T47" fmla="*/ 1321435 h 2484437"/>
                <a:gd name="T48" fmla="*/ 959075 w 2344738"/>
                <a:gd name="T49" fmla="*/ 1223010 h 2484437"/>
                <a:gd name="T50" fmla="*/ 1590675 w 2344738"/>
                <a:gd name="T51" fmla="*/ 717903 h 2484437"/>
                <a:gd name="T52" fmla="*/ 1221105 w 2344738"/>
                <a:gd name="T53" fmla="*/ 1447738 h 2484437"/>
                <a:gd name="T54" fmla="*/ 1833657 w 2344738"/>
                <a:gd name="T55" fmla="*/ 772478 h 2484437"/>
                <a:gd name="T56" fmla="*/ 707217 w 2344738"/>
                <a:gd name="T57" fmla="*/ 636270 h 2484437"/>
                <a:gd name="T58" fmla="*/ 651510 w 2344738"/>
                <a:gd name="T59" fmla="*/ 1030166 h 2484437"/>
                <a:gd name="T60" fmla="*/ 1878779 w 2344738"/>
                <a:gd name="T61" fmla="*/ 599489 h 2484437"/>
                <a:gd name="T62" fmla="*/ 2173605 w 2344738"/>
                <a:gd name="T63" fmla="*/ 692847 h 2484437"/>
                <a:gd name="T64" fmla="*/ 2093597 w 2344738"/>
                <a:gd name="T65" fmla="*/ 537027 h 2484437"/>
                <a:gd name="T66" fmla="*/ 260298 w 2344738"/>
                <a:gd name="T67" fmla="*/ 577256 h 2484437"/>
                <a:gd name="T68" fmla="*/ 273014 w 2344738"/>
                <a:gd name="T69" fmla="*/ 751147 h 2484437"/>
                <a:gd name="T70" fmla="*/ 532634 w 2344738"/>
                <a:gd name="T71" fmla="*/ 599489 h 2484437"/>
                <a:gd name="T72" fmla="*/ 932432 w 2344738"/>
                <a:gd name="T73" fmla="*/ 577533 h 2484437"/>
                <a:gd name="T74" fmla="*/ 1226230 w 2344738"/>
                <a:gd name="T75" fmla="*/ 474027 h 2484437"/>
                <a:gd name="T76" fmla="*/ 1322388 w 2344738"/>
                <a:gd name="T77" fmla="*/ 712503 h 2484437"/>
                <a:gd name="T78" fmla="*/ 1595994 w 2344738"/>
                <a:gd name="T79" fmla="*/ 561340 h 2484437"/>
                <a:gd name="T80" fmla="*/ 1022828 w 2344738"/>
                <a:gd name="T81" fmla="*/ 100965 h 2484437"/>
                <a:gd name="T82" fmla="*/ 1158106 w 2344738"/>
                <a:gd name="T83" fmla="*/ 312420 h 2484437"/>
                <a:gd name="T84" fmla="*/ 1118615 w 2344738"/>
                <a:gd name="T85" fmla="*/ 67628 h 2484437"/>
                <a:gd name="T86" fmla="*/ 1343177 w 2344738"/>
                <a:gd name="T87" fmla="*/ 191770 h 2484437"/>
                <a:gd name="T88" fmla="*/ 1909128 w 2344738"/>
                <a:gd name="T89" fmla="*/ 458790 h 2484437"/>
                <a:gd name="T90" fmla="*/ 2231565 w 2344738"/>
                <a:gd name="T91" fmla="*/ 430530 h 2484437"/>
                <a:gd name="T92" fmla="*/ 2344738 w 2344738"/>
                <a:gd name="T93" fmla="*/ 562777 h 2484437"/>
                <a:gd name="T94" fmla="*/ 2230438 w 2344738"/>
                <a:gd name="T95" fmla="*/ 724605 h 2484437"/>
                <a:gd name="T96" fmla="*/ 2134871 w 2344738"/>
                <a:gd name="T97" fmla="*/ 1265400 h 2484437"/>
                <a:gd name="T98" fmla="*/ 2171407 w 2344738"/>
                <a:gd name="T99" fmla="*/ 1880454 h 2484437"/>
                <a:gd name="T100" fmla="*/ 2202512 w 2344738"/>
                <a:gd name="T101" fmla="*/ 2178986 h 2484437"/>
                <a:gd name="T102" fmla="*/ 1751813 w 2344738"/>
                <a:gd name="T103" fmla="*/ 2197723 h 2484437"/>
                <a:gd name="T104" fmla="*/ 1125316 w 2344738"/>
                <a:gd name="T105" fmla="*/ 2346007 h 2484437"/>
                <a:gd name="T106" fmla="*/ 852722 w 2344738"/>
                <a:gd name="T107" fmla="*/ 2471102 h 2484437"/>
                <a:gd name="T108" fmla="*/ 691196 w 2344738"/>
                <a:gd name="T109" fmla="*/ 2049780 h 2484437"/>
                <a:gd name="T110" fmla="*/ 149860 w 2344738"/>
                <a:gd name="T111" fmla="*/ 1882136 h 2484437"/>
                <a:gd name="T112" fmla="*/ 2540 w 2344738"/>
                <a:gd name="T113" fmla="*/ 1690904 h 2484437"/>
                <a:gd name="T114" fmla="*/ 276542 w 2344738"/>
                <a:gd name="T115" fmla="*/ 1265400 h 2484437"/>
                <a:gd name="T116" fmla="*/ 162385 w 2344738"/>
                <a:gd name="T117" fmla="*/ 796289 h 2484437"/>
                <a:gd name="T118" fmla="*/ 49212 w 2344738"/>
                <a:gd name="T119" fmla="*/ 664361 h 2484437"/>
                <a:gd name="T120" fmla="*/ 161613 w 2344738"/>
                <a:gd name="T121" fmla="*/ 520400 h 2484437"/>
                <a:gd name="T122" fmla="*/ 567447 w 2344738"/>
                <a:gd name="T123" fmla="*/ 475939 h 2484437"/>
                <a:gd name="T124" fmla="*/ 925454 w 2344738"/>
                <a:gd name="T125" fmla="*/ 141922 h 248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4738" h="2484437">
                  <a:moveTo>
                    <a:pt x="756092" y="2055731"/>
                  </a:moveTo>
                  <a:lnTo>
                    <a:pt x="756568" y="2065020"/>
                  </a:lnTo>
                  <a:lnTo>
                    <a:pt x="759424" y="2100897"/>
                  </a:lnTo>
                  <a:lnTo>
                    <a:pt x="761011" y="2118360"/>
                  </a:lnTo>
                  <a:lnTo>
                    <a:pt x="762915" y="2135187"/>
                  </a:lnTo>
                  <a:lnTo>
                    <a:pt x="765136" y="2151697"/>
                  </a:lnTo>
                  <a:lnTo>
                    <a:pt x="767675" y="2167255"/>
                  </a:lnTo>
                  <a:lnTo>
                    <a:pt x="770214" y="2183130"/>
                  </a:lnTo>
                  <a:lnTo>
                    <a:pt x="773070" y="2198052"/>
                  </a:lnTo>
                  <a:lnTo>
                    <a:pt x="775609" y="2212975"/>
                  </a:lnTo>
                  <a:lnTo>
                    <a:pt x="778782" y="2227262"/>
                  </a:lnTo>
                  <a:lnTo>
                    <a:pt x="781955" y="2241232"/>
                  </a:lnTo>
                  <a:lnTo>
                    <a:pt x="785129" y="2254250"/>
                  </a:lnTo>
                  <a:lnTo>
                    <a:pt x="788619" y="2267267"/>
                  </a:lnTo>
                  <a:lnTo>
                    <a:pt x="792427" y="2279650"/>
                  </a:lnTo>
                  <a:lnTo>
                    <a:pt x="796553" y="2291397"/>
                  </a:lnTo>
                  <a:lnTo>
                    <a:pt x="800678" y="2303145"/>
                  </a:lnTo>
                  <a:lnTo>
                    <a:pt x="804486" y="2314257"/>
                  </a:lnTo>
                  <a:lnTo>
                    <a:pt x="808929" y="2324735"/>
                  </a:lnTo>
                  <a:lnTo>
                    <a:pt x="813372" y="2334577"/>
                  </a:lnTo>
                  <a:lnTo>
                    <a:pt x="817815" y="2343785"/>
                  </a:lnTo>
                  <a:lnTo>
                    <a:pt x="822892" y="2352992"/>
                  </a:lnTo>
                  <a:lnTo>
                    <a:pt x="827969" y="2361247"/>
                  </a:lnTo>
                  <a:lnTo>
                    <a:pt x="833047" y="2369185"/>
                  </a:lnTo>
                  <a:lnTo>
                    <a:pt x="837807" y="2376487"/>
                  </a:lnTo>
                  <a:lnTo>
                    <a:pt x="843202" y="2383472"/>
                  </a:lnTo>
                  <a:lnTo>
                    <a:pt x="848596" y="2389505"/>
                  </a:lnTo>
                  <a:lnTo>
                    <a:pt x="854309" y="2395220"/>
                  </a:lnTo>
                  <a:lnTo>
                    <a:pt x="860021" y="2400617"/>
                  </a:lnTo>
                  <a:lnTo>
                    <a:pt x="866050" y="2405380"/>
                  </a:lnTo>
                  <a:lnTo>
                    <a:pt x="871762" y="2409190"/>
                  </a:lnTo>
                  <a:lnTo>
                    <a:pt x="877792" y="2412682"/>
                  </a:lnTo>
                  <a:lnTo>
                    <a:pt x="884138" y="2415540"/>
                  </a:lnTo>
                  <a:lnTo>
                    <a:pt x="890485" y="2417445"/>
                  </a:lnTo>
                  <a:lnTo>
                    <a:pt x="896515" y="2419350"/>
                  </a:lnTo>
                  <a:lnTo>
                    <a:pt x="904765" y="2420620"/>
                  </a:lnTo>
                  <a:lnTo>
                    <a:pt x="913334" y="2420937"/>
                  </a:lnTo>
                  <a:lnTo>
                    <a:pt x="921584" y="2420620"/>
                  </a:lnTo>
                  <a:lnTo>
                    <a:pt x="930470" y="2419032"/>
                  </a:lnTo>
                  <a:lnTo>
                    <a:pt x="939355" y="2417127"/>
                  </a:lnTo>
                  <a:lnTo>
                    <a:pt x="948241" y="2413635"/>
                  </a:lnTo>
                  <a:lnTo>
                    <a:pt x="957444" y="2409825"/>
                  </a:lnTo>
                  <a:lnTo>
                    <a:pt x="966964" y="2405380"/>
                  </a:lnTo>
                  <a:lnTo>
                    <a:pt x="976484" y="2399665"/>
                  </a:lnTo>
                  <a:lnTo>
                    <a:pt x="986004" y="2392997"/>
                  </a:lnTo>
                  <a:lnTo>
                    <a:pt x="996159" y="2386012"/>
                  </a:lnTo>
                  <a:lnTo>
                    <a:pt x="1005997" y="2378075"/>
                  </a:lnTo>
                  <a:lnTo>
                    <a:pt x="1016151" y="2368867"/>
                  </a:lnTo>
                  <a:lnTo>
                    <a:pt x="1026624" y="2359025"/>
                  </a:lnTo>
                  <a:lnTo>
                    <a:pt x="1036778" y="2348865"/>
                  </a:lnTo>
                  <a:lnTo>
                    <a:pt x="1047251" y="2337752"/>
                  </a:lnTo>
                  <a:lnTo>
                    <a:pt x="1057723" y="2325687"/>
                  </a:lnTo>
                  <a:lnTo>
                    <a:pt x="1067878" y="2312987"/>
                  </a:lnTo>
                  <a:lnTo>
                    <a:pt x="1078667" y="2299652"/>
                  </a:lnTo>
                  <a:lnTo>
                    <a:pt x="1089457" y="2285365"/>
                  </a:lnTo>
                  <a:lnTo>
                    <a:pt x="1100246" y="2270442"/>
                  </a:lnTo>
                  <a:lnTo>
                    <a:pt x="1111036" y="2254567"/>
                  </a:lnTo>
                  <a:lnTo>
                    <a:pt x="1121825" y="2238057"/>
                  </a:lnTo>
                  <a:lnTo>
                    <a:pt x="1132615" y="2221230"/>
                  </a:lnTo>
                  <a:lnTo>
                    <a:pt x="1143404" y="2203450"/>
                  </a:lnTo>
                  <a:lnTo>
                    <a:pt x="1153877" y="2185035"/>
                  </a:lnTo>
                  <a:lnTo>
                    <a:pt x="1162059" y="2170588"/>
                  </a:lnTo>
                  <a:lnTo>
                    <a:pt x="1158106" y="2170430"/>
                  </a:lnTo>
                  <a:lnTo>
                    <a:pt x="1134306" y="2168842"/>
                  </a:lnTo>
                  <a:lnTo>
                    <a:pt x="1110823" y="2166619"/>
                  </a:lnTo>
                  <a:lnTo>
                    <a:pt x="1087340" y="2164079"/>
                  </a:lnTo>
                  <a:lnTo>
                    <a:pt x="1063857" y="2160903"/>
                  </a:lnTo>
                  <a:lnTo>
                    <a:pt x="1041326" y="2157093"/>
                  </a:lnTo>
                  <a:lnTo>
                    <a:pt x="1018160" y="2152647"/>
                  </a:lnTo>
                  <a:lnTo>
                    <a:pt x="995629" y="2147884"/>
                  </a:lnTo>
                  <a:lnTo>
                    <a:pt x="973415" y="2142485"/>
                  </a:lnTo>
                  <a:lnTo>
                    <a:pt x="951519" y="2136134"/>
                  </a:lnTo>
                  <a:lnTo>
                    <a:pt x="928988" y="2129783"/>
                  </a:lnTo>
                  <a:lnTo>
                    <a:pt x="907727" y="2122797"/>
                  </a:lnTo>
                  <a:lnTo>
                    <a:pt x="886148" y="2115176"/>
                  </a:lnTo>
                  <a:lnTo>
                    <a:pt x="864886" y="2106919"/>
                  </a:lnTo>
                  <a:lnTo>
                    <a:pt x="843942" y="2098663"/>
                  </a:lnTo>
                  <a:lnTo>
                    <a:pt x="822997" y="2089454"/>
                  </a:lnTo>
                  <a:lnTo>
                    <a:pt x="802688" y="2079609"/>
                  </a:lnTo>
                  <a:lnTo>
                    <a:pt x="782378" y="2069765"/>
                  </a:lnTo>
                  <a:lnTo>
                    <a:pt x="762386" y="2059286"/>
                  </a:lnTo>
                  <a:lnTo>
                    <a:pt x="756092" y="2055731"/>
                  </a:lnTo>
                  <a:close/>
                  <a:moveTo>
                    <a:pt x="1982350" y="1752593"/>
                  </a:moveTo>
                  <a:lnTo>
                    <a:pt x="1976519" y="1761420"/>
                  </a:lnTo>
                  <a:lnTo>
                    <a:pt x="1963826" y="1779838"/>
                  </a:lnTo>
                  <a:lnTo>
                    <a:pt x="1950498" y="1797939"/>
                  </a:lnTo>
                  <a:lnTo>
                    <a:pt x="1937169" y="1815722"/>
                  </a:lnTo>
                  <a:lnTo>
                    <a:pt x="1923207" y="1832870"/>
                  </a:lnTo>
                  <a:lnTo>
                    <a:pt x="1908609" y="1850335"/>
                  </a:lnTo>
                  <a:lnTo>
                    <a:pt x="1893694" y="1866848"/>
                  </a:lnTo>
                  <a:lnTo>
                    <a:pt x="1878779" y="1883043"/>
                  </a:lnTo>
                  <a:lnTo>
                    <a:pt x="1862912" y="1899239"/>
                  </a:lnTo>
                  <a:lnTo>
                    <a:pt x="1847045" y="1914799"/>
                  </a:lnTo>
                  <a:lnTo>
                    <a:pt x="1830544" y="1929724"/>
                  </a:lnTo>
                  <a:lnTo>
                    <a:pt x="1814043" y="1944966"/>
                  </a:lnTo>
                  <a:lnTo>
                    <a:pt x="1796906" y="1958939"/>
                  </a:lnTo>
                  <a:lnTo>
                    <a:pt x="1779453" y="1973229"/>
                  </a:lnTo>
                  <a:lnTo>
                    <a:pt x="1761999" y="1986884"/>
                  </a:lnTo>
                  <a:lnTo>
                    <a:pt x="1743911" y="1999903"/>
                  </a:lnTo>
                  <a:lnTo>
                    <a:pt x="1725505" y="2012923"/>
                  </a:lnTo>
                  <a:lnTo>
                    <a:pt x="1706465" y="2025308"/>
                  </a:lnTo>
                  <a:lnTo>
                    <a:pt x="1687742" y="2036740"/>
                  </a:lnTo>
                  <a:lnTo>
                    <a:pt x="1668385" y="2048172"/>
                  </a:lnTo>
                  <a:lnTo>
                    <a:pt x="1649027" y="2059286"/>
                  </a:lnTo>
                  <a:lnTo>
                    <a:pt x="1629035" y="2069765"/>
                  </a:lnTo>
                  <a:lnTo>
                    <a:pt x="1608725" y="2079609"/>
                  </a:lnTo>
                  <a:lnTo>
                    <a:pt x="1604716" y="2081523"/>
                  </a:lnTo>
                  <a:lnTo>
                    <a:pt x="1636599" y="2093237"/>
                  </a:lnTo>
                  <a:lnTo>
                    <a:pt x="1675639" y="2106893"/>
                  </a:lnTo>
                  <a:lnTo>
                    <a:pt x="1714043" y="2119279"/>
                  </a:lnTo>
                  <a:lnTo>
                    <a:pt x="1751496" y="2130395"/>
                  </a:lnTo>
                  <a:lnTo>
                    <a:pt x="1787679" y="2140558"/>
                  </a:lnTo>
                  <a:lnTo>
                    <a:pt x="1822275" y="2149450"/>
                  </a:lnTo>
                  <a:lnTo>
                    <a:pt x="1839096" y="2153261"/>
                  </a:lnTo>
                  <a:lnTo>
                    <a:pt x="1855918" y="2156755"/>
                  </a:lnTo>
                  <a:lnTo>
                    <a:pt x="1872105" y="2159613"/>
                  </a:lnTo>
                  <a:lnTo>
                    <a:pt x="1887975" y="2162789"/>
                  </a:lnTo>
                  <a:lnTo>
                    <a:pt x="1903527" y="2165329"/>
                  </a:lnTo>
                  <a:lnTo>
                    <a:pt x="1919079" y="2167870"/>
                  </a:lnTo>
                  <a:lnTo>
                    <a:pt x="1933679" y="2169776"/>
                  </a:lnTo>
                  <a:lnTo>
                    <a:pt x="1948280" y="2171364"/>
                  </a:lnTo>
                  <a:lnTo>
                    <a:pt x="1962245" y="2172634"/>
                  </a:lnTo>
                  <a:lnTo>
                    <a:pt x="1975893" y="2173587"/>
                  </a:lnTo>
                  <a:lnTo>
                    <a:pt x="1989223" y="2174222"/>
                  </a:lnTo>
                  <a:lnTo>
                    <a:pt x="2002237" y="2175175"/>
                  </a:lnTo>
                  <a:lnTo>
                    <a:pt x="2014615" y="2175175"/>
                  </a:lnTo>
                  <a:lnTo>
                    <a:pt x="2026993" y="2175175"/>
                  </a:lnTo>
                  <a:lnTo>
                    <a:pt x="2038737" y="2174222"/>
                  </a:lnTo>
                  <a:lnTo>
                    <a:pt x="2049845" y="2173587"/>
                  </a:lnTo>
                  <a:lnTo>
                    <a:pt x="2060637" y="2172634"/>
                  </a:lnTo>
                  <a:lnTo>
                    <a:pt x="2071111" y="2171364"/>
                  </a:lnTo>
                  <a:lnTo>
                    <a:pt x="2080950" y="2169776"/>
                  </a:lnTo>
                  <a:lnTo>
                    <a:pt x="2090789" y="2167870"/>
                  </a:lnTo>
                  <a:lnTo>
                    <a:pt x="2099994" y="2165329"/>
                  </a:lnTo>
                  <a:lnTo>
                    <a:pt x="2108246" y="2162789"/>
                  </a:lnTo>
                  <a:lnTo>
                    <a:pt x="2116815" y="2159930"/>
                  </a:lnTo>
                  <a:lnTo>
                    <a:pt x="2124433" y="2156755"/>
                  </a:lnTo>
                  <a:lnTo>
                    <a:pt x="2131415" y="2153261"/>
                  </a:lnTo>
                  <a:lnTo>
                    <a:pt x="2138398" y="2149768"/>
                  </a:lnTo>
                  <a:lnTo>
                    <a:pt x="2144429" y="2145321"/>
                  </a:lnTo>
                  <a:lnTo>
                    <a:pt x="2150142" y="2141193"/>
                  </a:lnTo>
                  <a:lnTo>
                    <a:pt x="2155537" y="2136747"/>
                  </a:lnTo>
                  <a:lnTo>
                    <a:pt x="2160298" y="2131665"/>
                  </a:lnTo>
                  <a:lnTo>
                    <a:pt x="2164425" y="2126266"/>
                  </a:lnTo>
                  <a:lnTo>
                    <a:pt x="2167916" y="2120867"/>
                  </a:lnTo>
                  <a:lnTo>
                    <a:pt x="2171725" y="2113563"/>
                  </a:lnTo>
                  <a:lnTo>
                    <a:pt x="2174899" y="2105941"/>
                  </a:lnTo>
                  <a:lnTo>
                    <a:pt x="2177120" y="2097683"/>
                  </a:lnTo>
                  <a:lnTo>
                    <a:pt x="2178707" y="2089109"/>
                  </a:lnTo>
                  <a:lnTo>
                    <a:pt x="2179025" y="2079581"/>
                  </a:lnTo>
                  <a:lnTo>
                    <a:pt x="2179025" y="2070053"/>
                  </a:lnTo>
                  <a:lnTo>
                    <a:pt x="2178390" y="2060208"/>
                  </a:lnTo>
                  <a:lnTo>
                    <a:pt x="2176803" y="2049728"/>
                  </a:lnTo>
                  <a:lnTo>
                    <a:pt x="2174899" y="2038930"/>
                  </a:lnTo>
                  <a:lnTo>
                    <a:pt x="2171725" y="2027497"/>
                  </a:lnTo>
                  <a:lnTo>
                    <a:pt x="2167916" y="2016064"/>
                  </a:lnTo>
                  <a:lnTo>
                    <a:pt x="2163790" y="2003996"/>
                  </a:lnTo>
                  <a:lnTo>
                    <a:pt x="2158394" y="1991292"/>
                  </a:lnTo>
                  <a:lnTo>
                    <a:pt x="2152681" y="1978589"/>
                  </a:lnTo>
                  <a:lnTo>
                    <a:pt x="2146016" y="1965568"/>
                  </a:lnTo>
                  <a:lnTo>
                    <a:pt x="2138716" y="1952229"/>
                  </a:lnTo>
                  <a:lnTo>
                    <a:pt x="2130781" y="1938255"/>
                  </a:lnTo>
                  <a:lnTo>
                    <a:pt x="2121894" y="1924281"/>
                  </a:lnTo>
                  <a:lnTo>
                    <a:pt x="2112689" y="1909672"/>
                  </a:lnTo>
                  <a:lnTo>
                    <a:pt x="2102533" y="1895063"/>
                  </a:lnTo>
                  <a:lnTo>
                    <a:pt x="2091741" y="1880137"/>
                  </a:lnTo>
                  <a:lnTo>
                    <a:pt x="2080315" y="1865210"/>
                  </a:lnTo>
                  <a:lnTo>
                    <a:pt x="2068572" y="1849331"/>
                  </a:lnTo>
                  <a:lnTo>
                    <a:pt x="2055241" y="1834087"/>
                  </a:lnTo>
                  <a:lnTo>
                    <a:pt x="2042228" y="1817890"/>
                  </a:lnTo>
                  <a:lnTo>
                    <a:pt x="2027945" y="1801693"/>
                  </a:lnTo>
                  <a:lnTo>
                    <a:pt x="2013345" y="1785814"/>
                  </a:lnTo>
                  <a:lnTo>
                    <a:pt x="1998110" y="1768982"/>
                  </a:lnTo>
                  <a:lnTo>
                    <a:pt x="1982350" y="1752593"/>
                  </a:lnTo>
                  <a:close/>
                  <a:moveTo>
                    <a:pt x="704690" y="1683845"/>
                  </a:moveTo>
                  <a:lnTo>
                    <a:pt x="688658" y="1685924"/>
                  </a:lnTo>
                  <a:lnTo>
                    <a:pt x="671195" y="1688464"/>
                  </a:lnTo>
                  <a:lnTo>
                    <a:pt x="654368" y="1690052"/>
                  </a:lnTo>
                  <a:lnTo>
                    <a:pt x="638175" y="1691323"/>
                  </a:lnTo>
                  <a:lnTo>
                    <a:pt x="621983" y="1692593"/>
                  </a:lnTo>
                  <a:lnTo>
                    <a:pt x="606425" y="1693228"/>
                  </a:lnTo>
                  <a:lnTo>
                    <a:pt x="590550" y="1693863"/>
                  </a:lnTo>
                  <a:lnTo>
                    <a:pt x="575628" y="1693228"/>
                  </a:lnTo>
                  <a:lnTo>
                    <a:pt x="564912" y="1692995"/>
                  </a:lnTo>
                  <a:lnTo>
                    <a:pt x="566650" y="1695450"/>
                  </a:lnTo>
                  <a:lnTo>
                    <a:pt x="577756" y="1710690"/>
                  </a:lnTo>
                  <a:lnTo>
                    <a:pt x="589179" y="1725295"/>
                  </a:lnTo>
                  <a:lnTo>
                    <a:pt x="601236" y="1740535"/>
                  </a:lnTo>
                  <a:lnTo>
                    <a:pt x="612977" y="1754505"/>
                  </a:lnTo>
                  <a:lnTo>
                    <a:pt x="625669" y="1768793"/>
                  </a:lnTo>
                  <a:lnTo>
                    <a:pt x="638361" y="1782445"/>
                  </a:lnTo>
                  <a:lnTo>
                    <a:pt x="651371" y="1796098"/>
                  </a:lnTo>
                  <a:lnTo>
                    <a:pt x="665015" y="1809115"/>
                  </a:lnTo>
                  <a:lnTo>
                    <a:pt x="678659" y="1821815"/>
                  </a:lnTo>
                  <a:lnTo>
                    <a:pt x="692323" y="1833968"/>
                  </a:lnTo>
                  <a:lnTo>
                    <a:pt x="692466" y="1831022"/>
                  </a:lnTo>
                  <a:lnTo>
                    <a:pt x="695322" y="1784985"/>
                  </a:lnTo>
                  <a:lnTo>
                    <a:pt x="699130" y="1737995"/>
                  </a:lnTo>
                  <a:lnTo>
                    <a:pt x="703890" y="1691005"/>
                  </a:lnTo>
                  <a:lnTo>
                    <a:pt x="704690" y="1683845"/>
                  </a:lnTo>
                  <a:close/>
                  <a:moveTo>
                    <a:pt x="769029" y="1673012"/>
                  </a:moveTo>
                  <a:lnTo>
                    <a:pt x="768310" y="1678622"/>
                  </a:lnTo>
                  <a:lnTo>
                    <a:pt x="763232" y="1726565"/>
                  </a:lnTo>
                  <a:lnTo>
                    <a:pt x="759424" y="1773555"/>
                  </a:lnTo>
                  <a:lnTo>
                    <a:pt x="756568" y="1819275"/>
                  </a:lnTo>
                  <a:lnTo>
                    <a:pt x="754029" y="1863725"/>
                  </a:lnTo>
                  <a:lnTo>
                    <a:pt x="753619" y="1882342"/>
                  </a:lnTo>
                  <a:lnTo>
                    <a:pt x="767505" y="1891983"/>
                  </a:lnTo>
                  <a:lnTo>
                    <a:pt x="783053" y="1902143"/>
                  </a:lnTo>
                  <a:lnTo>
                    <a:pt x="799236" y="1912303"/>
                  </a:lnTo>
                  <a:lnTo>
                    <a:pt x="815419" y="1921828"/>
                  </a:lnTo>
                  <a:lnTo>
                    <a:pt x="831919" y="1931035"/>
                  </a:lnTo>
                  <a:lnTo>
                    <a:pt x="848736" y="1939925"/>
                  </a:lnTo>
                  <a:lnTo>
                    <a:pt x="865870" y="1948498"/>
                  </a:lnTo>
                  <a:lnTo>
                    <a:pt x="883005" y="1956435"/>
                  </a:lnTo>
                  <a:lnTo>
                    <a:pt x="900774" y="1964055"/>
                  </a:lnTo>
                  <a:lnTo>
                    <a:pt x="918226" y="1971358"/>
                  </a:lnTo>
                  <a:lnTo>
                    <a:pt x="935995" y="1978025"/>
                  </a:lnTo>
                  <a:lnTo>
                    <a:pt x="954399" y="1984375"/>
                  </a:lnTo>
                  <a:lnTo>
                    <a:pt x="972486" y="1990090"/>
                  </a:lnTo>
                  <a:lnTo>
                    <a:pt x="990889" y="1996123"/>
                  </a:lnTo>
                  <a:lnTo>
                    <a:pt x="1009928" y="2000885"/>
                  </a:lnTo>
                  <a:lnTo>
                    <a:pt x="1028649" y="2005648"/>
                  </a:lnTo>
                  <a:lnTo>
                    <a:pt x="1047687" y="2009775"/>
                  </a:lnTo>
                  <a:lnTo>
                    <a:pt x="1067043" y="2013268"/>
                  </a:lnTo>
                  <a:lnTo>
                    <a:pt x="1086082" y="2016760"/>
                  </a:lnTo>
                  <a:lnTo>
                    <a:pt x="1105755" y="2019300"/>
                  </a:lnTo>
                  <a:lnTo>
                    <a:pt x="1125428" y="2021840"/>
                  </a:lnTo>
                  <a:lnTo>
                    <a:pt x="1145418" y="2023428"/>
                  </a:lnTo>
                  <a:lnTo>
                    <a:pt x="1165409" y="2024380"/>
                  </a:lnTo>
                  <a:lnTo>
                    <a:pt x="1185399" y="2025333"/>
                  </a:lnTo>
                  <a:lnTo>
                    <a:pt x="1205707" y="2025650"/>
                  </a:lnTo>
                  <a:lnTo>
                    <a:pt x="1226014" y="2025333"/>
                  </a:lnTo>
                  <a:lnTo>
                    <a:pt x="1246005" y="2024380"/>
                  </a:lnTo>
                  <a:lnTo>
                    <a:pt x="1265995" y="2023428"/>
                  </a:lnTo>
                  <a:lnTo>
                    <a:pt x="1285985" y="2021840"/>
                  </a:lnTo>
                  <a:lnTo>
                    <a:pt x="1305658" y="2019300"/>
                  </a:lnTo>
                  <a:lnTo>
                    <a:pt x="1309126" y="2018845"/>
                  </a:lnTo>
                  <a:lnTo>
                    <a:pt x="1285562" y="2006536"/>
                  </a:lnTo>
                  <a:lnTo>
                    <a:pt x="1242397" y="1983988"/>
                  </a:lnTo>
                  <a:lnTo>
                    <a:pt x="1199231" y="1960486"/>
                  </a:lnTo>
                  <a:lnTo>
                    <a:pt x="1156701" y="1936350"/>
                  </a:lnTo>
                  <a:lnTo>
                    <a:pt x="1114487" y="1911260"/>
                  </a:lnTo>
                  <a:lnTo>
                    <a:pt x="1074178" y="1886806"/>
                  </a:lnTo>
                  <a:lnTo>
                    <a:pt x="1033869" y="1861717"/>
                  </a:lnTo>
                  <a:lnTo>
                    <a:pt x="994195" y="1835992"/>
                  </a:lnTo>
                  <a:lnTo>
                    <a:pt x="955156" y="1809633"/>
                  </a:lnTo>
                  <a:lnTo>
                    <a:pt x="916117" y="1782955"/>
                  </a:lnTo>
                  <a:lnTo>
                    <a:pt x="877712" y="1755643"/>
                  </a:lnTo>
                  <a:lnTo>
                    <a:pt x="840577" y="1728013"/>
                  </a:lnTo>
                  <a:lnTo>
                    <a:pt x="803759" y="1700383"/>
                  </a:lnTo>
                  <a:lnTo>
                    <a:pt x="769029" y="1673012"/>
                  </a:lnTo>
                  <a:close/>
                  <a:moveTo>
                    <a:pt x="1070070" y="1580060"/>
                  </a:moveTo>
                  <a:lnTo>
                    <a:pt x="1056640" y="1585250"/>
                  </a:lnTo>
                  <a:lnTo>
                    <a:pt x="1014730" y="1600812"/>
                  </a:lnTo>
                  <a:lnTo>
                    <a:pt x="973773" y="1615421"/>
                  </a:lnTo>
                  <a:lnTo>
                    <a:pt x="933450" y="1628441"/>
                  </a:lnTo>
                  <a:lnTo>
                    <a:pt x="893445" y="1640827"/>
                  </a:lnTo>
                  <a:lnTo>
                    <a:pt x="873443" y="1646544"/>
                  </a:lnTo>
                  <a:lnTo>
                    <a:pt x="854393" y="1651942"/>
                  </a:lnTo>
                  <a:lnTo>
                    <a:pt x="846810" y="1653777"/>
                  </a:lnTo>
                  <a:lnTo>
                    <a:pt x="858351" y="1662590"/>
                  </a:lnTo>
                  <a:lnTo>
                    <a:pt x="895169" y="1690855"/>
                  </a:lnTo>
                  <a:lnTo>
                    <a:pt x="933891" y="1718485"/>
                  </a:lnTo>
                  <a:lnTo>
                    <a:pt x="973882" y="1746433"/>
                  </a:lnTo>
                  <a:lnTo>
                    <a:pt x="1014826" y="1774381"/>
                  </a:lnTo>
                  <a:lnTo>
                    <a:pt x="1057674" y="1802328"/>
                  </a:lnTo>
                  <a:lnTo>
                    <a:pt x="1101792" y="1829958"/>
                  </a:lnTo>
                  <a:lnTo>
                    <a:pt x="1146861" y="1857271"/>
                  </a:lnTo>
                  <a:lnTo>
                    <a:pt x="1194471" y="1885218"/>
                  </a:lnTo>
                  <a:lnTo>
                    <a:pt x="1229421" y="1905168"/>
                  </a:lnTo>
                  <a:lnTo>
                    <a:pt x="1229311" y="1905000"/>
                  </a:lnTo>
                  <a:lnTo>
                    <a:pt x="1219795" y="1889760"/>
                  </a:lnTo>
                  <a:lnTo>
                    <a:pt x="1209963" y="1874203"/>
                  </a:lnTo>
                  <a:lnTo>
                    <a:pt x="1200447" y="1858645"/>
                  </a:lnTo>
                  <a:lnTo>
                    <a:pt x="1191249" y="1842135"/>
                  </a:lnTo>
                  <a:lnTo>
                    <a:pt x="1182051" y="1825625"/>
                  </a:lnTo>
                  <a:lnTo>
                    <a:pt x="1172853" y="1808163"/>
                  </a:lnTo>
                  <a:lnTo>
                    <a:pt x="1163655" y="1791018"/>
                  </a:lnTo>
                  <a:lnTo>
                    <a:pt x="1154457" y="1772920"/>
                  </a:lnTo>
                  <a:lnTo>
                    <a:pt x="1145576" y="1754823"/>
                  </a:lnTo>
                  <a:lnTo>
                    <a:pt x="1136695" y="1736408"/>
                  </a:lnTo>
                  <a:lnTo>
                    <a:pt x="1119250" y="1698308"/>
                  </a:lnTo>
                  <a:lnTo>
                    <a:pt x="1102122" y="1658938"/>
                  </a:lnTo>
                  <a:lnTo>
                    <a:pt x="1085312" y="1619250"/>
                  </a:lnTo>
                  <a:lnTo>
                    <a:pt x="1070070" y="1580060"/>
                  </a:lnTo>
                  <a:close/>
                  <a:moveTo>
                    <a:pt x="1191479" y="1530183"/>
                  </a:moveTo>
                  <a:lnTo>
                    <a:pt x="1183323" y="1533802"/>
                  </a:lnTo>
                  <a:lnTo>
                    <a:pt x="1141095" y="1551904"/>
                  </a:lnTo>
                  <a:lnTo>
                    <a:pt x="1128914" y="1556814"/>
                  </a:lnTo>
                  <a:lnTo>
                    <a:pt x="1137012" y="1577658"/>
                  </a:lnTo>
                  <a:lnTo>
                    <a:pt x="1152871" y="1616393"/>
                  </a:lnTo>
                  <a:lnTo>
                    <a:pt x="1169047" y="1653858"/>
                  </a:lnTo>
                  <a:lnTo>
                    <a:pt x="1185223" y="1689418"/>
                  </a:lnTo>
                  <a:lnTo>
                    <a:pt x="1201716" y="1723708"/>
                  </a:lnTo>
                  <a:lnTo>
                    <a:pt x="1218209" y="1756410"/>
                  </a:lnTo>
                  <a:lnTo>
                    <a:pt x="1234703" y="1787525"/>
                  </a:lnTo>
                  <a:lnTo>
                    <a:pt x="1251196" y="1816735"/>
                  </a:lnTo>
                  <a:lnTo>
                    <a:pt x="1268006" y="1844675"/>
                  </a:lnTo>
                  <a:lnTo>
                    <a:pt x="1284500" y="1870710"/>
                  </a:lnTo>
                  <a:lnTo>
                    <a:pt x="1300993" y="1895158"/>
                  </a:lnTo>
                  <a:lnTo>
                    <a:pt x="1309557" y="1906905"/>
                  </a:lnTo>
                  <a:lnTo>
                    <a:pt x="1317486" y="1918018"/>
                  </a:lnTo>
                  <a:lnTo>
                    <a:pt x="1326050" y="1928495"/>
                  </a:lnTo>
                  <a:lnTo>
                    <a:pt x="1333979" y="1938973"/>
                  </a:lnTo>
                  <a:lnTo>
                    <a:pt x="1342226" y="1948815"/>
                  </a:lnTo>
                  <a:lnTo>
                    <a:pt x="1350473" y="1958023"/>
                  </a:lnTo>
                  <a:lnTo>
                    <a:pt x="1358719" y="1966913"/>
                  </a:lnTo>
                  <a:lnTo>
                    <a:pt x="1366331" y="1975485"/>
                  </a:lnTo>
                  <a:lnTo>
                    <a:pt x="1369346" y="1978503"/>
                  </a:lnTo>
                  <a:lnTo>
                    <a:pt x="1380463" y="1983988"/>
                  </a:lnTo>
                  <a:lnTo>
                    <a:pt x="1410560" y="1998615"/>
                  </a:lnTo>
                  <a:lnTo>
                    <a:pt x="1420523" y="1996123"/>
                  </a:lnTo>
                  <a:lnTo>
                    <a:pt x="1438927" y="1990090"/>
                  </a:lnTo>
                  <a:lnTo>
                    <a:pt x="1456697" y="1984375"/>
                  </a:lnTo>
                  <a:lnTo>
                    <a:pt x="1475418" y="1978025"/>
                  </a:lnTo>
                  <a:lnTo>
                    <a:pt x="1492869" y="1971358"/>
                  </a:lnTo>
                  <a:lnTo>
                    <a:pt x="1510639" y="1964055"/>
                  </a:lnTo>
                  <a:lnTo>
                    <a:pt x="1528408" y="1956435"/>
                  </a:lnTo>
                  <a:lnTo>
                    <a:pt x="1545543" y="1948498"/>
                  </a:lnTo>
                  <a:lnTo>
                    <a:pt x="1562360" y="1939925"/>
                  </a:lnTo>
                  <a:lnTo>
                    <a:pt x="1579494" y="1931035"/>
                  </a:lnTo>
                  <a:lnTo>
                    <a:pt x="1595994" y="1921828"/>
                  </a:lnTo>
                  <a:lnTo>
                    <a:pt x="1612177" y="1912303"/>
                  </a:lnTo>
                  <a:lnTo>
                    <a:pt x="1628042" y="1902143"/>
                  </a:lnTo>
                  <a:lnTo>
                    <a:pt x="1643908" y="1891983"/>
                  </a:lnTo>
                  <a:lnTo>
                    <a:pt x="1659139" y="1881188"/>
                  </a:lnTo>
                  <a:lnTo>
                    <a:pt x="1674687" y="1870075"/>
                  </a:lnTo>
                  <a:lnTo>
                    <a:pt x="1689600" y="1858328"/>
                  </a:lnTo>
                  <a:lnTo>
                    <a:pt x="1704196" y="1846580"/>
                  </a:lnTo>
                  <a:lnTo>
                    <a:pt x="1718475" y="1834515"/>
                  </a:lnTo>
                  <a:lnTo>
                    <a:pt x="1732754" y="1821815"/>
                  </a:lnTo>
                  <a:lnTo>
                    <a:pt x="1746398" y="1809115"/>
                  </a:lnTo>
                  <a:lnTo>
                    <a:pt x="1760042" y="1796098"/>
                  </a:lnTo>
                  <a:lnTo>
                    <a:pt x="1773052" y="1782445"/>
                  </a:lnTo>
                  <a:lnTo>
                    <a:pt x="1785744" y="1768793"/>
                  </a:lnTo>
                  <a:lnTo>
                    <a:pt x="1798436" y="1754505"/>
                  </a:lnTo>
                  <a:lnTo>
                    <a:pt x="1810177" y="1740535"/>
                  </a:lnTo>
                  <a:lnTo>
                    <a:pt x="1822234" y="1725295"/>
                  </a:lnTo>
                  <a:lnTo>
                    <a:pt x="1833657" y="1710690"/>
                  </a:lnTo>
                  <a:lnTo>
                    <a:pt x="1844763" y="1695450"/>
                  </a:lnTo>
                  <a:lnTo>
                    <a:pt x="1847759" y="1691218"/>
                  </a:lnTo>
                  <a:lnTo>
                    <a:pt x="1836392" y="1692275"/>
                  </a:lnTo>
                  <a:lnTo>
                    <a:pt x="1822102" y="1692910"/>
                  </a:lnTo>
                  <a:lnTo>
                    <a:pt x="1807177" y="1693228"/>
                  </a:lnTo>
                  <a:lnTo>
                    <a:pt x="1792252" y="1693863"/>
                  </a:lnTo>
                  <a:lnTo>
                    <a:pt x="1776692" y="1693228"/>
                  </a:lnTo>
                  <a:lnTo>
                    <a:pt x="1761132" y="1692593"/>
                  </a:lnTo>
                  <a:lnTo>
                    <a:pt x="1744937" y="1691323"/>
                  </a:lnTo>
                  <a:lnTo>
                    <a:pt x="1728424" y="1690052"/>
                  </a:lnTo>
                  <a:lnTo>
                    <a:pt x="1711276" y="1688464"/>
                  </a:lnTo>
                  <a:lnTo>
                    <a:pt x="1702865" y="1687195"/>
                  </a:lnTo>
                  <a:lnTo>
                    <a:pt x="1701800" y="1689328"/>
                  </a:lnTo>
                  <a:lnTo>
                    <a:pt x="1699260" y="1694733"/>
                  </a:lnTo>
                  <a:lnTo>
                    <a:pt x="1696085" y="1699501"/>
                  </a:lnTo>
                  <a:lnTo>
                    <a:pt x="1692910" y="1704906"/>
                  </a:lnTo>
                  <a:lnTo>
                    <a:pt x="1689100" y="1709992"/>
                  </a:lnTo>
                  <a:lnTo>
                    <a:pt x="1685607" y="1714760"/>
                  </a:lnTo>
                  <a:lnTo>
                    <a:pt x="1681480" y="1719211"/>
                  </a:lnTo>
                  <a:lnTo>
                    <a:pt x="1677670" y="1723344"/>
                  </a:lnTo>
                  <a:lnTo>
                    <a:pt x="1673225" y="1727794"/>
                  </a:lnTo>
                  <a:lnTo>
                    <a:pt x="1668462" y="1731927"/>
                  </a:lnTo>
                  <a:lnTo>
                    <a:pt x="1664017" y="1735424"/>
                  </a:lnTo>
                  <a:lnTo>
                    <a:pt x="1658937" y="1738921"/>
                  </a:lnTo>
                  <a:lnTo>
                    <a:pt x="1653857" y="1742418"/>
                  </a:lnTo>
                  <a:lnTo>
                    <a:pt x="1648460" y="1745279"/>
                  </a:lnTo>
                  <a:lnTo>
                    <a:pt x="1643062" y="1748140"/>
                  </a:lnTo>
                  <a:lnTo>
                    <a:pt x="1637347" y="1750683"/>
                  </a:lnTo>
                  <a:lnTo>
                    <a:pt x="1631632" y="1752591"/>
                  </a:lnTo>
                  <a:lnTo>
                    <a:pt x="1625917" y="1755134"/>
                  </a:lnTo>
                  <a:lnTo>
                    <a:pt x="1620202" y="1756723"/>
                  </a:lnTo>
                  <a:lnTo>
                    <a:pt x="1613852" y="1757995"/>
                  </a:lnTo>
                  <a:lnTo>
                    <a:pt x="1607502" y="1759267"/>
                  </a:lnTo>
                  <a:lnTo>
                    <a:pt x="1601152" y="1759902"/>
                  </a:lnTo>
                  <a:lnTo>
                    <a:pt x="1594802" y="1760538"/>
                  </a:lnTo>
                  <a:lnTo>
                    <a:pt x="1588452" y="1760538"/>
                  </a:lnTo>
                  <a:lnTo>
                    <a:pt x="1582102" y="1760538"/>
                  </a:lnTo>
                  <a:lnTo>
                    <a:pt x="1575435" y="1759902"/>
                  </a:lnTo>
                  <a:lnTo>
                    <a:pt x="1569402" y="1759267"/>
                  </a:lnTo>
                  <a:lnTo>
                    <a:pt x="1562735" y="1757995"/>
                  </a:lnTo>
                  <a:lnTo>
                    <a:pt x="1557020" y="1756723"/>
                  </a:lnTo>
                  <a:lnTo>
                    <a:pt x="1550987" y="1755134"/>
                  </a:lnTo>
                  <a:lnTo>
                    <a:pt x="1544955" y="1752591"/>
                  </a:lnTo>
                  <a:lnTo>
                    <a:pt x="1539240" y="1750683"/>
                  </a:lnTo>
                  <a:lnTo>
                    <a:pt x="1533525" y="1748140"/>
                  </a:lnTo>
                  <a:lnTo>
                    <a:pt x="1528127" y="1745279"/>
                  </a:lnTo>
                  <a:lnTo>
                    <a:pt x="1522730" y="1742418"/>
                  </a:lnTo>
                  <a:lnTo>
                    <a:pt x="1517967" y="1738921"/>
                  </a:lnTo>
                  <a:lnTo>
                    <a:pt x="1512887" y="1735424"/>
                  </a:lnTo>
                  <a:lnTo>
                    <a:pt x="1508125" y="1731927"/>
                  </a:lnTo>
                  <a:lnTo>
                    <a:pt x="1503680" y="1727794"/>
                  </a:lnTo>
                  <a:lnTo>
                    <a:pt x="1499235" y="1723344"/>
                  </a:lnTo>
                  <a:lnTo>
                    <a:pt x="1495107" y="1719211"/>
                  </a:lnTo>
                  <a:lnTo>
                    <a:pt x="1490980" y="1714760"/>
                  </a:lnTo>
                  <a:lnTo>
                    <a:pt x="1487487" y="1709992"/>
                  </a:lnTo>
                  <a:lnTo>
                    <a:pt x="1483677" y="1704906"/>
                  </a:lnTo>
                  <a:lnTo>
                    <a:pt x="1480502" y="1699501"/>
                  </a:lnTo>
                  <a:lnTo>
                    <a:pt x="1477327" y="1694733"/>
                  </a:lnTo>
                  <a:lnTo>
                    <a:pt x="1474787" y="1689328"/>
                  </a:lnTo>
                  <a:lnTo>
                    <a:pt x="1471930" y="1683606"/>
                  </a:lnTo>
                  <a:lnTo>
                    <a:pt x="1469707" y="1677566"/>
                  </a:lnTo>
                  <a:lnTo>
                    <a:pt x="1467802" y="1671844"/>
                  </a:lnTo>
                  <a:lnTo>
                    <a:pt x="1466215" y="1665804"/>
                  </a:lnTo>
                  <a:lnTo>
                    <a:pt x="1464627" y="1659446"/>
                  </a:lnTo>
                  <a:lnTo>
                    <a:pt x="1463675" y="1653406"/>
                  </a:lnTo>
                  <a:lnTo>
                    <a:pt x="1462722" y="1647366"/>
                  </a:lnTo>
                  <a:lnTo>
                    <a:pt x="1462405" y="1640690"/>
                  </a:lnTo>
                  <a:lnTo>
                    <a:pt x="1462087" y="1634332"/>
                  </a:lnTo>
                  <a:lnTo>
                    <a:pt x="1462182" y="1632333"/>
                  </a:lnTo>
                  <a:lnTo>
                    <a:pt x="1449611" y="1628441"/>
                  </a:lnTo>
                  <a:lnTo>
                    <a:pt x="1408965" y="1615421"/>
                  </a:lnTo>
                  <a:lnTo>
                    <a:pt x="1367683" y="1600812"/>
                  </a:lnTo>
                  <a:lnTo>
                    <a:pt x="1326401" y="1585250"/>
                  </a:lnTo>
                  <a:lnTo>
                    <a:pt x="1284483" y="1569054"/>
                  </a:lnTo>
                  <a:lnTo>
                    <a:pt x="1241931" y="1551904"/>
                  </a:lnTo>
                  <a:lnTo>
                    <a:pt x="1199697" y="1533802"/>
                  </a:lnTo>
                  <a:lnTo>
                    <a:pt x="1191479" y="1530183"/>
                  </a:lnTo>
                  <a:close/>
                  <a:moveTo>
                    <a:pt x="1104493" y="1490234"/>
                  </a:moveTo>
                  <a:lnTo>
                    <a:pt x="1106563" y="1496060"/>
                  </a:lnTo>
                  <a:lnTo>
                    <a:pt x="1107088" y="1497526"/>
                  </a:lnTo>
                  <a:lnTo>
                    <a:pt x="1113937" y="1494744"/>
                  </a:lnTo>
                  <a:lnTo>
                    <a:pt x="1104493" y="1490234"/>
                  </a:lnTo>
                  <a:close/>
                  <a:moveTo>
                    <a:pt x="287237" y="1385930"/>
                  </a:moveTo>
                  <a:lnTo>
                    <a:pt x="272098" y="1400560"/>
                  </a:lnTo>
                  <a:lnTo>
                    <a:pt x="245428" y="1426926"/>
                  </a:lnTo>
                  <a:lnTo>
                    <a:pt x="220980" y="1452657"/>
                  </a:lnTo>
                  <a:lnTo>
                    <a:pt x="208915" y="1465681"/>
                  </a:lnTo>
                  <a:lnTo>
                    <a:pt x="197803" y="1478387"/>
                  </a:lnTo>
                  <a:lnTo>
                    <a:pt x="187008" y="1490776"/>
                  </a:lnTo>
                  <a:lnTo>
                    <a:pt x="176530" y="1503165"/>
                  </a:lnTo>
                  <a:lnTo>
                    <a:pt x="166370" y="1515554"/>
                  </a:lnTo>
                  <a:lnTo>
                    <a:pt x="157163" y="1527625"/>
                  </a:lnTo>
                  <a:lnTo>
                    <a:pt x="147955" y="1539696"/>
                  </a:lnTo>
                  <a:lnTo>
                    <a:pt x="139383" y="1551132"/>
                  </a:lnTo>
                  <a:lnTo>
                    <a:pt x="131128" y="1563203"/>
                  </a:lnTo>
                  <a:lnTo>
                    <a:pt x="123190" y="1574321"/>
                  </a:lnTo>
                  <a:lnTo>
                    <a:pt x="115888" y="1585440"/>
                  </a:lnTo>
                  <a:lnTo>
                    <a:pt x="109538" y="1596558"/>
                  </a:lnTo>
                  <a:lnTo>
                    <a:pt x="102870" y="1607358"/>
                  </a:lnTo>
                  <a:lnTo>
                    <a:pt x="97155" y="1618159"/>
                  </a:lnTo>
                  <a:lnTo>
                    <a:pt x="91758" y="1628324"/>
                  </a:lnTo>
                  <a:lnTo>
                    <a:pt x="86678" y="1638807"/>
                  </a:lnTo>
                  <a:lnTo>
                    <a:pt x="82233" y="1648337"/>
                  </a:lnTo>
                  <a:lnTo>
                    <a:pt x="78423" y="1658502"/>
                  </a:lnTo>
                  <a:lnTo>
                    <a:pt x="74930" y="1668032"/>
                  </a:lnTo>
                  <a:lnTo>
                    <a:pt x="71755" y="1677244"/>
                  </a:lnTo>
                  <a:lnTo>
                    <a:pt x="69215" y="1686139"/>
                  </a:lnTo>
                  <a:lnTo>
                    <a:pt x="67310" y="1695033"/>
                  </a:lnTo>
                  <a:lnTo>
                    <a:pt x="65723" y="1703292"/>
                  </a:lnTo>
                  <a:lnTo>
                    <a:pt x="64453" y="1711869"/>
                  </a:lnTo>
                  <a:lnTo>
                    <a:pt x="64135" y="1719493"/>
                  </a:lnTo>
                  <a:lnTo>
                    <a:pt x="64135" y="1727435"/>
                  </a:lnTo>
                  <a:lnTo>
                    <a:pt x="64453" y="1735059"/>
                  </a:lnTo>
                  <a:lnTo>
                    <a:pt x="65405" y="1742047"/>
                  </a:lnTo>
                  <a:lnTo>
                    <a:pt x="66993" y="1748718"/>
                  </a:lnTo>
                  <a:lnTo>
                    <a:pt x="68898" y="1755389"/>
                  </a:lnTo>
                  <a:lnTo>
                    <a:pt x="71438" y="1761425"/>
                  </a:lnTo>
                  <a:lnTo>
                    <a:pt x="74295" y="1767143"/>
                  </a:lnTo>
                  <a:lnTo>
                    <a:pt x="78740" y="1774131"/>
                  </a:lnTo>
                  <a:lnTo>
                    <a:pt x="83820" y="1780802"/>
                  </a:lnTo>
                  <a:lnTo>
                    <a:pt x="89853" y="1786838"/>
                  </a:lnTo>
                  <a:lnTo>
                    <a:pt x="96838" y="1792238"/>
                  </a:lnTo>
                  <a:lnTo>
                    <a:pt x="104458" y="1797638"/>
                  </a:lnTo>
                  <a:lnTo>
                    <a:pt x="112713" y="1802403"/>
                  </a:lnTo>
                  <a:lnTo>
                    <a:pt x="121920" y="1806533"/>
                  </a:lnTo>
                  <a:lnTo>
                    <a:pt x="131763" y="1810345"/>
                  </a:lnTo>
                  <a:lnTo>
                    <a:pt x="142240" y="1813839"/>
                  </a:lnTo>
                  <a:lnTo>
                    <a:pt x="153353" y="1817016"/>
                  </a:lnTo>
                  <a:lnTo>
                    <a:pt x="165735" y="1819239"/>
                  </a:lnTo>
                  <a:lnTo>
                    <a:pt x="177800" y="1821463"/>
                  </a:lnTo>
                  <a:lnTo>
                    <a:pt x="191453" y="1823051"/>
                  </a:lnTo>
                  <a:lnTo>
                    <a:pt x="205740" y="1824322"/>
                  </a:lnTo>
                  <a:lnTo>
                    <a:pt x="220345" y="1824957"/>
                  </a:lnTo>
                  <a:lnTo>
                    <a:pt x="235585" y="1825275"/>
                  </a:lnTo>
                  <a:lnTo>
                    <a:pt x="251460" y="1825275"/>
                  </a:lnTo>
                  <a:lnTo>
                    <a:pt x="267970" y="1824639"/>
                  </a:lnTo>
                  <a:lnTo>
                    <a:pt x="285115" y="1823686"/>
                  </a:lnTo>
                  <a:lnTo>
                    <a:pt x="302895" y="1822098"/>
                  </a:lnTo>
                  <a:lnTo>
                    <a:pt x="320993" y="1820192"/>
                  </a:lnTo>
                  <a:lnTo>
                    <a:pt x="339725" y="1817968"/>
                  </a:lnTo>
                  <a:lnTo>
                    <a:pt x="359410" y="1814792"/>
                  </a:lnTo>
                  <a:lnTo>
                    <a:pt x="379413" y="1811615"/>
                  </a:lnTo>
                  <a:lnTo>
                    <a:pt x="399733" y="1808121"/>
                  </a:lnTo>
                  <a:lnTo>
                    <a:pt x="420370" y="1803674"/>
                  </a:lnTo>
                  <a:lnTo>
                    <a:pt x="441960" y="1798909"/>
                  </a:lnTo>
                  <a:lnTo>
                    <a:pt x="458716" y="1795021"/>
                  </a:lnTo>
                  <a:lnTo>
                    <a:pt x="447270" y="1779838"/>
                  </a:lnTo>
                  <a:lnTo>
                    <a:pt x="434894" y="1761420"/>
                  </a:lnTo>
                  <a:lnTo>
                    <a:pt x="422518" y="1742684"/>
                  </a:lnTo>
                  <a:lnTo>
                    <a:pt x="410459" y="1723949"/>
                  </a:lnTo>
                  <a:lnTo>
                    <a:pt x="399352" y="1704260"/>
                  </a:lnTo>
                  <a:lnTo>
                    <a:pt x="388245" y="1684572"/>
                  </a:lnTo>
                  <a:lnTo>
                    <a:pt x="377773" y="1664884"/>
                  </a:lnTo>
                  <a:lnTo>
                    <a:pt x="367936" y="1644560"/>
                  </a:lnTo>
                  <a:lnTo>
                    <a:pt x="358415" y="1624237"/>
                  </a:lnTo>
                  <a:lnTo>
                    <a:pt x="349213" y="1603596"/>
                  </a:lnTo>
                  <a:lnTo>
                    <a:pt x="340645" y="1582320"/>
                  </a:lnTo>
                  <a:lnTo>
                    <a:pt x="332711" y="1561361"/>
                  </a:lnTo>
                  <a:lnTo>
                    <a:pt x="324778" y="1539767"/>
                  </a:lnTo>
                  <a:lnTo>
                    <a:pt x="318114" y="1517856"/>
                  </a:lnTo>
                  <a:lnTo>
                    <a:pt x="311449" y="1495945"/>
                  </a:lnTo>
                  <a:lnTo>
                    <a:pt x="305420" y="1474034"/>
                  </a:lnTo>
                  <a:lnTo>
                    <a:pt x="300025" y="1451170"/>
                  </a:lnTo>
                  <a:lnTo>
                    <a:pt x="294948" y="1428941"/>
                  </a:lnTo>
                  <a:lnTo>
                    <a:pt x="290823" y="1406077"/>
                  </a:lnTo>
                  <a:lnTo>
                    <a:pt x="287237" y="1385930"/>
                  </a:lnTo>
                  <a:close/>
                  <a:moveTo>
                    <a:pt x="825882" y="1340155"/>
                  </a:moveTo>
                  <a:lnTo>
                    <a:pt x="819719" y="1367155"/>
                  </a:lnTo>
                  <a:lnTo>
                    <a:pt x="808612" y="1421447"/>
                  </a:lnTo>
                  <a:lnTo>
                    <a:pt x="798457" y="1474787"/>
                  </a:lnTo>
                  <a:lnTo>
                    <a:pt x="789571" y="1527175"/>
                  </a:lnTo>
                  <a:lnTo>
                    <a:pt x="781321" y="1578610"/>
                  </a:lnTo>
                  <a:lnTo>
                    <a:pt x="778588" y="1599316"/>
                  </a:lnTo>
                  <a:lnTo>
                    <a:pt x="782951" y="1602926"/>
                  </a:lnTo>
                  <a:lnTo>
                    <a:pt x="789940" y="1601447"/>
                  </a:lnTo>
                  <a:lnTo>
                    <a:pt x="824230" y="1593190"/>
                  </a:lnTo>
                  <a:lnTo>
                    <a:pt x="859473" y="1583662"/>
                  </a:lnTo>
                  <a:lnTo>
                    <a:pt x="895985" y="1573182"/>
                  </a:lnTo>
                  <a:lnTo>
                    <a:pt x="933768" y="1561432"/>
                  </a:lnTo>
                  <a:lnTo>
                    <a:pt x="972185" y="1548729"/>
                  </a:lnTo>
                  <a:lnTo>
                    <a:pt x="1011555" y="1535073"/>
                  </a:lnTo>
                  <a:lnTo>
                    <a:pt x="1048349" y="1520873"/>
                  </a:lnTo>
                  <a:lnTo>
                    <a:pt x="1038369" y="1492568"/>
                  </a:lnTo>
                  <a:lnTo>
                    <a:pt x="1024413" y="1450656"/>
                  </a:lnTo>
                  <a:lnTo>
                    <a:pt x="987571" y="1431541"/>
                  </a:lnTo>
                  <a:lnTo>
                    <a:pt x="945971" y="1409310"/>
                  </a:lnTo>
                  <a:lnTo>
                    <a:pt x="904689" y="1386127"/>
                  </a:lnTo>
                  <a:lnTo>
                    <a:pt x="862455" y="1361991"/>
                  </a:lnTo>
                  <a:lnTo>
                    <a:pt x="825882" y="1340155"/>
                  </a:lnTo>
                  <a:close/>
                  <a:moveTo>
                    <a:pt x="426033" y="1320824"/>
                  </a:moveTo>
                  <a:lnTo>
                    <a:pt x="426083" y="1321435"/>
                  </a:lnTo>
                  <a:lnTo>
                    <a:pt x="428304" y="1341438"/>
                  </a:lnTo>
                  <a:lnTo>
                    <a:pt x="430842" y="1361123"/>
                  </a:lnTo>
                  <a:lnTo>
                    <a:pt x="434333" y="1380490"/>
                  </a:lnTo>
                  <a:lnTo>
                    <a:pt x="437823" y="1399540"/>
                  </a:lnTo>
                  <a:lnTo>
                    <a:pt x="442265" y="1418908"/>
                  </a:lnTo>
                  <a:lnTo>
                    <a:pt x="446708" y="1437640"/>
                  </a:lnTo>
                  <a:lnTo>
                    <a:pt x="451785" y="1456055"/>
                  </a:lnTo>
                  <a:lnTo>
                    <a:pt x="457179" y="1474788"/>
                  </a:lnTo>
                  <a:lnTo>
                    <a:pt x="463208" y="1492885"/>
                  </a:lnTo>
                  <a:lnTo>
                    <a:pt x="469236" y="1510983"/>
                  </a:lnTo>
                  <a:lnTo>
                    <a:pt x="476217" y="1529080"/>
                  </a:lnTo>
                  <a:lnTo>
                    <a:pt x="483515" y="1546860"/>
                  </a:lnTo>
                  <a:lnTo>
                    <a:pt x="491131" y="1564005"/>
                  </a:lnTo>
                  <a:lnTo>
                    <a:pt x="499381" y="1581468"/>
                  </a:lnTo>
                  <a:lnTo>
                    <a:pt x="507631" y="1598613"/>
                  </a:lnTo>
                  <a:lnTo>
                    <a:pt x="516515" y="1615123"/>
                  </a:lnTo>
                  <a:lnTo>
                    <a:pt x="521451" y="1623979"/>
                  </a:lnTo>
                  <a:lnTo>
                    <a:pt x="528955" y="1624948"/>
                  </a:lnTo>
                  <a:lnTo>
                    <a:pt x="539433" y="1626218"/>
                  </a:lnTo>
                  <a:lnTo>
                    <a:pt x="550545" y="1627171"/>
                  </a:lnTo>
                  <a:lnTo>
                    <a:pt x="561658" y="1628124"/>
                  </a:lnTo>
                  <a:lnTo>
                    <a:pt x="573405" y="1628441"/>
                  </a:lnTo>
                  <a:lnTo>
                    <a:pt x="585470" y="1628441"/>
                  </a:lnTo>
                  <a:lnTo>
                    <a:pt x="597853" y="1628124"/>
                  </a:lnTo>
                  <a:lnTo>
                    <a:pt x="610553" y="1627489"/>
                  </a:lnTo>
                  <a:lnTo>
                    <a:pt x="623570" y="1626854"/>
                  </a:lnTo>
                  <a:lnTo>
                    <a:pt x="637223" y="1626218"/>
                  </a:lnTo>
                  <a:lnTo>
                    <a:pt x="650875" y="1624948"/>
                  </a:lnTo>
                  <a:lnTo>
                    <a:pt x="665163" y="1623360"/>
                  </a:lnTo>
                  <a:lnTo>
                    <a:pt x="694373" y="1619549"/>
                  </a:lnTo>
                  <a:lnTo>
                    <a:pt x="702748" y="1618167"/>
                  </a:lnTo>
                  <a:lnTo>
                    <a:pt x="699337" y="1615270"/>
                  </a:lnTo>
                  <a:lnTo>
                    <a:pt x="666011" y="1586687"/>
                  </a:lnTo>
                  <a:lnTo>
                    <a:pt x="634589" y="1557787"/>
                  </a:lnTo>
                  <a:lnTo>
                    <a:pt x="604436" y="1529204"/>
                  </a:lnTo>
                  <a:lnTo>
                    <a:pt x="589836" y="1514595"/>
                  </a:lnTo>
                  <a:lnTo>
                    <a:pt x="575236" y="1500304"/>
                  </a:lnTo>
                  <a:lnTo>
                    <a:pt x="561271" y="1486330"/>
                  </a:lnTo>
                  <a:lnTo>
                    <a:pt x="547940" y="1472038"/>
                  </a:lnTo>
                  <a:lnTo>
                    <a:pt x="534292" y="1457747"/>
                  </a:lnTo>
                  <a:lnTo>
                    <a:pt x="521597" y="1443456"/>
                  </a:lnTo>
                  <a:lnTo>
                    <a:pt x="508901" y="1429164"/>
                  </a:lnTo>
                  <a:lnTo>
                    <a:pt x="497157" y="1415508"/>
                  </a:lnTo>
                  <a:lnTo>
                    <a:pt x="485731" y="1401217"/>
                  </a:lnTo>
                  <a:lnTo>
                    <a:pt x="473988" y="1387561"/>
                  </a:lnTo>
                  <a:lnTo>
                    <a:pt x="463196" y="1373587"/>
                  </a:lnTo>
                  <a:lnTo>
                    <a:pt x="453357" y="1359613"/>
                  </a:lnTo>
                  <a:lnTo>
                    <a:pt x="443201" y="1345957"/>
                  </a:lnTo>
                  <a:lnTo>
                    <a:pt x="433679" y="1332300"/>
                  </a:lnTo>
                  <a:lnTo>
                    <a:pt x="426033" y="1320824"/>
                  </a:lnTo>
                  <a:close/>
                  <a:moveTo>
                    <a:pt x="563522" y="1163592"/>
                  </a:moveTo>
                  <a:lnTo>
                    <a:pt x="542290" y="1178196"/>
                  </a:lnTo>
                  <a:lnTo>
                    <a:pt x="502920" y="1206786"/>
                  </a:lnTo>
                  <a:lnTo>
                    <a:pt x="465455" y="1234740"/>
                  </a:lnTo>
                  <a:lnTo>
                    <a:pt x="455660" y="1242410"/>
                  </a:lnTo>
                  <a:lnTo>
                    <a:pt x="456848" y="1244647"/>
                  </a:lnTo>
                  <a:lnTo>
                    <a:pt x="462562" y="1255445"/>
                  </a:lnTo>
                  <a:lnTo>
                    <a:pt x="468909" y="1265925"/>
                  </a:lnTo>
                  <a:lnTo>
                    <a:pt x="475575" y="1277040"/>
                  </a:lnTo>
                  <a:lnTo>
                    <a:pt x="482557" y="1287838"/>
                  </a:lnTo>
                  <a:lnTo>
                    <a:pt x="490175" y="1299271"/>
                  </a:lnTo>
                  <a:lnTo>
                    <a:pt x="498110" y="1310387"/>
                  </a:lnTo>
                  <a:lnTo>
                    <a:pt x="506362" y="1322138"/>
                  </a:lnTo>
                  <a:lnTo>
                    <a:pt x="524453" y="1345957"/>
                  </a:lnTo>
                  <a:lnTo>
                    <a:pt x="543497" y="1370093"/>
                  </a:lnTo>
                  <a:lnTo>
                    <a:pt x="564762" y="1394865"/>
                  </a:lnTo>
                  <a:lnTo>
                    <a:pt x="587297" y="1419954"/>
                  </a:lnTo>
                  <a:lnTo>
                    <a:pt x="611736" y="1445361"/>
                  </a:lnTo>
                  <a:lnTo>
                    <a:pt x="637445" y="1471721"/>
                  </a:lnTo>
                  <a:lnTo>
                    <a:pt x="664106" y="1498081"/>
                  </a:lnTo>
                  <a:lnTo>
                    <a:pt x="692989" y="1525075"/>
                  </a:lnTo>
                  <a:lnTo>
                    <a:pt x="721963" y="1551321"/>
                  </a:lnTo>
                  <a:lnTo>
                    <a:pt x="722613" y="1546860"/>
                  </a:lnTo>
                  <a:lnTo>
                    <a:pt x="730229" y="1498282"/>
                  </a:lnTo>
                  <a:lnTo>
                    <a:pt x="739115" y="1450340"/>
                  </a:lnTo>
                  <a:lnTo>
                    <a:pt x="748317" y="1401762"/>
                  </a:lnTo>
                  <a:lnTo>
                    <a:pt x="758472" y="1354137"/>
                  </a:lnTo>
                  <a:lnTo>
                    <a:pt x="768627" y="1308100"/>
                  </a:lnTo>
                  <a:lnTo>
                    <a:pt x="769341" y="1305052"/>
                  </a:lnTo>
                  <a:lnTo>
                    <a:pt x="737021" y="1284818"/>
                  </a:lnTo>
                  <a:lnTo>
                    <a:pt x="696374" y="1257824"/>
                  </a:lnTo>
                  <a:lnTo>
                    <a:pt x="656362" y="1230512"/>
                  </a:lnTo>
                  <a:lnTo>
                    <a:pt x="616985" y="1202882"/>
                  </a:lnTo>
                  <a:lnTo>
                    <a:pt x="578561" y="1174935"/>
                  </a:lnTo>
                  <a:lnTo>
                    <a:pt x="563522" y="1163592"/>
                  </a:lnTo>
                  <a:close/>
                  <a:moveTo>
                    <a:pt x="441840" y="1066401"/>
                  </a:moveTo>
                  <a:lnTo>
                    <a:pt x="437823" y="1083628"/>
                  </a:lnTo>
                  <a:lnTo>
                    <a:pt x="434333" y="1102995"/>
                  </a:lnTo>
                  <a:lnTo>
                    <a:pt x="430842" y="1122045"/>
                  </a:lnTo>
                  <a:lnTo>
                    <a:pt x="428304" y="1141730"/>
                  </a:lnTo>
                  <a:lnTo>
                    <a:pt x="426083" y="1161415"/>
                  </a:lnTo>
                  <a:lnTo>
                    <a:pt x="425439" y="1169539"/>
                  </a:lnTo>
                  <a:lnTo>
                    <a:pt x="427648" y="1177001"/>
                  </a:lnTo>
                  <a:lnTo>
                    <a:pt x="429516" y="1183022"/>
                  </a:lnTo>
                  <a:lnTo>
                    <a:pt x="451485" y="1166443"/>
                  </a:lnTo>
                  <a:lnTo>
                    <a:pt x="489903" y="1138171"/>
                  </a:lnTo>
                  <a:lnTo>
                    <a:pt x="511337" y="1123125"/>
                  </a:lnTo>
                  <a:lnTo>
                    <a:pt x="504571" y="1117771"/>
                  </a:lnTo>
                  <a:lnTo>
                    <a:pt x="469005" y="1089506"/>
                  </a:lnTo>
                  <a:lnTo>
                    <a:pt x="441840" y="1066401"/>
                  </a:lnTo>
                  <a:close/>
                  <a:moveTo>
                    <a:pt x="1964738" y="1045668"/>
                  </a:moveTo>
                  <a:lnTo>
                    <a:pt x="1964373" y="1045997"/>
                  </a:lnTo>
                  <a:lnTo>
                    <a:pt x="1947863" y="1060606"/>
                  </a:lnTo>
                  <a:lnTo>
                    <a:pt x="1913890" y="1089506"/>
                  </a:lnTo>
                  <a:lnTo>
                    <a:pt x="1878330" y="1117771"/>
                  </a:lnTo>
                  <a:lnTo>
                    <a:pt x="1841818" y="1146671"/>
                  </a:lnTo>
                  <a:lnTo>
                    <a:pt x="1804353" y="1174935"/>
                  </a:lnTo>
                  <a:lnTo>
                    <a:pt x="1765935" y="1202882"/>
                  </a:lnTo>
                  <a:lnTo>
                    <a:pt x="1726565" y="1230512"/>
                  </a:lnTo>
                  <a:lnTo>
                    <a:pt x="1686243" y="1257824"/>
                  </a:lnTo>
                  <a:lnTo>
                    <a:pt x="1645603" y="1284818"/>
                  </a:lnTo>
                  <a:lnTo>
                    <a:pt x="1604328" y="1310860"/>
                  </a:lnTo>
                  <a:lnTo>
                    <a:pt x="1562418" y="1336584"/>
                  </a:lnTo>
                  <a:lnTo>
                    <a:pt x="1520508" y="1361991"/>
                  </a:lnTo>
                  <a:lnTo>
                    <a:pt x="1477963" y="1386127"/>
                  </a:lnTo>
                  <a:lnTo>
                    <a:pt x="1437005" y="1409310"/>
                  </a:lnTo>
                  <a:lnTo>
                    <a:pt x="1395095" y="1431541"/>
                  </a:lnTo>
                  <a:lnTo>
                    <a:pt x="1353185" y="1453454"/>
                  </a:lnTo>
                  <a:lnTo>
                    <a:pt x="1310958" y="1474732"/>
                  </a:lnTo>
                  <a:lnTo>
                    <a:pt x="1268838" y="1494705"/>
                  </a:lnTo>
                  <a:lnTo>
                    <a:pt x="1289882" y="1503314"/>
                  </a:lnTo>
                  <a:lnTo>
                    <a:pt x="1330846" y="1519511"/>
                  </a:lnTo>
                  <a:lnTo>
                    <a:pt x="1371176" y="1535073"/>
                  </a:lnTo>
                  <a:lnTo>
                    <a:pt x="1410870" y="1548729"/>
                  </a:lnTo>
                  <a:lnTo>
                    <a:pt x="1449294" y="1561432"/>
                  </a:lnTo>
                  <a:lnTo>
                    <a:pt x="1479284" y="1570917"/>
                  </a:lnTo>
                  <a:lnTo>
                    <a:pt x="1480502" y="1568844"/>
                  </a:lnTo>
                  <a:lnTo>
                    <a:pt x="1483677" y="1563758"/>
                  </a:lnTo>
                  <a:lnTo>
                    <a:pt x="1487487" y="1558671"/>
                  </a:lnTo>
                  <a:lnTo>
                    <a:pt x="1490980" y="1554221"/>
                  </a:lnTo>
                  <a:lnTo>
                    <a:pt x="1495107" y="1549452"/>
                  </a:lnTo>
                  <a:lnTo>
                    <a:pt x="1499235" y="1545002"/>
                  </a:lnTo>
                  <a:lnTo>
                    <a:pt x="1503680" y="1540551"/>
                  </a:lnTo>
                  <a:lnTo>
                    <a:pt x="1508125" y="1536736"/>
                  </a:lnTo>
                  <a:lnTo>
                    <a:pt x="1512887" y="1532921"/>
                  </a:lnTo>
                  <a:lnTo>
                    <a:pt x="1517967" y="1529424"/>
                  </a:lnTo>
                  <a:lnTo>
                    <a:pt x="1522730" y="1526563"/>
                  </a:lnTo>
                  <a:lnTo>
                    <a:pt x="1528127" y="1523384"/>
                  </a:lnTo>
                  <a:lnTo>
                    <a:pt x="1533525" y="1520841"/>
                  </a:lnTo>
                  <a:lnTo>
                    <a:pt x="1539240" y="1517980"/>
                  </a:lnTo>
                  <a:lnTo>
                    <a:pt x="1544955" y="1515755"/>
                  </a:lnTo>
                  <a:lnTo>
                    <a:pt x="1550987" y="1513847"/>
                  </a:lnTo>
                  <a:lnTo>
                    <a:pt x="1557020" y="1512258"/>
                  </a:lnTo>
                  <a:lnTo>
                    <a:pt x="1562735" y="1510668"/>
                  </a:lnTo>
                  <a:lnTo>
                    <a:pt x="1569402" y="1509397"/>
                  </a:lnTo>
                  <a:lnTo>
                    <a:pt x="1575435" y="1508761"/>
                  </a:lnTo>
                  <a:lnTo>
                    <a:pt x="1582102" y="1508443"/>
                  </a:lnTo>
                  <a:lnTo>
                    <a:pt x="1588452" y="1508125"/>
                  </a:lnTo>
                  <a:lnTo>
                    <a:pt x="1594802" y="1508443"/>
                  </a:lnTo>
                  <a:lnTo>
                    <a:pt x="1601152" y="1508761"/>
                  </a:lnTo>
                  <a:lnTo>
                    <a:pt x="1607502" y="1509397"/>
                  </a:lnTo>
                  <a:lnTo>
                    <a:pt x="1613852" y="1510668"/>
                  </a:lnTo>
                  <a:lnTo>
                    <a:pt x="1620202" y="1512258"/>
                  </a:lnTo>
                  <a:lnTo>
                    <a:pt x="1625917" y="1513847"/>
                  </a:lnTo>
                  <a:lnTo>
                    <a:pt x="1631632" y="1515755"/>
                  </a:lnTo>
                  <a:lnTo>
                    <a:pt x="1637347" y="1517980"/>
                  </a:lnTo>
                  <a:lnTo>
                    <a:pt x="1643062" y="1520841"/>
                  </a:lnTo>
                  <a:lnTo>
                    <a:pt x="1648460" y="1523384"/>
                  </a:lnTo>
                  <a:lnTo>
                    <a:pt x="1653857" y="1526563"/>
                  </a:lnTo>
                  <a:lnTo>
                    <a:pt x="1658937" y="1529424"/>
                  </a:lnTo>
                  <a:lnTo>
                    <a:pt x="1664017" y="1532921"/>
                  </a:lnTo>
                  <a:lnTo>
                    <a:pt x="1668462" y="1536736"/>
                  </a:lnTo>
                  <a:lnTo>
                    <a:pt x="1673225" y="1540551"/>
                  </a:lnTo>
                  <a:lnTo>
                    <a:pt x="1677670" y="1545002"/>
                  </a:lnTo>
                  <a:lnTo>
                    <a:pt x="1681480" y="1549452"/>
                  </a:lnTo>
                  <a:lnTo>
                    <a:pt x="1685607" y="1554221"/>
                  </a:lnTo>
                  <a:lnTo>
                    <a:pt x="1689100" y="1558671"/>
                  </a:lnTo>
                  <a:lnTo>
                    <a:pt x="1692910" y="1563758"/>
                  </a:lnTo>
                  <a:lnTo>
                    <a:pt x="1696085" y="1568844"/>
                  </a:lnTo>
                  <a:lnTo>
                    <a:pt x="1699260" y="1574248"/>
                  </a:lnTo>
                  <a:lnTo>
                    <a:pt x="1701800" y="1579653"/>
                  </a:lnTo>
                  <a:lnTo>
                    <a:pt x="1704657" y="1585375"/>
                  </a:lnTo>
                  <a:lnTo>
                    <a:pt x="1706880" y="1591097"/>
                  </a:lnTo>
                  <a:lnTo>
                    <a:pt x="1708785" y="1596819"/>
                  </a:lnTo>
                  <a:lnTo>
                    <a:pt x="1710372" y="1602542"/>
                  </a:lnTo>
                  <a:lnTo>
                    <a:pt x="1711960" y="1608900"/>
                  </a:lnTo>
                  <a:lnTo>
                    <a:pt x="1712913" y="1614940"/>
                  </a:lnTo>
                  <a:lnTo>
                    <a:pt x="1713865" y="1621616"/>
                  </a:lnTo>
                  <a:lnTo>
                    <a:pt x="1713930" y="1622842"/>
                  </a:lnTo>
                  <a:lnTo>
                    <a:pt x="1717944" y="1623360"/>
                  </a:lnTo>
                  <a:lnTo>
                    <a:pt x="1731917" y="1624948"/>
                  </a:lnTo>
                  <a:lnTo>
                    <a:pt x="1745572" y="1626218"/>
                  </a:lnTo>
                  <a:lnTo>
                    <a:pt x="1759544" y="1626854"/>
                  </a:lnTo>
                  <a:lnTo>
                    <a:pt x="1772564" y="1627489"/>
                  </a:lnTo>
                  <a:lnTo>
                    <a:pt x="1785266" y="1628124"/>
                  </a:lnTo>
                  <a:lnTo>
                    <a:pt x="1797650" y="1628441"/>
                  </a:lnTo>
                  <a:lnTo>
                    <a:pt x="1809400" y="1628441"/>
                  </a:lnTo>
                  <a:lnTo>
                    <a:pt x="1821467" y="1628124"/>
                  </a:lnTo>
                  <a:lnTo>
                    <a:pt x="1832581" y="1627171"/>
                  </a:lnTo>
                  <a:lnTo>
                    <a:pt x="1843378" y="1626218"/>
                  </a:lnTo>
                  <a:lnTo>
                    <a:pt x="1853540" y="1624948"/>
                  </a:lnTo>
                  <a:lnTo>
                    <a:pt x="1864019" y="1623678"/>
                  </a:lnTo>
                  <a:lnTo>
                    <a:pt x="1873546" y="1621772"/>
                  </a:lnTo>
                  <a:lnTo>
                    <a:pt x="1882755" y="1619867"/>
                  </a:lnTo>
                  <a:lnTo>
                    <a:pt x="1891646" y="1617644"/>
                  </a:lnTo>
                  <a:lnTo>
                    <a:pt x="1893435" y="1617180"/>
                  </a:lnTo>
                  <a:lnTo>
                    <a:pt x="1894581" y="1615123"/>
                  </a:lnTo>
                  <a:lnTo>
                    <a:pt x="1903465" y="1598613"/>
                  </a:lnTo>
                  <a:lnTo>
                    <a:pt x="1912032" y="1581468"/>
                  </a:lnTo>
                  <a:lnTo>
                    <a:pt x="1919965" y="1564005"/>
                  </a:lnTo>
                  <a:lnTo>
                    <a:pt x="1927580" y="1546860"/>
                  </a:lnTo>
                  <a:lnTo>
                    <a:pt x="1934879" y="1529080"/>
                  </a:lnTo>
                  <a:lnTo>
                    <a:pt x="1941859" y="1510983"/>
                  </a:lnTo>
                  <a:lnTo>
                    <a:pt x="1948205" y="1492885"/>
                  </a:lnTo>
                  <a:lnTo>
                    <a:pt x="1954234" y="1474788"/>
                  </a:lnTo>
                  <a:lnTo>
                    <a:pt x="1959628" y="1456055"/>
                  </a:lnTo>
                  <a:lnTo>
                    <a:pt x="1964705" y="1437640"/>
                  </a:lnTo>
                  <a:lnTo>
                    <a:pt x="1969148" y="1418908"/>
                  </a:lnTo>
                  <a:lnTo>
                    <a:pt x="1973590" y="1399540"/>
                  </a:lnTo>
                  <a:lnTo>
                    <a:pt x="1977398" y="1380490"/>
                  </a:lnTo>
                  <a:lnTo>
                    <a:pt x="1980253" y="1361123"/>
                  </a:lnTo>
                  <a:lnTo>
                    <a:pt x="1983109" y="1341438"/>
                  </a:lnTo>
                  <a:lnTo>
                    <a:pt x="1985330" y="1321435"/>
                  </a:lnTo>
                  <a:lnTo>
                    <a:pt x="1986917" y="1302068"/>
                  </a:lnTo>
                  <a:lnTo>
                    <a:pt x="1988503" y="1282065"/>
                  </a:lnTo>
                  <a:lnTo>
                    <a:pt x="1989138" y="1261428"/>
                  </a:lnTo>
                  <a:lnTo>
                    <a:pt x="1989138" y="1241743"/>
                  </a:lnTo>
                  <a:lnTo>
                    <a:pt x="1989138" y="1221105"/>
                  </a:lnTo>
                  <a:lnTo>
                    <a:pt x="1988503" y="1201103"/>
                  </a:lnTo>
                  <a:lnTo>
                    <a:pt x="1986917" y="1181418"/>
                  </a:lnTo>
                  <a:lnTo>
                    <a:pt x="1985330" y="1161415"/>
                  </a:lnTo>
                  <a:lnTo>
                    <a:pt x="1983109" y="1141730"/>
                  </a:lnTo>
                  <a:lnTo>
                    <a:pt x="1980253" y="1122045"/>
                  </a:lnTo>
                  <a:lnTo>
                    <a:pt x="1977398" y="1102995"/>
                  </a:lnTo>
                  <a:lnTo>
                    <a:pt x="1973590" y="1083628"/>
                  </a:lnTo>
                  <a:lnTo>
                    <a:pt x="1969148" y="1064578"/>
                  </a:lnTo>
                  <a:lnTo>
                    <a:pt x="1964738" y="1045668"/>
                  </a:lnTo>
                  <a:close/>
                  <a:moveTo>
                    <a:pt x="916037" y="1019660"/>
                  </a:moveTo>
                  <a:lnTo>
                    <a:pt x="912064" y="1031240"/>
                  </a:lnTo>
                  <a:lnTo>
                    <a:pt x="897467" y="1075690"/>
                  </a:lnTo>
                  <a:lnTo>
                    <a:pt x="883186" y="1121410"/>
                  </a:lnTo>
                  <a:lnTo>
                    <a:pt x="869541" y="1167765"/>
                  </a:lnTo>
                  <a:lnTo>
                    <a:pt x="856213" y="1215707"/>
                  </a:lnTo>
                  <a:lnTo>
                    <a:pt x="843519" y="1265555"/>
                  </a:lnTo>
                  <a:lnTo>
                    <a:pt x="841045" y="1275844"/>
                  </a:lnTo>
                  <a:lnTo>
                    <a:pt x="841178" y="1275926"/>
                  </a:lnTo>
                  <a:lnTo>
                    <a:pt x="887541" y="1303556"/>
                  </a:lnTo>
                  <a:lnTo>
                    <a:pt x="935809" y="1331185"/>
                  </a:lnTo>
                  <a:lnTo>
                    <a:pt x="981855" y="1356909"/>
                  </a:lnTo>
                  <a:lnTo>
                    <a:pt x="997943" y="1365625"/>
                  </a:lnTo>
                  <a:lnTo>
                    <a:pt x="996185" y="1359853"/>
                  </a:lnTo>
                  <a:lnTo>
                    <a:pt x="983180" y="1314450"/>
                  </a:lnTo>
                  <a:lnTo>
                    <a:pt x="970810" y="1268730"/>
                  </a:lnTo>
                  <a:lnTo>
                    <a:pt x="959075" y="1223010"/>
                  </a:lnTo>
                  <a:lnTo>
                    <a:pt x="948291" y="1176655"/>
                  </a:lnTo>
                  <a:lnTo>
                    <a:pt x="937824" y="1130618"/>
                  </a:lnTo>
                  <a:lnTo>
                    <a:pt x="927991" y="1082675"/>
                  </a:lnTo>
                  <a:lnTo>
                    <a:pt x="918793" y="1034733"/>
                  </a:lnTo>
                  <a:lnTo>
                    <a:pt x="916037" y="1019660"/>
                  </a:lnTo>
                  <a:close/>
                  <a:moveTo>
                    <a:pt x="863289" y="979742"/>
                  </a:moveTo>
                  <a:lnTo>
                    <a:pt x="855028" y="984105"/>
                  </a:lnTo>
                  <a:lnTo>
                    <a:pt x="808990" y="1009835"/>
                  </a:lnTo>
                  <a:lnTo>
                    <a:pt x="761048" y="1037472"/>
                  </a:lnTo>
                  <a:lnTo>
                    <a:pt x="714375" y="1065426"/>
                  </a:lnTo>
                  <a:lnTo>
                    <a:pt x="668973" y="1093698"/>
                  </a:lnTo>
                  <a:lnTo>
                    <a:pt x="625158" y="1121652"/>
                  </a:lnTo>
                  <a:lnTo>
                    <a:pt x="618343" y="1126266"/>
                  </a:lnTo>
                  <a:lnTo>
                    <a:pt x="629688" y="1134920"/>
                  </a:lnTo>
                  <a:lnTo>
                    <a:pt x="669382" y="1162867"/>
                  </a:lnTo>
                  <a:lnTo>
                    <a:pt x="710029" y="1191450"/>
                  </a:lnTo>
                  <a:lnTo>
                    <a:pt x="752263" y="1219397"/>
                  </a:lnTo>
                  <a:lnTo>
                    <a:pt x="784932" y="1240860"/>
                  </a:lnTo>
                  <a:lnTo>
                    <a:pt x="791475" y="1215707"/>
                  </a:lnTo>
                  <a:lnTo>
                    <a:pt x="803852" y="1169987"/>
                  </a:lnTo>
                  <a:lnTo>
                    <a:pt x="816863" y="1124902"/>
                  </a:lnTo>
                  <a:lnTo>
                    <a:pt x="830191" y="1080135"/>
                  </a:lnTo>
                  <a:lnTo>
                    <a:pt x="844471" y="1035685"/>
                  </a:lnTo>
                  <a:lnTo>
                    <a:pt x="859069" y="991870"/>
                  </a:lnTo>
                  <a:lnTo>
                    <a:pt x="863289" y="979742"/>
                  </a:lnTo>
                  <a:close/>
                  <a:moveTo>
                    <a:pt x="1657985" y="712821"/>
                  </a:moveTo>
                  <a:lnTo>
                    <a:pt x="1645285" y="713456"/>
                  </a:lnTo>
                  <a:lnTo>
                    <a:pt x="1632268" y="714092"/>
                  </a:lnTo>
                  <a:lnTo>
                    <a:pt x="1618615" y="715362"/>
                  </a:lnTo>
                  <a:lnTo>
                    <a:pt x="1604963" y="716315"/>
                  </a:lnTo>
                  <a:lnTo>
                    <a:pt x="1590675" y="717903"/>
                  </a:lnTo>
                  <a:lnTo>
                    <a:pt x="1561465" y="721715"/>
                  </a:lnTo>
                  <a:lnTo>
                    <a:pt x="1530668" y="726798"/>
                  </a:lnTo>
                  <a:lnTo>
                    <a:pt x="1498918" y="732516"/>
                  </a:lnTo>
                  <a:lnTo>
                    <a:pt x="1465898" y="739822"/>
                  </a:lnTo>
                  <a:lnTo>
                    <a:pt x="1431608" y="748081"/>
                  </a:lnTo>
                  <a:lnTo>
                    <a:pt x="1396048" y="757611"/>
                  </a:lnTo>
                  <a:lnTo>
                    <a:pt x="1359535" y="768094"/>
                  </a:lnTo>
                  <a:lnTo>
                    <a:pt x="1322070" y="779848"/>
                  </a:lnTo>
                  <a:lnTo>
                    <a:pt x="1283653" y="792554"/>
                  </a:lnTo>
                  <a:lnTo>
                    <a:pt x="1244283" y="806531"/>
                  </a:lnTo>
                  <a:lnTo>
                    <a:pt x="1203960" y="821461"/>
                  </a:lnTo>
                  <a:lnTo>
                    <a:pt x="1163003" y="837662"/>
                  </a:lnTo>
                  <a:lnTo>
                    <a:pt x="1121093" y="855134"/>
                  </a:lnTo>
                  <a:lnTo>
                    <a:pt x="1077913" y="873558"/>
                  </a:lnTo>
                  <a:lnTo>
                    <a:pt x="1035050" y="893253"/>
                  </a:lnTo>
                  <a:lnTo>
                    <a:pt x="990600" y="914537"/>
                  </a:lnTo>
                  <a:lnTo>
                    <a:pt x="964318" y="927496"/>
                  </a:lnTo>
                  <a:lnTo>
                    <a:pt x="968907" y="957263"/>
                  </a:lnTo>
                  <a:lnTo>
                    <a:pt x="978106" y="1009650"/>
                  </a:lnTo>
                  <a:lnTo>
                    <a:pt x="988255" y="1062990"/>
                  </a:lnTo>
                  <a:lnTo>
                    <a:pt x="999357" y="1117283"/>
                  </a:lnTo>
                  <a:lnTo>
                    <a:pt x="1010775" y="1168718"/>
                  </a:lnTo>
                  <a:lnTo>
                    <a:pt x="1023145" y="1219518"/>
                  </a:lnTo>
                  <a:lnTo>
                    <a:pt x="1035832" y="1268730"/>
                  </a:lnTo>
                  <a:lnTo>
                    <a:pt x="1049153" y="1316673"/>
                  </a:lnTo>
                  <a:lnTo>
                    <a:pt x="1062792" y="1363663"/>
                  </a:lnTo>
                  <a:lnTo>
                    <a:pt x="1075796" y="1405968"/>
                  </a:lnTo>
                  <a:lnTo>
                    <a:pt x="1117450" y="1427095"/>
                  </a:lnTo>
                  <a:lnTo>
                    <a:pt x="1161590" y="1447738"/>
                  </a:lnTo>
                  <a:lnTo>
                    <a:pt x="1191459" y="1461474"/>
                  </a:lnTo>
                  <a:lnTo>
                    <a:pt x="1221105" y="1447738"/>
                  </a:lnTo>
                  <a:lnTo>
                    <a:pt x="1264920" y="1427095"/>
                  </a:lnTo>
                  <a:lnTo>
                    <a:pt x="1309688" y="1404547"/>
                  </a:lnTo>
                  <a:lnTo>
                    <a:pt x="1355090" y="1381681"/>
                  </a:lnTo>
                  <a:lnTo>
                    <a:pt x="1400810" y="1356909"/>
                  </a:lnTo>
                  <a:lnTo>
                    <a:pt x="1446848" y="1331185"/>
                  </a:lnTo>
                  <a:lnTo>
                    <a:pt x="1494790" y="1303556"/>
                  </a:lnTo>
                  <a:lnTo>
                    <a:pt x="1541780" y="1275926"/>
                  </a:lnTo>
                  <a:lnTo>
                    <a:pt x="1586865" y="1247979"/>
                  </a:lnTo>
                  <a:lnTo>
                    <a:pt x="1630680" y="1219397"/>
                  </a:lnTo>
                  <a:lnTo>
                    <a:pt x="1672908" y="1191450"/>
                  </a:lnTo>
                  <a:lnTo>
                    <a:pt x="1713548" y="1162867"/>
                  </a:lnTo>
                  <a:lnTo>
                    <a:pt x="1752918" y="1134920"/>
                  </a:lnTo>
                  <a:lnTo>
                    <a:pt x="1790383" y="1106338"/>
                  </a:lnTo>
                  <a:lnTo>
                    <a:pt x="1826895" y="1078391"/>
                  </a:lnTo>
                  <a:lnTo>
                    <a:pt x="1861503" y="1050126"/>
                  </a:lnTo>
                  <a:lnTo>
                    <a:pt x="1894523" y="1022496"/>
                  </a:lnTo>
                  <a:lnTo>
                    <a:pt x="1925638" y="994867"/>
                  </a:lnTo>
                  <a:lnTo>
                    <a:pt x="1944123" y="978323"/>
                  </a:lnTo>
                  <a:lnTo>
                    <a:pt x="1941859" y="971868"/>
                  </a:lnTo>
                  <a:lnTo>
                    <a:pt x="1934879" y="954088"/>
                  </a:lnTo>
                  <a:lnTo>
                    <a:pt x="1927580" y="936308"/>
                  </a:lnTo>
                  <a:lnTo>
                    <a:pt x="1919965" y="918845"/>
                  </a:lnTo>
                  <a:lnTo>
                    <a:pt x="1912032" y="901383"/>
                  </a:lnTo>
                  <a:lnTo>
                    <a:pt x="1903465" y="884555"/>
                  </a:lnTo>
                  <a:lnTo>
                    <a:pt x="1894581" y="867728"/>
                  </a:lnTo>
                  <a:lnTo>
                    <a:pt x="1885379" y="851218"/>
                  </a:lnTo>
                  <a:lnTo>
                    <a:pt x="1875859" y="835025"/>
                  </a:lnTo>
                  <a:lnTo>
                    <a:pt x="1866023" y="818833"/>
                  </a:lnTo>
                  <a:lnTo>
                    <a:pt x="1855552" y="802958"/>
                  </a:lnTo>
                  <a:lnTo>
                    <a:pt x="1844763" y="787718"/>
                  </a:lnTo>
                  <a:lnTo>
                    <a:pt x="1833657" y="772478"/>
                  </a:lnTo>
                  <a:lnTo>
                    <a:pt x="1822234" y="757238"/>
                  </a:lnTo>
                  <a:lnTo>
                    <a:pt x="1812344" y="745258"/>
                  </a:lnTo>
                  <a:lnTo>
                    <a:pt x="1808481" y="742681"/>
                  </a:lnTo>
                  <a:lnTo>
                    <a:pt x="1802448" y="738869"/>
                  </a:lnTo>
                  <a:lnTo>
                    <a:pt x="1795463" y="734740"/>
                  </a:lnTo>
                  <a:lnTo>
                    <a:pt x="1788478" y="731881"/>
                  </a:lnTo>
                  <a:lnTo>
                    <a:pt x="1780858" y="728704"/>
                  </a:lnTo>
                  <a:lnTo>
                    <a:pt x="1772921" y="726163"/>
                  </a:lnTo>
                  <a:lnTo>
                    <a:pt x="1764348" y="723304"/>
                  </a:lnTo>
                  <a:lnTo>
                    <a:pt x="1755458" y="721080"/>
                  </a:lnTo>
                  <a:lnTo>
                    <a:pt x="1746251" y="719174"/>
                  </a:lnTo>
                  <a:lnTo>
                    <a:pt x="1736725" y="717586"/>
                  </a:lnTo>
                  <a:lnTo>
                    <a:pt x="1726565" y="715997"/>
                  </a:lnTo>
                  <a:lnTo>
                    <a:pt x="1716405" y="714727"/>
                  </a:lnTo>
                  <a:lnTo>
                    <a:pt x="1705293" y="714092"/>
                  </a:lnTo>
                  <a:lnTo>
                    <a:pt x="1694181" y="713456"/>
                  </a:lnTo>
                  <a:lnTo>
                    <a:pt x="1682433" y="712821"/>
                  </a:lnTo>
                  <a:lnTo>
                    <a:pt x="1670685" y="712821"/>
                  </a:lnTo>
                  <a:lnTo>
                    <a:pt x="1657985" y="712821"/>
                  </a:lnTo>
                  <a:close/>
                  <a:moveTo>
                    <a:pt x="868468" y="533737"/>
                  </a:moveTo>
                  <a:lnTo>
                    <a:pt x="865870" y="534988"/>
                  </a:lnTo>
                  <a:lnTo>
                    <a:pt x="848736" y="543243"/>
                  </a:lnTo>
                  <a:lnTo>
                    <a:pt x="831919" y="552133"/>
                  </a:lnTo>
                  <a:lnTo>
                    <a:pt x="815419" y="561340"/>
                  </a:lnTo>
                  <a:lnTo>
                    <a:pt x="799236" y="570865"/>
                  </a:lnTo>
                  <a:lnTo>
                    <a:pt x="783053" y="581025"/>
                  </a:lnTo>
                  <a:lnTo>
                    <a:pt x="767505" y="591503"/>
                  </a:lnTo>
                  <a:lnTo>
                    <a:pt x="751957" y="601980"/>
                  </a:lnTo>
                  <a:lnTo>
                    <a:pt x="736726" y="613410"/>
                  </a:lnTo>
                  <a:lnTo>
                    <a:pt x="721813" y="624840"/>
                  </a:lnTo>
                  <a:lnTo>
                    <a:pt x="707217" y="636270"/>
                  </a:lnTo>
                  <a:lnTo>
                    <a:pt x="692938" y="648653"/>
                  </a:lnTo>
                  <a:lnTo>
                    <a:pt x="678659" y="661035"/>
                  </a:lnTo>
                  <a:lnTo>
                    <a:pt x="665015" y="674053"/>
                  </a:lnTo>
                  <a:lnTo>
                    <a:pt x="651371" y="687070"/>
                  </a:lnTo>
                  <a:lnTo>
                    <a:pt x="638361" y="700405"/>
                  </a:lnTo>
                  <a:lnTo>
                    <a:pt x="625669" y="714375"/>
                  </a:lnTo>
                  <a:lnTo>
                    <a:pt x="612977" y="728028"/>
                  </a:lnTo>
                  <a:lnTo>
                    <a:pt x="601236" y="742633"/>
                  </a:lnTo>
                  <a:lnTo>
                    <a:pt x="589179" y="757238"/>
                  </a:lnTo>
                  <a:lnTo>
                    <a:pt x="577756" y="772478"/>
                  </a:lnTo>
                  <a:lnTo>
                    <a:pt x="566650" y="787718"/>
                  </a:lnTo>
                  <a:lnTo>
                    <a:pt x="555861" y="802958"/>
                  </a:lnTo>
                  <a:lnTo>
                    <a:pt x="545390" y="818833"/>
                  </a:lnTo>
                  <a:lnTo>
                    <a:pt x="535554" y="835025"/>
                  </a:lnTo>
                  <a:lnTo>
                    <a:pt x="525717" y="851218"/>
                  </a:lnTo>
                  <a:lnTo>
                    <a:pt x="516515" y="867728"/>
                  </a:lnTo>
                  <a:lnTo>
                    <a:pt x="507631" y="884555"/>
                  </a:lnTo>
                  <a:lnTo>
                    <a:pt x="499381" y="901383"/>
                  </a:lnTo>
                  <a:lnTo>
                    <a:pt x="491131" y="918845"/>
                  </a:lnTo>
                  <a:lnTo>
                    <a:pt x="483515" y="936308"/>
                  </a:lnTo>
                  <a:lnTo>
                    <a:pt x="476217" y="954088"/>
                  </a:lnTo>
                  <a:lnTo>
                    <a:pt x="469236" y="971868"/>
                  </a:lnTo>
                  <a:lnTo>
                    <a:pt x="463208" y="989965"/>
                  </a:lnTo>
                  <a:lnTo>
                    <a:pt x="460561" y="998051"/>
                  </a:lnTo>
                  <a:lnTo>
                    <a:pt x="488376" y="1022496"/>
                  </a:lnTo>
                  <a:lnTo>
                    <a:pt x="521402" y="1050126"/>
                  </a:lnTo>
                  <a:lnTo>
                    <a:pt x="556015" y="1078391"/>
                  </a:lnTo>
                  <a:lnTo>
                    <a:pt x="565691" y="1085860"/>
                  </a:lnTo>
                  <a:lnTo>
                    <a:pt x="569595" y="1083215"/>
                  </a:lnTo>
                  <a:lnTo>
                    <a:pt x="610235" y="1056214"/>
                  </a:lnTo>
                  <a:lnTo>
                    <a:pt x="651510" y="1030166"/>
                  </a:lnTo>
                  <a:lnTo>
                    <a:pt x="693420" y="1004435"/>
                  </a:lnTo>
                  <a:lnTo>
                    <a:pt x="735013" y="979340"/>
                  </a:lnTo>
                  <a:lnTo>
                    <a:pt x="777875" y="954880"/>
                  </a:lnTo>
                  <a:lnTo>
                    <a:pt x="818833" y="932008"/>
                  </a:lnTo>
                  <a:lnTo>
                    <a:pt x="860743" y="909454"/>
                  </a:lnTo>
                  <a:lnTo>
                    <a:pt x="895555" y="891247"/>
                  </a:lnTo>
                  <a:lnTo>
                    <a:pt x="895322" y="889635"/>
                  </a:lnTo>
                  <a:lnTo>
                    <a:pt x="888661" y="841693"/>
                  </a:lnTo>
                  <a:lnTo>
                    <a:pt x="883269" y="794068"/>
                  </a:lnTo>
                  <a:lnTo>
                    <a:pt x="878829" y="746443"/>
                  </a:lnTo>
                  <a:lnTo>
                    <a:pt x="875023" y="699453"/>
                  </a:lnTo>
                  <a:lnTo>
                    <a:pt x="871851" y="653415"/>
                  </a:lnTo>
                  <a:lnTo>
                    <a:pt x="869948" y="608013"/>
                  </a:lnTo>
                  <a:lnTo>
                    <a:pt x="868679" y="562928"/>
                  </a:lnTo>
                  <a:lnTo>
                    <a:pt x="868468" y="533737"/>
                  </a:lnTo>
                  <a:close/>
                  <a:moveTo>
                    <a:pt x="2020253" y="515954"/>
                  </a:moveTo>
                  <a:lnTo>
                    <a:pt x="2004378" y="516272"/>
                  </a:lnTo>
                  <a:lnTo>
                    <a:pt x="1987868" y="516589"/>
                  </a:lnTo>
                  <a:lnTo>
                    <a:pt x="1970723" y="517860"/>
                  </a:lnTo>
                  <a:lnTo>
                    <a:pt x="1952943" y="519448"/>
                  </a:lnTo>
                  <a:lnTo>
                    <a:pt x="1934845" y="521353"/>
                  </a:lnTo>
                  <a:lnTo>
                    <a:pt x="1916113" y="523576"/>
                  </a:lnTo>
                  <a:lnTo>
                    <a:pt x="1896428" y="526434"/>
                  </a:lnTo>
                  <a:lnTo>
                    <a:pt x="1876425" y="529610"/>
                  </a:lnTo>
                  <a:lnTo>
                    <a:pt x="1856105" y="533739"/>
                  </a:lnTo>
                  <a:lnTo>
                    <a:pt x="1835468" y="537867"/>
                  </a:lnTo>
                  <a:lnTo>
                    <a:pt x="1818071" y="541450"/>
                  </a:lnTo>
                  <a:lnTo>
                    <a:pt x="1830544" y="552491"/>
                  </a:lnTo>
                  <a:lnTo>
                    <a:pt x="1847045" y="568051"/>
                  </a:lnTo>
                  <a:lnTo>
                    <a:pt x="1862912" y="583929"/>
                  </a:lnTo>
                  <a:lnTo>
                    <a:pt x="1878779" y="599489"/>
                  </a:lnTo>
                  <a:lnTo>
                    <a:pt x="1893694" y="616002"/>
                  </a:lnTo>
                  <a:lnTo>
                    <a:pt x="1908609" y="632515"/>
                  </a:lnTo>
                  <a:lnTo>
                    <a:pt x="1923207" y="649345"/>
                  </a:lnTo>
                  <a:lnTo>
                    <a:pt x="1937169" y="667128"/>
                  </a:lnTo>
                  <a:lnTo>
                    <a:pt x="1950498" y="684911"/>
                  </a:lnTo>
                  <a:lnTo>
                    <a:pt x="1963826" y="703012"/>
                  </a:lnTo>
                  <a:lnTo>
                    <a:pt x="1976519" y="721430"/>
                  </a:lnTo>
                  <a:lnTo>
                    <a:pt x="1988895" y="739848"/>
                  </a:lnTo>
                  <a:lnTo>
                    <a:pt x="2000637" y="758901"/>
                  </a:lnTo>
                  <a:lnTo>
                    <a:pt x="2012378" y="778272"/>
                  </a:lnTo>
                  <a:lnTo>
                    <a:pt x="2023168" y="797961"/>
                  </a:lnTo>
                  <a:lnTo>
                    <a:pt x="2033323" y="817967"/>
                  </a:lnTo>
                  <a:lnTo>
                    <a:pt x="2043477" y="838290"/>
                  </a:lnTo>
                  <a:lnTo>
                    <a:pt x="2052998" y="858614"/>
                  </a:lnTo>
                  <a:lnTo>
                    <a:pt x="2056015" y="865380"/>
                  </a:lnTo>
                  <a:lnTo>
                    <a:pt x="2058035" y="863071"/>
                  </a:lnTo>
                  <a:lnTo>
                    <a:pt x="2069148" y="850367"/>
                  </a:lnTo>
                  <a:lnTo>
                    <a:pt x="2079308" y="837982"/>
                  </a:lnTo>
                  <a:lnTo>
                    <a:pt x="2089468" y="825914"/>
                  </a:lnTo>
                  <a:lnTo>
                    <a:pt x="2098675" y="813845"/>
                  </a:lnTo>
                  <a:lnTo>
                    <a:pt x="2107883" y="801777"/>
                  </a:lnTo>
                  <a:lnTo>
                    <a:pt x="2116455" y="790027"/>
                  </a:lnTo>
                  <a:lnTo>
                    <a:pt x="2124711" y="778594"/>
                  </a:lnTo>
                  <a:lnTo>
                    <a:pt x="2132331" y="766843"/>
                  </a:lnTo>
                  <a:lnTo>
                    <a:pt x="2139633" y="755728"/>
                  </a:lnTo>
                  <a:lnTo>
                    <a:pt x="2146301" y="744930"/>
                  </a:lnTo>
                  <a:lnTo>
                    <a:pt x="2152968" y="733815"/>
                  </a:lnTo>
                  <a:lnTo>
                    <a:pt x="2158683" y="723652"/>
                  </a:lnTo>
                  <a:lnTo>
                    <a:pt x="2164081" y="713172"/>
                  </a:lnTo>
                  <a:lnTo>
                    <a:pt x="2168843" y="702692"/>
                  </a:lnTo>
                  <a:lnTo>
                    <a:pt x="2173605" y="692847"/>
                  </a:lnTo>
                  <a:lnTo>
                    <a:pt x="2177415" y="683002"/>
                  </a:lnTo>
                  <a:lnTo>
                    <a:pt x="2179793" y="676516"/>
                  </a:lnTo>
                  <a:lnTo>
                    <a:pt x="2174979" y="674995"/>
                  </a:lnTo>
                  <a:lnTo>
                    <a:pt x="2169575" y="672452"/>
                  </a:lnTo>
                  <a:lnTo>
                    <a:pt x="2163853" y="669909"/>
                  </a:lnTo>
                  <a:lnTo>
                    <a:pt x="2158448" y="667048"/>
                  </a:lnTo>
                  <a:lnTo>
                    <a:pt x="2153044" y="664187"/>
                  </a:lnTo>
                  <a:lnTo>
                    <a:pt x="2147958" y="661008"/>
                  </a:lnTo>
                  <a:lnTo>
                    <a:pt x="2142871" y="657511"/>
                  </a:lnTo>
                  <a:lnTo>
                    <a:pt x="2138421" y="653696"/>
                  </a:lnTo>
                  <a:lnTo>
                    <a:pt x="2133652" y="649881"/>
                  </a:lnTo>
                  <a:lnTo>
                    <a:pt x="2129201" y="645749"/>
                  </a:lnTo>
                  <a:lnTo>
                    <a:pt x="2124751" y="640980"/>
                  </a:lnTo>
                  <a:lnTo>
                    <a:pt x="2120936" y="636529"/>
                  </a:lnTo>
                  <a:lnTo>
                    <a:pt x="2117121" y="631761"/>
                  </a:lnTo>
                  <a:lnTo>
                    <a:pt x="2113624" y="626675"/>
                  </a:lnTo>
                  <a:lnTo>
                    <a:pt x="2110763" y="621906"/>
                  </a:lnTo>
                  <a:lnTo>
                    <a:pt x="2107584" y="616502"/>
                  </a:lnTo>
                  <a:lnTo>
                    <a:pt x="2105041" y="611097"/>
                  </a:lnTo>
                  <a:lnTo>
                    <a:pt x="2102180" y="605375"/>
                  </a:lnTo>
                  <a:lnTo>
                    <a:pt x="2099955" y="599971"/>
                  </a:lnTo>
                  <a:lnTo>
                    <a:pt x="2098047" y="593613"/>
                  </a:lnTo>
                  <a:lnTo>
                    <a:pt x="2096458" y="587891"/>
                  </a:lnTo>
                  <a:lnTo>
                    <a:pt x="2094868" y="581851"/>
                  </a:lnTo>
                  <a:lnTo>
                    <a:pt x="2093597" y="575493"/>
                  </a:lnTo>
                  <a:lnTo>
                    <a:pt x="2092961" y="569135"/>
                  </a:lnTo>
                  <a:lnTo>
                    <a:pt x="2092643" y="562777"/>
                  </a:lnTo>
                  <a:lnTo>
                    <a:pt x="2092325" y="556419"/>
                  </a:lnTo>
                  <a:lnTo>
                    <a:pt x="2092643" y="549743"/>
                  </a:lnTo>
                  <a:lnTo>
                    <a:pt x="2092961" y="543385"/>
                  </a:lnTo>
                  <a:lnTo>
                    <a:pt x="2093597" y="537027"/>
                  </a:lnTo>
                  <a:lnTo>
                    <a:pt x="2094868" y="530987"/>
                  </a:lnTo>
                  <a:lnTo>
                    <a:pt x="2096458" y="524946"/>
                  </a:lnTo>
                  <a:lnTo>
                    <a:pt x="2096810" y="523537"/>
                  </a:lnTo>
                  <a:lnTo>
                    <a:pt x="2090103" y="521988"/>
                  </a:lnTo>
                  <a:lnTo>
                    <a:pt x="2078038" y="520083"/>
                  </a:lnTo>
                  <a:lnTo>
                    <a:pt x="2064385" y="518177"/>
                  </a:lnTo>
                  <a:lnTo>
                    <a:pt x="2050098" y="517225"/>
                  </a:lnTo>
                  <a:lnTo>
                    <a:pt x="2035493" y="516272"/>
                  </a:lnTo>
                  <a:lnTo>
                    <a:pt x="2020253" y="515954"/>
                  </a:lnTo>
                  <a:close/>
                  <a:moveTo>
                    <a:pt x="362307" y="515954"/>
                  </a:moveTo>
                  <a:lnTo>
                    <a:pt x="346747" y="516272"/>
                  </a:lnTo>
                  <a:lnTo>
                    <a:pt x="332140" y="517225"/>
                  </a:lnTo>
                  <a:lnTo>
                    <a:pt x="318485" y="518177"/>
                  </a:lnTo>
                  <a:lnTo>
                    <a:pt x="304830" y="520083"/>
                  </a:lnTo>
                  <a:lnTo>
                    <a:pt x="292128" y="521988"/>
                  </a:lnTo>
                  <a:lnTo>
                    <a:pt x="280378" y="524846"/>
                  </a:lnTo>
                  <a:lnTo>
                    <a:pt x="269264" y="527387"/>
                  </a:lnTo>
                  <a:lnTo>
                    <a:pt x="258467" y="530881"/>
                  </a:lnTo>
                  <a:lnTo>
                    <a:pt x="248941" y="534692"/>
                  </a:lnTo>
                  <a:lnTo>
                    <a:pt x="239732" y="539455"/>
                  </a:lnTo>
                  <a:lnTo>
                    <a:pt x="231158" y="543901"/>
                  </a:lnTo>
                  <a:lnTo>
                    <a:pt x="223536" y="548983"/>
                  </a:lnTo>
                  <a:lnTo>
                    <a:pt x="219442" y="552492"/>
                  </a:lnTo>
                  <a:lnTo>
                    <a:pt x="224375" y="554685"/>
                  </a:lnTo>
                  <a:lnTo>
                    <a:pt x="230097" y="556910"/>
                  </a:lnTo>
                  <a:lnTo>
                    <a:pt x="235502" y="560089"/>
                  </a:lnTo>
                  <a:lnTo>
                    <a:pt x="240906" y="562632"/>
                  </a:lnTo>
                  <a:lnTo>
                    <a:pt x="245992" y="566129"/>
                  </a:lnTo>
                  <a:lnTo>
                    <a:pt x="251079" y="569626"/>
                  </a:lnTo>
                  <a:lnTo>
                    <a:pt x="255529" y="573441"/>
                  </a:lnTo>
                  <a:lnTo>
                    <a:pt x="260298" y="577256"/>
                  </a:lnTo>
                  <a:lnTo>
                    <a:pt x="264749" y="581389"/>
                  </a:lnTo>
                  <a:lnTo>
                    <a:pt x="268563" y="585839"/>
                  </a:lnTo>
                  <a:lnTo>
                    <a:pt x="273014" y="590290"/>
                  </a:lnTo>
                  <a:lnTo>
                    <a:pt x="276829" y="595376"/>
                  </a:lnTo>
                  <a:lnTo>
                    <a:pt x="280326" y="600463"/>
                  </a:lnTo>
                  <a:lnTo>
                    <a:pt x="283187" y="605549"/>
                  </a:lnTo>
                  <a:lnTo>
                    <a:pt x="286366" y="610635"/>
                  </a:lnTo>
                  <a:lnTo>
                    <a:pt x="289227" y="616040"/>
                  </a:lnTo>
                  <a:lnTo>
                    <a:pt x="291770" y="621444"/>
                  </a:lnTo>
                  <a:lnTo>
                    <a:pt x="293995" y="627484"/>
                  </a:lnTo>
                  <a:lnTo>
                    <a:pt x="295903" y="633206"/>
                  </a:lnTo>
                  <a:lnTo>
                    <a:pt x="297492" y="639246"/>
                  </a:lnTo>
                  <a:lnTo>
                    <a:pt x="299082" y="645287"/>
                  </a:lnTo>
                  <a:lnTo>
                    <a:pt x="300353" y="651645"/>
                  </a:lnTo>
                  <a:lnTo>
                    <a:pt x="300989" y="657685"/>
                  </a:lnTo>
                  <a:lnTo>
                    <a:pt x="301307" y="664361"/>
                  </a:lnTo>
                  <a:lnTo>
                    <a:pt x="301625" y="670719"/>
                  </a:lnTo>
                  <a:lnTo>
                    <a:pt x="301307" y="677394"/>
                  </a:lnTo>
                  <a:lnTo>
                    <a:pt x="300989" y="683752"/>
                  </a:lnTo>
                  <a:lnTo>
                    <a:pt x="300353" y="690111"/>
                  </a:lnTo>
                  <a:lnTo>
                    <a:pt x="299082" y="696151"/>
                  </a:lnTo>
                  <a:lnTo>
                    <a:pt x="297492" y="702509"/>
                  </a:lnTo>
                  <a:lnTo>
                    <a:pt x="295903" y="708549"/>
                  </a:lnTo>
                  <a:lnTo>
                    <a:pt x="293995" y="714271"/>
                  </a:lnTo>
                  <a:lnTo>
                    <a:pt x="291770" y="719993"/>
                  </a:lnTo>
                  <a:lnTo>
                    <a:pt x="289227" y="725397"/>
                  </a:lnTo>
                  <a:lnTo>
                    <a:pt x="286366" y="730802"/>
                  </a:lnTo>
                  <a:lnTo>
                    <a:pt x="283187" y="736206"/>
                  </a:lnTo>
                  <a:lnTo>
                    <a:pt x="280326" y="741292"/>
                  </a:lnTo>
                  <a:lnTo>
                    <a:pt x="276829" y="746379"/>
                  </a:lnTo>
                  <a:lnTo>
                    <a:pt x="273014" y="751147"/>
                  </a:lnTo>
                  <a:lnTo>
                    <a:pt x="268563" y="755916"/>
                  </a:lnTo>
                  <a:lnTo>
                    <a:pt x="264749" y="760049"/>
                  </a:lnTo>
                  <a:lnTo>
                    <a:pt x="260298" y="764181"/>
                  </a:lnTo>
                  <a:lnTo>
                    <a:pt x="255529" y="768314"/>
                  </a:lnTo>
                  <a:lnTo>
                    <a:pt x="252928" y="770544"/>
                  </a:lnTo>
                  <a:lnTo>
                    <a:pt x="258150" y="778594"/>
                  </a:lnTo>
                  <a:lnTo>
                    <a:pt x="266089" y="790027"/>
                  </a:lnTo>
                  <a:lnTo>
                    <a:pt x="274980" y="801777"/>
                  </a:lnTo>
                  <a:lnTo>
                    <a:pt x="283872" y="813845"/>
                  </a:lnTo>
                  <a:lnTo>
                    <a:pt x="293398" y="825914"/>
                  </a:lnTo>
                  <a:lnTo>
                    <a:pt x="303560" y="837982"/>
                  </a:lnTo>
                  <a:lnTo>
                    <a:pt x="313722" y="850367"/>
                  </a:lnTo>
                  <a:lnTo>
                    <a:pt x="324518" y="863071"/>
                  </a:lnTo>
                  <a:lnTo>
                    <a:pt x="335950" y="875774"/>
                  </a:lnTo>
                  <a:lnTo>
                    <a:pt x="346135" y="886785"/>
                  </a:lnTo>
                  <a:lnTo>
                    <a:pt x="349213" y="879255"/>
                  </a:lnTo>
                  <a:lnTo>
                    <a:pt x="358415" y="858614"/>
                  </a:lnTo>
                  <a:lnTo>
                    <a:pt x="367936" y="838290"/>
                  </a:lnTo>
                  <a:lnTo>
                    <a:pt x="377773" y="817967"/>
                  </a:lnTo>
                  <a:lnTo>
                    <a:pt x="388245" y="797961"/>
                  </a:lnTo>
                  <a:lnTo>
                    <a:pt x="399352" y="778272"/>
                  </a:lnTo>
                  <a:lnTo>
                    <a:pt x="410459" y="758901"/>
                  </a:lnTo>
                  <a:lnTo>
                    <a:pt x="422518" y="739848"/>
                  </a:lnTo>
                  <a:lnTo>
                    <a:pt x="434894" y="721430"/>
                  </a:lnTo>
                  <a:lnTo>
                    <a:pt x="447270" y="703012"/>
                  </a:lnTo>
                  <a:lnTo>
                    <a:pt x="460915" y="684911"/>
                  </a:lnTo>
                  <a:lnTo>
                    <a:pt x="474244" y="667128"/>
                  </a:lnTo>
                  <a:lnTo>
                    <a:pt x="488524" y="649345"/>
                  </a:lnTo>
                  <a:lnTo>
                    <a:pt x="502804" y="632515"/>
                  </a:lnTo>
                  <a:lnTo>
                    <a:pt x="517719" y="616002"/>
                  </a:lnTo>
                  <a:lnTo>
                    <a:pt x="532634" y="599489"/>
                  </a:lnTo>
                  <a:lnTo>
                    <a:pt x="548501" y="583929"/>
                  </a:lnTo>
                  <a:lnTo>
                    <a:pt x="564050" y="568051"/>
                  </a:lnTo>
                  <a:lnTo>
                    <a:pt x="580552" y="552491"/>
                  </a:lnTo>
                  <a:lnTo>
                    <a:pt x="587136" y="546773"/>
                  </a:lnTo>
                  <a:lnTo>
                    <a:pt x="569035" y="542313"/>
                  </a:lnTo>
                  <a:lnTo>
                    <a:pt x="547441" y="537867"/>
                  </a:lnTo>
                  <a:lnTo>
                    <a:pt x="526483" y="533739"/>
                  </a:lnTo>
                  <a:lnTo>
                    <a:pt x="505842" y="529610"/>
                  </a:lnTo>
                  <a:lnTo>
                    <a:pt x="486153" y="526434"/>
                  </a:lnTo>
                  <a:lnTo>
                    <a:pt x="466783" y="523576"/>
                  </a:lnTo>
                  <a:lnTo>
                    <a:pt x="448047" y="521353"/>
                  </a:lnTo>
                  <a:lnTo>
                    <a:pt x="429629" y="519448"/>
                  </a:lnTo>
                  <a:lnTo>
                    <a:pt x="411846" y="517860"/>
                  </a:lnTo>
                  <a:lnTo>
                    <a:pt x="395015" y="516589"/>
                  </a:lnTo>
                  <a:lnTo>
                    <a:pt x="378503" y="516272"/>
                  </a:lnTo>
                  <a:lnTo>
                    <a:pt x="362307" y="515954"/>
                  </a:lnTo>
                  <a:close/>
                  <a:moveTo>
                    <a:pt x="1144594" y="459502"/>
                  </a:moveTo>
                  <a:lnTo>
                    <a:pt x="1125428" y="461328"/>
                  </a:lnTo>
                  <a:lnTo>
                    <a:pt x="1105755" y="463868"/>
                  </a:lnTo>
                  <a:lnTo>
                    <a:pt x="1086082" y="466408"/>
                  </a:lnTo>
                  <a:lnTo>
                    <a:pt x="1067043" y="469583"/>
                  </a:lnTo>
                  <a:lnTo>
                    <a:pt x="1047687" y="473393"/>
                  </a:lnTo>
                  <a:lnTo>
                    <a:pt x="1028649" y="477520"/>
                  </a:lnTo>
                  <a:lnTo>
                    <a:pt x="1009928" y="482283"/>
                  </a:lnTo>
                  <a:lnTo>
                    <a:pt x="990889" y="487045"/>
                  </a:lnTo>
                  <a:lnTo>
                    <a:pt x="972486" y="492443"/>
                  </a:lnTo>
                  <a:lnTo>
                    <a:pt x="954399" y="498793"/>
                  </a:lnTo>
                  <a:lnTo>
                    <a:pt x="935995" y="504825"/>
                  </a:lnTo>
                  <a:lnTo>
                    <a:pt x="932351" y="506258"/>
                  </a:lnTo>
                  <a:lnTo>
                    <a:pt x="932115" y="536258"/>
                  </a:lnTo>
                  <a:lnTo>
                    <a:pt x="932432" y="577533"/>
                  </a:lnTo>
                  <a:lnTo>
                    <a:pt x="933701" y="621030"/>
                  </a:lnTo>
                  <a:lnTo>
                    <a:pt x="935921" y="665163"/>
                  </a:lnTo>
                  <a:lnTo>
                    <a:pt x="939093" y="710883"/>
                  </a:lnTo>
                  <a:lnTo>
                    <a:pt x="942899" y="757873"/>
                  </a:lnTo>
                  <a:lnTo>
                    <a:pt x="944704" y="775147"/>
                  </a:lnTo>
                  <a:lnTo>
                    <a:pt x="957126" y="748030"/>
                  </a:lnTo>
                  <a:lnTo>
                    <a:pt x="966329" y="729615"/>
                  </a:lnTo>
                  <a:lnTo>
                    <a:pt x="974897" y="711517"/>
                  </a:lnTo>
                  <a:lnTo>
                    <a:pt x="984100" y="693420"/>
                  </a:lnTo>
                  <a:lnTo>
                    <a:pt x="992986" y="676275"/>
                  </a:lnTo>
                  <a:lnTo>
                    <a:pt x="1002189" y="659130"/>
                  </a:lnTo>
                  <a:lnTo>
                    <a:pt x="1012026" y="642620"/>
                  </a:lnTo>
                  <a:lnTo>
                    <a:pt x="1021229" y="626427"/>
                  </a:lnTo>
                  <a:lnTo>
                    <a:pt x="1030749" y="610235"/>
                  </a:lnTo>
                  <a:lnTo>
                    <a:pt x="1040269" y="594677"/>
                  </a:lnTo>
                  <a:lnTo>
                    <a:pt x="1049789" y="579755"/>
                  </a:lnTo>
                  <a:lnTo>
                    <a:pt x="1059627" y="564832"/>
                  </a:lnTo>
                  <a:lnTo>
                    <a:pt x="1069147" y="550862"/>
                  </a:lnTo>
                  <a:lnTo>
                    <a:pt x="1078985" y="537210"/>
                  </a:lnTo>
                  <a:lnTo>
                    <a:pt x="1088822" y="523557"/>
                  </a:lnTo>
                  <a:lnTo>
                    <a:pt x="1098660" y="511175"/>
                  </a:lnTo>
                  <a:lnTo>
                    <a:pt x="1108814" y="498792"/>
                  </a:lnTo>
                  <a:lnTo>
                    <a:pt x="1118652" y="487045"/>
                  </a:lnTo>
                  <a:lnTo>
                    <a:pt x="1129124" y="475932"/>
                  </a:lnTo>
                  <a:lnTo>
                    <a:pt x="1138962" y="465137"/>
                  </a:lnTo>
                  <a:lnTo>
                    <a:pt x="1144594" y="459502"/>
                  </a:lnTo>
                  <a:close/>
                  <a:moveTo>
                    <a:pt x="1249064" y="458616"/>
                  </a:moveTo>
                  <a:lnTo>
                    <a:pt x="1248761" y="458787"/>
                  </a:lnTo>
                  <a:lnTo>
                    <a:pt x="1241462" y="463232"/>
                  </a:lnTo>
                  <a:lnTo>
                    <a:pt x="1233846" y="468312"/>
                  </a:lnTo>
                  <a:lnTo>
                    <a:pt x="1226230" y="474027"/>
                  </a:lnTo>
                  <a:lnTo>
                    <a:pt x="1218614" y="480377"/>
                  </a:lnTo>
                  <a:lnTo>
                    <a:pt x="1210997" y="486727"/>
                  </a:lnTo>
                  <a:lnTo>
                    <a:pt x="1203064" y="493712"/>
                  </a:lnTo>
                  <a:lnTo>
                    <a:pt x="1195131" y="501015"/>
                  </a:lnTo>
                  <a:lnTo>
                    <a:pt x="1187197" y="508952"/>
                  </a:lnTo>
                  <a:lnTo>
                    <a:pt x="1178946" y="517525"/>
                  </a:lnTo>
                  <a:lnTo>
                    <a:pt x="1171013" y="526415"/>
                  </a:lnTo>
                  <a:lnTo>
                    <a:pt x="1162762" y="535940"/>
                  </a:lnTo>
                  <a:lnTo>
                    <a:pt x="1154829" y="545465"/>
                  </a:lnTo>
                  <a:lnTo>
                    <a:pt x="1146578" y="555942"/>
                  </a:lnTo>
                  <a:lnTo>
                    <a:pt x="1138327" y="566737"/>
                  </a:lnTo>
                  <a:lnTo>
                    <a:pt x="1130076" y="577850"/>
                  </a:lnTo>
                  <a:lnTo>
                    <a:pt x="1121825" y="589280"/>
                  </a:lnTo>
                  <a:lnTo>
                    <a:pt x="1105324" y="613727"/>
                  </a:lnTo>
                  <a:lnTo>
                    <a:pt x="1088187" y="640080"/>
                  </a:lnTo>
                  <a:lnTo>
                    <a:pt x="1071686" y="667702"/>
                  </a:lnTo>
                  <a:lnTo>
                    <a:pt x="1055184" y="697547"/>
                  </a:lnTo>
                  <a:lnTo>
                    <a:pt x="1038365" y="728662"/>
                  </a:lnTo>
                  <a:lnTo>
                    <a:pt x="1021864" y="761365"/>
                  </a:lnTo>
                  <a:lnTo>
                    <a:pt x="1005679" y="795337"/>
                  </a:lnTo>
                  <a:lnTo>
                    <a:pt x="989178" y="831215"/>
                  </a:lnTo>
                  <a:lnTo>
                    <a:pt x="981773" y="848753"/>
                  </a:lnTo>
                  <a:lnTo>
                    <a:pt x="987743" y="845921"/>
                  </a:lnTo>
                  <a:lnTo>
                    <a:pt x="1029970" y="826544"/>
                  </a:lnTo>
                  <a:lnTo>
                    <a:pt x="1072515" y="807167"/>
                  </a:lnTo>
                  <a:lnTo>
                    <a:pt x="1114743" y="789060"/>
                  </a:lnTo>
                  <a:lnTo>
                    <a:pt x="1157288" y="772224"/>
                  </a:lnTo>
                  <a:lnTo>
                    <a:pt x="1198880" y="755705"/>
                  </a:lnTo>
                  <a:lnTo>
                    <a:pt x="1240790" y="740140"/>
                  </a:lnTo>
                  <a:lnTo>
                    <a:pt x="1282065" y="726163"/>
                  </a:lnTo>
                  <a:lnTo>
                    <a:pt x="1322388" y="712503"/>
                  </a:lnTo>
                  <a:lnTo>
                    <a:pt x="1362393" y="700114"/>
                  </a:lnTo>
                  <a:lnTo>
                    <a:pt x="1382395" y="695032"/>
                  </a:lnTo>
                  <a:lnTo>
                    <a:pt x="1401445" y="689632"/>
                  </a:lnTo>
                  <a:lnTo>
                    <a:pt x="1421130" y="684231"/>
                  </a:lnTo>
                  <a:lnTo>
                    <a:pt x="1439863" y="679466"/>
                  </a:lnTo>
                  <a:lnTo>
                    <a:pt x="1459230" y="675019"/>
                  </a:lnTo>
                  <a:lnTo>
                    <a:pt x="1477645" y="670889"/>
                  </a:lnTo>
                  <a:lnTo>
                    <a:pt x="1496060" y="667077"/>
                  </a:lnTo>
                  <a:lnTo>
                    <a:pt x="1514475" y="663583"/>
                  </a:lnTo>
                  <a:lnTo>
                    <a:pt x="1532255" y="660407"/>
                  </a:lnTo>
                  <a:lnTo>
                    <a:pt x="1550035" y="657548"/>
                  </a:lnTo>
                  <a:lnTo>
                    <a:pt x="1567180" y="655006"/>
                  </a:lnTo>
                  <a:lnTo>
                    <a:pt x="1584643" y="653100"/>
                  </a:lnTo>
                  <a:lnTo>
                    <a:pt x="1601470" y="651194"/>
                  </a:lnTo>
                  <a:lnTo>
                    <a:pt x="1617663" y="649606"/>
                  </a:lnTo>
                  <a:lnTo>
                    <a:pt x="1633855" y="648653"/>
                  </a:lnTo>
                  <a:lnTo>
                    <a:pt x="1649413" y="648018"/>
                  </a:lnTo>
                  <a:lnTo>
                    <a:pt x="1665288" y="647700"/>
                  </a:lnTo>
                  <a:lnTo>
                    <a:pt x="1680211" y="647700"/>
                  </a:lnTo>
                  <a:lnTo>
                    <a:pt x="1694815" y="648018"/>
                  </a:lnTo>
                  <a:lnTo>
                    <a:pt x="1709103" y="648653"/>
                  </a:lnTo>
                  <a:lnTo>
                    <a:pt x="1719853" y="649848"/>
                  </a:lnTo>
                  <a:lnTo>
                    <a:pt x="1718475" y="648653"/>
                  </a:lnTo>
                  <a:lnTo>
                    <a:pt x="1704196" y="636270"/>
                  </a:lnTo>
                  <a:lnTo>
                    <a:pt x="1689600" y="624840"/>
                  </a:lnTo>
                  <a:lnTo>
                    <a:pt x="1674687" y="613410"/>
                  </a:lnTo>
                  <a:lnTo>
                    <a:pt x="1659139" y="601980"/>
                  </a:lnTo>
                  <a:lnTo>
                    <a:pt x="1643908" y="591503"/>
                  </a:lnTo>
                  <a:lnTo>
                    <a:pt x="1628042" y="581025"/>
                  </a:lnTo>
                  <a:lnTo>
                    <a:pt x="1612177" y="570865"/>
                  </a:lnTo>
                  <a:lnTo>
                    <a:pt x="1595994" y="561340"/>
                  </a:lnTo>
                  <a:lnTo>
                    <a:pt x="1579494" y="552133"/>
                  </a:lnTo>
                  <a:lnTo>
                    <a:pt x="1562360" y="543243"/>
                  </a:lnTo>
                  <a:lnTo>
                    <a:pt x="1545543" y="534988"/>
                  </a:lnTo>
                  <a:lnTo>
                    <a:pt x="1528408" y="526733"/>
                  </a:lnTo>
                  <a:lnTo>
                    <a:pt x="1510639" y="519113"/>
                  </a:lnTo>
                  <a:lnTo>
                    <a:pt x="1492869" y="511810"/>
                  </a:lnTo>
                  <a:lnTo>
                    <a:pt x="1475418" y="504825"/>
                  </a:lnTo>
                  <a:lnTo>
                    <a:pt x="1456697" y="498793"/>
                  </a:lnTo>
                  <a:lnTo>
                    <a:pt x="1438927" y="492443"/>
                  </a:lnTo>
                  <a:lnTo>
                    <a:pt x="1420523" y="487045"/>
                  </a:lnTo>
                  <a:lnTo>
                    <a:pt x="1401485" y="482283"/>
                  </a:lnTo>
                  <a:lnTo>
                    <a:pt x="1382764" y="477520"/>
                  </a:lnTo>
                  <a:lnTo>
                    <a:pt x="1363408" y="473393"/>
                  </a:lnTo>
                  <a:lnTo>
                    <a:pt x="1344370" y="469583"/>
                  </a:lnTo>
                  <a:lnTo>
                    <a:pt x="1325014" y="466408"/>
                  </a:lnTo>
                  <a:lnTo>
                    <a:pt x="1305658" y="463868"/>
                  </a:lnTo>
                  <a:lnTo>
                    <a:pt x="1285985" y="461328"/>
                  </a:lnTo>
                  <a:lnTo>
                    <a:pt x="1265995" y="459423"/>
                  </a:lnTo>
                  <a:lnTo>
                    <a:pt x="1249064" y="458616"/>
                  </a:lnTo>
                  <a:close/>
                  <a:moveTo>
                    <a:pt x="1092607" y="63500"/>
                  </a:moveTo>
                  <a:lnTo>
                    <a:pt x="1084677" y="63818"/>
                  </a:lnTo>
                  <a:lnTo>
                    <a:pt x="1076431" y="65088"/>
                  </a:lnTo>
                  <a:lnTo>
                    <a:pt x="1070087" y="66993"/>
                  </a:lnTo>
                  <a:lnTo>
                    <a:pt x="1063744" y="69215"/>
                  </a:lnTo>
                  <a:lnTo>
                    <a:pt x="1057400" y="71755"/>
                  </a:lnTo>
                  <a:lnTo>
                    <a:pt x="1051374" y="75247"/>
                  </a:lnTo>
                  <a:lnTo>
                    <a:pt x="1045347" y="79693"/>
                  </a:lnTo>
                  <a:lnTo>
                    <a:pt x="1039638" y="84137"/>
                  </a:lnTo>
                  <a:lnTo>
                    <a:pt x="1033929" y="89218"/>
                  </a:lnTo>
                  <a:lnTo>
                    <a:pt x="1028537" y="94932"/>
                  </a:lnTo>
                  <a:lnTo>
                    <a:pt x="1022828" y="100965"/>
                  </a:lnTo>
                  <a:lnTo>
                    <a:pt x="1017753" y="107950"/>
                  </a:lnTo>
                  <a:lnTo>
                    <a:pt x="1012361" y="115252"/>
                  </a:lnTo>
                  <a:lnTo>
                    <a:pt x="1007286" y="123508"/>
                  </a:lnTo>
                  <a:lnTo>
                    <a:pt x="1002528" y="131763"/>
                  </a:lnTo>
                  <a:lnTo>
                    <a:pt x="997771" y="140652"/>
                  </a:lnTo>
                  <a:lnTo>
                    <a:pt x="993013" y="150178"/>
                  </a:lnTo>
                  <a:lnTo>
                    <a:pt x="988572" y="160020"/>
                  </a:lnTo>
                  <a:lnTo>
                    <a:pt x="984449" y="170815"/>
                  </a:lnTo>
                  <a:lnTo>
                    <a:pt x="980009" y="181293"/>
                  </a:lnTo>
                  <a:lnTo>
                    <a:pt x="975885" y="193040"/>
                  </a:lnTo>
                  <a:lnTo>
                    <a:pt x="972079" y="204788"/>
                  </a:lnTo>
                  <a:lnTo>
                    <a:pt x="968590" y="217170"/>
                  </a:lnTo>
                  <a:lnTo>
                    <a:pt x="964784" y="230188"/>
                  </a:lnTo>
                  <a:lnTo>
                    <a:pt x="961612" y="243840"/>
                  </a:lnTo>
                  <a:lnTo>
                    <a:pt x="958123" y="257493"/>
                  </a:lnTo>
                  <a:lnTo>
                    <a:pt x="955269" y="271780"/>
                  </a:lnTo>
                  <a:lnTo>
                    <a:pt x="952414" y="286385"/>
                  </a:lnTo>
                  <a:lnTo>
                    <a:pt x="949877" y="301307"/>
                  </a:lnTo>
                  <a:lnTo>
                    <a:pt x="947022" y="317183"/>
                  </a:lnTo>
                  <a:lnTo>
                    <a:pt x="944802" y="333375"/>
                  </a:lnTo>
                  <a:lnTo>
                    <a:pt x="942987" y="349121"/>
                  </a:lnTo>
                  <a:lnTo>
                    <a:pt x="951519" y="346716"/>
                  </a:lnTo>
                  <a:lnTo>
                    <a:pt x="973415" y="340365"/>
                  </a:lnTo>
                  <a:lnTo>
                    <a:pt x="995629" y="334967"/>
                  </a:lnTo>
                  <a:lnTo>
                    <a:pt x="1018160" y="330203"/>
                  </a:lnTo>
                  <a:lnTo>
                    <a:pt x="1041326" y="325758"/>
                  </a:lnTo>
                  <a:lnTo>
                    <a:pt x="1063857" y="321947"/>
                  </a:lnTo>
                  <a:lnTo>
                    <a:pt x="1087340" y="318454"/>
                  </a:lnTo>
                  <a:lnTo>
                    <a:pt x="1110823" y="315913"/>
                  </a:lnTo>
                  <a:lnTo>
                    <a:pt x="1134306" y="314008"/>
                  </a:lnTo>
                  <a:lnTo>
                    <a:pt x="1158106" y="312420"/>
                  </a:lnTo>
                  <a:lnTo>
                    <a:pt x="1181906" y="311785"/>
                  </a:lnTo>
                  <a:lnTo>
                    <a:pt x="1205707" y="311150"/>
                  </a:lnTo>
                  <a:lnTo>
                    <a:pt x="1229824" y="311785"/>
                  </a:lnTo>
                  <a:lnTo>
                    <a:pt x="1253624" y="312420"/>
                  </a:lnTo>
                  <a:lnTo>
                    <a:pt x="1277107" y="314008"/>
                  </a:lnTo>
                  <a:lnTo>
                    <a:pt x="1300590" y="315913"/>
                  </a:lnTo>
                  <a:lnTo>
                    <a:pt x="1324073" y="318454"/>
                  </a:lnTo>
                  <a:lnTo>
                    <a:pt x="1345556" y="321650"/>
                  </a:lnTo>
                  <a:lnTo>
                    <a:pt x="1344129" y="319088"/>
                  </a:lnTo>
                  <a:lnTo>
                    <a:pt x="1333345" y="299720"/>
                  </a:lnTo>
                  <a:lnTo>
                    <a:pt x="1322561" y="281305"/>
                  </a:lnTo>
                  <a:lnTo>
                    <a:pt x="1311777" y="263208"/>
                  </a:lnTo>
                  <a:lnTo>
                    <a:pt x="1300993" y="246380"/>
                  </a:lnTo>
                  <a:lnTo>
                    <a:pt x="1290209" y="229870"/>
                  </a:lnTo>
                  <a:lnTo>
                    <a:pt x="1279425" y="213995"/>
                  </a:lnTo>
                  <a:lnTo>
                    <a:pt x="1268958" y="199073"/>
                  </a:lnTo>
                  <a:lnTo>
                    <a:pt x="1258174" y="185420"/>
                  </a:lnTo>
                  <a:lnTo>
                    <a:pt x="1247707" y="171450"/>
                  </a:lnTo>
                  <a:lnTo>
                    <a:pt x="1236923" y="158750"/>
                  </a:lnTo>
                  <a:lnTo>
                    <a:pt x="1226456" y="146685"/>
                  </a:lnTo>
                  <a:lnTo>
                    <a:pt x="1216306" y="135573"/>
                  </a:lnTo>
                  <a:lnTo>
                    <a:pt x="1205839" y="125413"/>
                  </a:lnTo>
                  <a:lnTo>
                    <a:pt x="1195373" y="115570"/>
                  </a:lnTo>
                  <a:lnTo>
                    <a:pt x="1185540" y="106998"/>
                  </a:lnTo>
                  <a:lnTo>
                    <a:pt x="1175390" y="98743"/>
                  </a:lnTo>
                  <a:lnTo>
                    <a:pt x="1165558" y="91440"/>
                  </a:lnTo>
                  <a:lnTo>
                    <a:pt x="1156042" y="85090"/>
                  </a:lnTo>
                  <a:lnTo>
                    <a:pt x="1146210" y="79058"/>
                  </a:lnTo>
                  <a:lnTo>
                    <a:pt x="1137012" y="74613"/>
                  </a:lnTo>
                  <a:lnTo>
                    <a:pt x="1127814" y="70802"/>
                  </a:lnTo>
                  <a:lnTo>
                    <a:pt x="1118615" y="67628"/>
                  </a:lnTo>
                  <a:lnTo>
                    <a:pt x="1109734" y="65405"/>
                  </a:lnTo>
                  <a:lnTo>
                    <a:pt x="1101171" y="63818"/>
                  </a:lnTo>
                  <a:lnTo>
                    <a:pt x="1092607" y="63500"/>
                  </a:lnTo>
                  <a:close/>
                  <a:moveTo>
                    <a:pt x="1090069" y="0"/>
                  </a:moveTo>
                  <a:lnTo>
                    <a:pt x="1096730" y="0"/>
                  </a:lnTo>
                  <a:lnTo>
                    <a:pt x="1103708" y="318"/>
                  </a:lnTo>
                  <a:lnTo>
                    <a:pt x="1110369" y="1270"/>
                  </a:lnTo>
                  <a:lnTo>
                    <a:pt x="1117030" y="1905"/>
                  </a:lnTo>
                  <a:lnTo>
                    <a:pt x="1124007" y="3175"/>
                  </a:lnTo>
                  <a:lnTo>
                    <a:pt x="1130985" y="4763"/>
                  </a:lnTo>
                  <a:lnTo>
                    <a:pt x="1137646" y="6668"/>
                  </a:lnTo>
                  <a:lnTo>
                    <a:pt x="1144307" y="8573"/>
                  </a:lnTo>
                  <a:lnTo>
                    <a:pt x="1151285" y="11113"/>
                  </a:lnTo>
                  <a:lnTo>
                    <a:pt x="1157945" y="13970"/>
                  </a:lnTo>
                  <a:lnTo>
                    <a:pt x="1164923" y="16510"/>
                  </a:lnTo>
                  <a:lnTo>
                    <a:pt x="1171584" y="20003"/>
                  </a:lnTo>
                  <a:lnTo>
                    <a:pt x="1178245" y="23495"/>
                  </a:lnTo>
                  <a:lnTo>
                    <a:pt x="1185223" y="27305"/>
                  </a:lnTo>
                  <a:lnTo>
                    <a:pt x="1192201" y="31115"/>
                  </a:lnTo>
                  <a:lnTo>
                    <a:pt x="1198544" y="35878"/>
                  </a:lnTo>
                  <a:lnTo>
                    <a:pt x="1211866" y="45085"/>
                  </a:lnTo>
                  <a:lnTo>
                    <a:pt x="1225504" y="55880"/>
                  </a:lnTo>
                  <a:lnTo>
                    <a:pt x="1238826" y="66993"/>
                  </a:lnTo>
                  <a:lnTo>
                    <a:pt x="1252465" y="79693"/>
                  </a:lnTo>
                  <a:lnTo>
                    <a:pt x="1265469" y="93028"/>
                  </a:lnTo>
                  <a:lnTo>
                    <a:pt x="1278473" y="107315"/>
                  </a:lnTo>
                  <a:lnTo>
                    <a:pt x="1291795" y="122555"/>
                  </a:lnTo>
                  <a:lnTo>
                    <a:pt x="1304482" y="138748"/>
                  </a:lnTo>
                  <a:lnTo>
                    <a:pt x="1317486" y="155575"/>
                  </a:lnTo>
                  <a:lnTo>
                    <a:pt x="1330490" y="173355"/>
                  </a:lnTo>
                  <a:lnTo>
                    <a:pt x="1343177" y="191770"/>
                  </a:lnTo>
                  <a:lnTo>
                    <a:pt x="1355865" y="211455"/>
                  </a:lnTo>
                  <a:lnTo>
                    <a:pt x="1368235" y="231458"/>
                  </a:lnTo>
                  <a:lnTo>
                    <a:pt x="1380604" y="252095"/>
                  </a:lnTo>
                  <a:lnTo>
                    <a:pt x="1392974" y="273685"/>
                  </a:lnTo>
                  <a:lnTo>
                    <a:pt x="1405027" y="295910"/>
                  </a:lnTo>
                  <a:lnTo>
                    <a:pt x="1417080" y="318770"/>
                  </a:lnTo>
                  <a:lnTo>
                    <a:pt x="1426613" y="337599"/>
                  </a:lnTo>
                  <a:lnTo>
                    <a:pt x="1437997" y="340365"/>
                  </a:lnTo>
                  <a:lnTo>
                    <a:pt x="1460211" y="346716"/>
                  </a:lnTo>
                  <a:lnTo>
                    <a:pt x="1482107" y="353067"/>
                  </a:lnTo>
                  <a:lnTo>
                    <a:pt x="1503686" y="360053"/>
                  </a:lnTo>
                  <a:lnTo>
                    <a:pt x="1525265" y="367675"/>
                  </a:lnTo>
                  <a:lnTo>
                    <a:pt x="1546527" y="375931"/>
                  </a:lnTo>
                  <a:lnTo>
                    <a:pt x="1567471" y="384188"/>
                  </a:lnTo>
                  <a:lnTo>
                    <a:pt x="1588098" y="393397"/>
                  </a:lnTo>
                  <a:lnTo>
                    <a:pt x="1608725" y="402606"/>
                  </a:lnTo>
                  <a:lnTo>
                    <a:pt x="1629035" y="413085"/>
                  </a:lnTo>
                  <a:lnTo>
                    <a:pt x="1649027" y="423564"/>
                  </a:lnTo>
                  <a:lnTo>
                    <a:pt x="1668385" y="434361"/>
                  </a:lnTo>
                  <a:lnTo>
                    <a:pt x="1687742" y="445793"/>
                  </a:lnTo>
                  <a:lnTo>
                    <a:pt x="1706465" y="457543"/>
                  </a:lnTo>
                  <a:lnTo>
                    <a:pt x="1725505" y="469927"/>
                  </a:lnTo>
                  <a:lnTo>
                    <a:pt x="1743911" y="482629"/>
                  </a:lnTo>
                  <a:lnTo>
                    <a:pt x="1754618" y="490712"/>
                  </a:lnTo>
                  <a:lnTo>
                    <a:pt x="1765300" y="488007"/>
                  </a:lnTo>
                  <a:lnTo>
                    <a:pt x="1790383" y="481655"/>
                  </a:lnTo>
                  <a:lnTo>
                    <a:pt x="1815148" y="475939"/>
                  </a:lnTo>
                  <a:lnTo>
                    <a:pt x="1839278" y="470858"/>
                  </a:lnTo>
                  <a:lnTo>
                    <a:pt x="1863090" y="466412"/>
                  </a:lnTo>
                  <a:lnTo>
                    <a:pt x="1886585" y="461965"/>
                  </a:lnTo>
                  <a:lnTo>
                    <a:pt x="1909128" y="458790"/>
                  </a:lnTo>
                  <a:lnTo>
                    <a:pt x="1931353" y="455931"/>
                  </a:lnTo>
                  <a:lnTo>
                    <a:pt x="1953260" y="453708"/>
                  </a:lnTo>
                  <a:lnTo>
                    <a:pt x="1974533" y="452120"/>
                  </a:lnTo>
                  <a:lnTo>
                    <a:pt x="1995170" y="450850"/>
                  </a:lnTo>
                  <a:lnTo>
                    <a:pt x="2015173" y="450850"/>
                  </a:lnTo>
                  <a:lnTo>
                    <a:pt x="2034858" y="450850"/>
                  </a:lnTo>
                  <a:lnTo>
                    <a:pt x="2053591" y="452120"/>
                  </a:lnTo>
                  <a:lnTo>
                    <a:pt x="2071688" y="453708"/>
                  </a:lnTo>
                  <a:lnTo>
                    <a:pt x="2089468" y="455931"/>
                  </a:lnTo>
                  <a:lnTo>
                    <a:pt x="2105978" y="459107"/>
                  </a:lnTo>
                  <a:lnTo>
                    <a:pt x="2122171" y="462918"/>
                  </a:lnTo>
                  <a:lnTo>
                    <a:pt x="2129791" y="465141"/>
                  </a:lnTo>
                  <a:lnTo>
                    <a:pt x="2130938" y="465476"/>
                  </a:lnTo>
                  <a:lnTo>
                    <a:pt x="2133652" y="462956"/>
                  </a:lnTo>
                  <a:lnTo>
                    <a:pt x="2138421" y="459141"/>
                  </a:lnTo>
                  <a:lnTo>
                    <a:pt x="2142871" y="455008"/>
                  </a:lnTo>
                  <a:lnTo>
                    <a:pt x="2147958" y="451829"/>
                  </a:lnTo>
                  <a:lnTo>
                    <a:pt x="2153044" y="448332"/>
                  </a:lnTo>
                  <a:lnTo>
                    <a:pt x="2158448" y="445153"/>
                  </a:lnTo>
                  <a:lnTo>
                    <a:pt x="2163853" y="442610"/>
                  </a:lnTo>
                  <a:lnTo>
                    <a:pt x="2169575" y="439749"/>
                  </a:lnTo>
                  <a:lnTo>
                    <a:pt x="2174979" y="437524"/>
                  </a:lnTo>
                  <a:lnTo>
                    <a:pt x="2181019" y="435616"/>
                  </a:lnTo>
                  <a:lnTo>
                    <a:pt x="2186741" y="434027"/>
                  </a:lnTo>
                  <a:lnTo>
                    <a:pt x="2193099" y="432437"/>
                  </a:lnTo>
                  <a:lnTo>
                    <a:pt x="2199140" y="431166"/>
                  </a:lnTo>
                  <a:lnTo>
                    <a:pt x="2205815" y="430530"/>
                  </a:lnTo>
                  <a:lnTo>
                    <a:pt x="2211856" y="430212"/>
                  </a:lnTo>
                  <a:lnTo>
                    <a:pt x="2218531" y="430212"/>
                  </a:lnTo>
                  <a:lnTo>
                    <a:pt x="2224890" y="430212"/>
                  </a:lnTo>
                  <a:lnTo>
                    <a:pt x="2231565" y="430530"/>
                  </a:lnTo>
                  <a:lnTo>
                    <a:pt x="2237606" y="431166"/>
                  </a:lnTo>
                  <a:lnTo>
                    <a:pt x="2243646" y="432437"/>
                  </a:lnTo>
                  <a:lnTo>
                    <a:pt x="2250004" y="434027"/>
                  </a:lnTo>
                  <a:lnTo>
                    <a:pt x="2256044" y="435616"/>
                  </a:lnTo>
                  <a:lnTo>
                    <a:pt x="2261766" y="437524"/>
                  </a:lnTo>
                  <a:lnTo>
                    <a:pt x="2267806" y="439749"/>
                  </a:lnTo>
                  <a:lnTo>
                    <a:pt x="2273528" y="442610"/>
                  </a:lnTo>
                  <a:lnTo>
                    <a:pt x="2278933" y="445153"/>
                  </a:lnTo>
                  <a:lnTo>
                    <a:pt x="2283701" y="448332"/>
                  </a:lnTo>
                  <a:lnTo>
                    <a:pt x="2289105" y="451829"/>
                  </a:lnTo>
                  <a:lnTo>
                    <a:pt x="2294192" y="455008"/>
                  </a:lnTo>
                  <a:lnTo>
                    <a:pt x="2298960" y="459141"/>
                  </a:lnTo>
                  <a:lnTo>
                    <a:pt x="2303411" y="462956"/>
                  </a:lnTo>
                  <a:lnTo>
                    <a:pt x="2307544" y="467089"/>
                  </a:lnTo>
                  <a:lnTo>
                    <a:pt x="2311994" y="471221"/>
                  </a:lnTo>
                  <a:lnTo>
                    <a:pt x="2315809" y="475990"/>
                  </a:lnTo>
                  <a:lnTo>
                    <a:pt x="2319624" y="480440"/>
                  </a:lnTo>
                  <a:lnTo>
                    <a:pt x="2323121" y="485527"/>
                  </a:lnTo>
                  <a:lnTo>
                    <a:pt x="2326618" y="490931"/>
                  </a:lnTo>
                  <a:lnTo>
                    <a:pt x="2329479" y="496017"/>
                  </a:lnTo>
                  <a:lnTo>
                    <a:pt x="2332340" y="501422"/>
                  </a:lnTo>
                  <a:lnTo>
                    <a:pt x="2334883" y="507144"/>
                  </a:lnTo>
                  <a:lnTo>
                    <a:pt x="2336790" y="512866"/>
                  </a:lnTo>
                  <a:lnTo>
                    <a:pt x="2339334" y="518588"/>
                  </a:lnTo>
                  <a:lnTo>
                    <a:pt x="2340923" y="524946"/>
                  </a:lnTo>
                  <a:lnTo>
                    <a:pt x="2342195" y="530987"/>
                  </a:lnTo>
                  <a:lnTo>
                    <a:pt x="2343466" y="537027"/>
                  </a:lnTo>
                  <a:lnTo>
                    <a:pt x="2344102" y="543385"/>
                  </a:lnTo>
                  <a:lnTo>
                    <a:pt x="2344738" y="549743"/>
                  </a:lnTo>
                  <a:lnTo>
                    <a:pt x="2344738" y="556419"/>
                  </a:lnTo>
                  <a:lnTo>
                    <a:pt x="2344738" y="562777"/>
                  </a:lnTo>
                  <a:lnTo>
                    <a:pt x="2344102" y="569135"/>
                  </a:lnTo>
                  <a:lnTo>
                    <a:pt x="2343466" y="575493"/>
                  </a:lnTo>
                  <a:lnTo>
                    <a:pt x="2342195" y="581851"/>
                  </a:lnTo>
                  <a:lnTo>
                    <a:pt x="2340923" y="587891"/>
                  </a:lnTo>
                  <a:lnTo>
                    <a:pt x="2339334" y="593613"/>
                  </a:lnTo>
                  <a:lnTo>
                    <a:pt x="2336790" y="599971"/>
                  </a:lnTo>
                  <a:lnTo>
                    <a:pt x="2334883" y="605375"/>
                  </a:lnTo>
                  <a:lnTo>
                    <a:pt x="2332340" y="611097"/>
                  </a:lnTo>
                  <a:lnTo>
                    <a:pt x="2329479" y="616502"/>
                  </a:lnTo>
                  <a:lnTo>
                    <a:pt x="2326618" y="621906"/>
                  </a:lnTo>
                  <a:lnTo>
                    <a:pt x="2323121" y="626675"/>
                  </a:lnTo>
                  <a:lnTo>
                    <a:pt x="2319624" y="631761"/>
                  </a:lnTo>
                  <a:lnTo>
                    <a:pt x="2315809" y="636529"/>
                  </a:lnTo>
                  <a:lnTo>
                    <a:pt x="2311994" y="640980"/>
                  </a:lnTo>
                  <a:lnTo>
                    <a:pt x="2307544" y="645749"/>
                  </a:lnTo>
                  <a:lnTo>
                    <a:pt x="2303411" y="649881"/>
                  </a:lnTo>
                  <a:lnTo>
                    <a:pt x="2298960" y="653696"/>
                  </a:lnTo>
                  <a:lnTo>
                    <a:pt x="2294192" y="657511"/>
                  </a:lnTo>
                  <a:lnTo>
                    <a:pt x="2289105" y="661008"/>
                  </a:lnTo>
                  <a:lnTo>
                    <a:pt x="2283701" y="664187"/>
                  </a:lnTo>
                  <a:lnTo>
                    <a:pt x="2278933" y="667048"/>
                  </a:lnTo>
                  <a:lnTo>
                    <a:pt x="2273528" y="669909"/>
                  </a:lnTo>
                  <a:lnTo>
                    <a:pt x="2267806" y="672452"/>
                  </a:lnTo>
                  <a:lnTo>
                    <a:pt x="2261766" y="674995"/>
                  </a:lnTo>
                  <a:lnTo>
                    <a:pt x="2256044" y="676903"/>
                  </a:lnTo>
                  <a:lnTo>
                    <a:pt x="2250004" y="678174"/>
                  </a:lnTo>
                  <a:lnTo>
                    <a:pt x="2247042" y="678915"/>
                  </a:lnTo>
                  <a:lnTo>
                    <a:pt x="2244725" y="687131"/>
                  </a:lnTo>
                  <a:lnTo>
                    <a:pt x="2240598" y="699199"/>
                  </a:lnTo>
                  <a:lnTo>
                    <a:pt x="2235835" y="711902"/>
                  </a:lnTo>
                  <a:lnTo>
                    <a:pt x="2230438" y="724605"/>
                  </a:lnTo>
                  <a:lnTo>
                    <a:pt x="2224405" y="737626"/>
                  </a:lnTo>
                  <a:lnTo>
                    <a:pt x="2217738" y="750647"/>
                  </a:lnTo>
                  <a:lnTo>
                    <a:pt x="2210753" y="763985"/>
                  </a:lnTo>
                  <a:lnTo>
                    <a:pt x="2203133" y="777324"/>
                  </a:lnTo>
                  <a:lnTo>
                    <a:pt x="2194878" y="790662"/>
                  </a:lnTo>
                  <a:lnTo>
                    <a:pt x="2185988" y="804318"/>
                  </a:lnTo>
                  <a:lnTo>
                    <a:pt x="2176781" y="817974"/>
                  </a:lnTo>
                  <a:lnTo>
                    <a:pt x="2166621" y="831948"/>
                  </a:lnTo>
                  <a:lnTo>
                    <a:pt x="2156778" y="845604"/>
                  </a:lnTo>
                  <a:lnTo>
                    <a:pt x="2145665" y="859577"/>
                  </a:lnTo>
                  <a:lnTo>
                    <a:pt x="2134235" y="873868"/>
                  </a:lnTo>
                  <a:lnTo>
                    <a:pt x="2122488" y="887524"/>
                  </a:lnTo>
                  <a:lnTo>
                    <a:pt x="2110105" y="901815"/>
                  </a:lnTo>
                  <a:lnTo>
                    <a:pt x="2097405" y="916107"/>
                  </a:lnTo>
                  <a:lnTo>
                    <a:pt x="2084388" y="930715"/>
                  </a:lnTo>
                  <a:lnTo>
                    <a:pt x="2082612" y="932575"/>
                  </a:lnTo>
                  <a:lnTo>
                    <a:pt x="2086318" y="943083"/>
                  </a:lnTo>
                  <a:lnTo>
                    <a:pt x="2093299" y="964677"/>
                  </a:lnTo>
                  <a:lnTo>
                    <a:pt x="2099963" y="986588"/>
                  </a:lnTo>
                  <a:lnTo>
                    <a:pt x="2105993" y="1008817"/>
                  </a:lnTo>
                  <a:lnTo>
                    <a:pt x="2111388" y="1031045"/>
                  </a:lnTo>
                  <a:lnTo>
                    <a:pt x="2116465" y="1053909"/>
                  </a:lnTo>
                  <a:lnTo>
                    <a:pt x="2120591" y="1076456"/>
                  </a:lnTo>
                  <a:lnTo>
                    <a:pt x="2124399" y="1099637"/>
                  </a:lnTo>
                  <a:lnTo>
                    <a:pt x="2127889" y="1123136"/>
                  </a:lnTo>
                  <a:lnTo>
                    <a:pt x="2130745" y="1146000"/>
                  </a:lnTo>
                  <a:lnTo>
                    <a:pt x="2132649" y="1169817"/>
                  </a:lnTo>
                  <a:lnTo>
                    <a:pt x="2133919" y="1193316"/>
                  </a:lnTo>
                  <a:lnTo>
                    <a:pt x="2134871" y="1217132"/>
                  </a:lnTo>
                  <a:lnTo>
                    <a:pt x="2135188" y="1241584"/>
                  </a:lnTo>
                  <a:lnTo>
                    <a:pt x="2134871" y="1265400"/>
                  </a:lnTo>
                  <a:lnTo>
                    <a:pt x="2133919" y="1289217"/>
                  </a:lnTo>
                  <a:lnTo>
                    <a:pt x="2132649" y="1313034"/>
                  </a:lnTo>
                  <a:lnTo>
                    <a:pt x="2130745" y="1336533"/>
                  </a:lnTo>
                  <a:lnTo>
                    <a:pt x="2127889" y="1359714"/>
                  </a:lnTo>
                  <a:lnTo>
                    <a:pt x="2124399" y="1382896"/>
                  </a:lnTo>
                  <a:lnTo>
                    <a:pt x="2120591" y="1406077"/>
                  </a:lnTo>
                  <a:lnTo>
                    <a:pt x="2116465" y="1428941"/>
                  </a:lnTo>
                  <a:lnTo>
                    <a:pt x="2111388" y="1451170"/>
                  </a:lnTo>
                  <a:lnTo>
                    <a:pt x="2105993" y="1474034"/>
                  </a:lnTo>
                  <a:lnTo>
                    <a:pt x="2099963" y="1495945"/>
                  </a:lnTo>
                  <a:lnTo>
                    <a:pt x="2093299" y="1517856"/>
                  </a:lnTo>
                  <a:lnTo>
                    <a:pt x="2086318" y="1539767"/>
                  </a:lnTo>
                  <a:lnTo>
                    <a:pt x="2078702" y="1561361"/>
                  </a:lnTo>
                  <a:lnTo>
                    <a:pt x="2070769" y="1582320"/>
                  </a:lnTo>
                  <a:lnTo>
                    <a:pt x="2062200" y="1603596"/>
                  </a:lnTo>
                  <a:lnTo>
                    <a:pt x="2052998" y="1624237"/>
                  </a:lnTo>
                  <a:lnTo>
                    <a:pt x="2043477" y="1644560"/>
                  </a:lnTo>
                  <a:lnTo>
                    <a:pt x="2033323" y="1664884"/>
                  </a:lnTo>
                  <a:lnTo>
                    <a:pt x="2023168" y="1684572"/>
                  </a:lnTo>
                  <a:lnTo>
                    <a:pt x="2016689" y="1696395"/>
                  </a:lnTo>
                  <a:lnTo>
                    <a:pt x="2018423" y="1698160"/>
                  </a:lnTo>
                  <a:lnTo>
                    <a:pt x="2036832" y="1716580"/>
                  </a:lnTo>
                  <a:lnTo>
                    <a:pt x="2054606" y="1735318"/>
                  </a:lnTo>
                  <a:lnTo>
                    <a:pt x="2071746" y="1753738"/>
                  </a:lnTo>
                  <a:lnTo>
                    <a:pt x="2088250" y="1772158"/>
                  </a:lnTo>
                  <a:lnTo>
                    <a:pt x="2103802" y="1790578"/>
                  </a:lnTo>
                  <a:lnTo>
                    <a:pt x="2119037" y="1808998"/>
                  </a:lnTo>
                  <a:lnTo>
                    <a:pt x="2133320" y="1827100"/>
                  </a:lnTo>
                  <a:lnTo>
                    <a:pt x="2146650" y="1845202"/>
                  </a:lnTo>
                  <a:lnTo>
                    <a:pt x="2159346" y="1862987"/>
                  </a:lnTo>
                  <a:lnTo>
                    <a:pt x="2171407" y="1880454"/>
                  </a:lnTo>
                  <a:lnTo>
                    <a:pt x="2182516" y="1898239"/>
                  </a:lnTo>
                  <a:lnTo>
                    <a:pt x="2192990" y="1915707"/>
                  </a:lnTo>
                  <a:lnTo>
                    <a:pt x="2202194" y="1932539"/>
                  </a:lnTo>
                  <a:lnTo>
                    <a:pt x="2210447" y="1949371"/>
                  </a:lnTo>
                  <a:lnTo>
                    <a:pt x="2218381" y="1965885"/>
                  </a:lnTo>
                  <a:lnTo>
                    <a:pt x="2224729" y="1982400"/>
                  </a:lnTo>
                  <a:lnTo>
                    <a:pt x="2230442" y="1998279"/>
                  </a:lnTo>
                  <a:lnTo>
                    <a:pt x="2235203" y="2014476"/>
                  </a:lnTo>
                  <a:lnTo>
                    <a:pt x="2237107" y="2022098"/>
                  </a:lnTo>
                  <a:lnTo>
                    <a:pt x="2238695" y="2029720"/>
                  </a:lnTo>
                  <a:lnTo>
                    <a:pt x="2240281" y="2037342"/>
                  </a:lnTo>
                  <a:lnTo>
                    <a:pt x="2241234" y="2044647"/>
                  </a:lnTo>
                  <a:lnTo>
                    <a:pt x="2242186" y="2052586"/>
                  </a:lnTo>
                  <a:lnTo>
                    <a:pt x="2242821" y="2059891"/>
                  </a:lnTo>
                  <a:lnTo>
                    <a:pt x="2243138" y="2067195"/>
                  </a:lnTo>
                  <a:lnTo>
                    <a:pt x="2243138" y="2074500"/>
                  </a:lnTo>
                  <a:lnTo>
                    <a:pt x="2243138" y="2081169"/>
                  </a:lnTo>
                  <a:lnTo>
                    <a:pt x="2242821" y="2088473"/>
                  </a:lnTo>
                  <a:lnTo>
                    <a:pt x="2242186" y="2095460"/>
                  </a:lnTo>
                  <a:lnTo>
                    <a:pt x="2240916" y="2102130"/>
                  </a:lnTo>
                  <a:lnTo>
                    <a:pt x="2239647" y="2108799"/>
                  </a:lnTo>
                  <a:lnTo>
                    <a:pt x="2237742" y="2115468"/>
                  </a:lnTo>
                  <a:lnTo>
                    <a:pt x="2235838" y="2122138"/>
                  </a:lnTo>
                  <a:lnTo>
                    <a:pt x="2233934" y="2128489"/>
                  </a:lnTo>
                  <a:lnTo>
                    <a:pt x="2231395" y="2134841"/>
                  </a:lnTo>
                  <a:lnTo>
                    <a:pt x="2228538" y="2141193"/>
                  </a:lnTo>
                  <a:lnTo>
                    <a:pt x="2225681" y="2147545"/>
                  </a:lnTo>
                  <a:lnTo>
                    <a:pt x="2222190" y="2153261"/>
                  </a:lnTo>
                  <a:lnTo>
                    <a:pt x="2216477" y="2162471"/>
                  </a:lnTo>
                  <a:lnTo>
                    <a:pt x="2209812" y="2170728"/>
                  </a:lnTo>
                  <a:lnTo>
                    <a:pt x="2202512" y="2178986"/>
                  </a:lnTo>
                  <a:lnTo>
                    <a:pt x="2194894" y="2186608"/>
                  </a:lnTo>
                  <a:lnTo>
                    <a:pt x="2186325" y="2193595"/>
                  </a:lnTo>
                  <a:lnTo>
                    <a:pt x="2177438" y="2199946"/>
                  </a:lnTo>
                  <a:lnTo>
                    <a:pt x="2168233" y="2206298"/>
                  </a:lnTo>
                  <a:lnTo>
                    <a:pt x="2158394" y="2211697"/>
                  </a:lnTo>
                  <a:lnTo>
                    <a:pt x="2147920" y="2216461"/>
                  </a:lnTo>
                  <a:lnTo>
                    <a:pt x="2137129" y="2221225"/>
                  </a:lnTo>
                  <a:lnTo>
                    <a:pt x="2125703" y="2225036"/>
                  </a:lnTo>
                  <a:lnTo>
                    <a:pt x="2113641" y="2228529"/>
                  </a:lnTo>
                  <a:lnTo>
                    <a:pt x="2100946" y="2231705"/>
                  </a:lnTo>
                  <a:lnTo>
                    <a:pt x="2088250" y="2234246"/>
                  </a:lnTo>
                  <a:lnTo>
                    <a:pt x="2074919" y="2236151"/>
                  </a:lnTo>
                  <a:lnTo>
                    <a:pt x="2061272" y="2237739"/>
                  </a:lnTo>
                  <a:lnTo>
                    <a:pt x="2047306" y="2239327"/>
                  </a:lnTo>
                  <a:lnTo>
                    <a:pt x="2032706" y="2239962"/>
                  </a:lnTo>
                  <a:lnTo>
                    <a:pt x="2017471" y="2239962"/>
                  </a:lnTo>
                  <a:lnTo>
                    <a:pt x="2001919" y="2239962"/>
                  </a:lnTo>
                  <a:lnTo>
                    <a:pt x="1986049" y="2239645"/>
                  </a:lnTo>
                  <a:lnTo>
                    <a:pt x="1970180" y="2238374"/>
                  </a:lnTo>
                  <a:lnTo>
                    <a:pt x="1953675" y="2237421"/>
                  </a:lnTo>
                  <a:lnTo>
                    <a:pt x="1937171" y="2235516"/>
                  </a:lnTo>
                  <a:lnTo>
                    <a:pt x="1919714" y="2233610"/>
                  </a:lnTo>
                  <a:lnTo>
                    <a:pt x="1901940" y="2230752"/>
                  </a:lnTo>
                  <a:lnTo>
                    <a:pt x="1884483" y="2228211"/>
                  </a:lnTo>
                  <a:lnTo>
                    <a:pt x="1866392" y="2224718"/>
                  </a:lnTo>
                  <a:lnTo>
                    <a:pt x="1847983" y="2221225"/>
                  </a:lnTo>
                  <a:lnTo>
                    <a:pt x="1828940" y="2217096"/>
                  </a:lnTo>
                  <a:lnTo>
                    <a:pt x="1810213" y="2212650"/>
                  </a:lnTo>
                  <a:lnTo>
                    <a:pt x="1791170" y="2208204"/>
                  </a:lnTo>
                  <a:lnTo>
                    <a:pt x="1771491" y="2203122"/>
                  </a:lnTo>
                  <a:lnTo>
                    <a:pt x="1751813" y="2197723"/>
                  </a:lnTo>
                  <a:lnTo>
                    <a:pt x="1732135" y="2192007"/>
                  </a:lnTo>
                  <a:lnTo>
                    <a:pt x="1711822" y="2185973"/>
                  </a:lnTo>
                  <a:lnTo>
                    <a:pt x="1691508" y="2179303"/>
                  </a:lnTo>
                  <a:lnTo>
                    <a:pt x="1671195" y="2172634"/>
                  </a:lnTo>
                  <a:lnTo>
                    <a:pt x="1650882" y="2165965"/>
                  </a:lnTo>
                  <a:lnTo>
                    <a:pt x="1629617" y="2158660"/>
                  </a:lnTo>
                  <a:lnTo>
                    <a:pt x="1587721" y="2143098"/>
                  </a:lnTo>
                  <a:lnTo>
                    <a:pt x="1545507" y="2126584"/>
                  </a:lnTo>
                  <a:lnTo>
                    <a:pt x="1521352" y="2116558"/>
                  </a:lnTo>
                  <a:lnTo>
                    <a:pt x="1503686" y="2122797"/>
                  </a:lnTo>
                  <a:lnTo>
                    <a:pt x="1482107" y="2129783"/>
                  </a:lnTo>
                  <a:lnTo>
                    <a:pt x="1460211" y="2136134"/>
                  </a:lnTo>
                  <a:lnTo>
                    <a:pt x="1437997" y="2142485"/>
                  </a:lnTo>
                  <a:lnTo>
                    <a:pt x="1415784" y="2147884"/>
                  </a:lnTo>
                  <a:lnTo>
                    <a:pt x="1393253" y="2152647"/>
                  </a:lnTo>
                  <a:lnTo>
                    <a:pt x="1370087" y="2157093"/>
                  </a:lnTo>
                  <a:lnTo>
                    <a:pt x="1347556" y="2160903"/>
                  </a:lnTo>
                  <a:lnTo>
                    <a:pt x="1324073" y="2164079"/>
                  </a:lnTo>
                  <a:lnTo>
                    <a:pt x="1300590" y="2166619"/>
                  </a:lnTo>
                  <a:lnTo>
                    <a:pt x="1277107" y="2168842"/>
                  </a:lnTo>
                  <a:lnTo>
                    <a:pt x="1253624" y="2170430"/>
                  </a:lnTo>
                  <a:lnTo>
                    <a:pt x="1235048" y="2171174"/>
                  </a:lnTo>
                  <a:lnTo>
                    <a:pt x="1225595" y="2188845"/>
                  </a:lnTo>
                  <a:lnTo>
                    <a:pt x="1213536" y="2210752"/>
                  </a:lnTo>
                  <a:lnTo>
                    <a:pt x="1201160" y="2232342"/>
                  </a:lnTo>
                  <a:lnTo>
                    <a:pt x="1189101" y="2252980"/>
                  </a:lnTo>
                  <a:lnTo>
                    <a:pt x="1176408" y="2273617"/>
                  </a:lnTo>
                  <a:lnTo>
                    <a:pt x="1163714" y="2292667"/>
                  </a:lnTo>
                  <a:lnTo>
                    <a:pt x="1151020" y="2311082"/>
                  </a:lnTo>
                  <a:lnTo>
                    <a:pt x="1138327" y="2328862"/>
                  </a:lnTo>
                  <a:lnTo>
                    <a:pt x="1125316" y="2346007"/>
                  </a:lnTo>
                  <a:lnTo>
                    <a:pt x="1112305" y="2362200"/>
                  </a:lnTo>
                  <a:lnTo>
                    <a:pt x="1098977" y="2377122"/>
                  </a:lnTo>
                  <a:lnTo>
                    <a:pt x="1085966" y="2391410"/>
                  </a:lnTo>
                  <a:lnTo>
                    <a:pt x="1072638" y="2404745"/>
                  </a:lnTo>
                  <a:lnTo>
                    <a:pt x="1059627" y="2417445"/>
                  </a:lnTo>
                  <a:lnTo>
                    <a:pt x="1045981" y="2429192"/>
                  </a:lnTo>
                  <a:lnTo>
                    <a:pt x="1032653" y="2439352"/>
                  </a:lnTo>
                  <a:lnTo>
                    <a:pt x="1019325" y="2449195"/>
                  </a:lnTo>
                  <a:lnTo>
                    <a:pt x="1012343" y="2453322"/>
                  </a:lnTo>
                  <a:lnTo>
                    <a:pt x="1005679" y="2457450"/>
                  </a:lnTo>
                  <a:lnTo>
                    <a:pt x="998698" y="2460942"/>
                  </a:lnTo>
                  <a:lnTo>
                    <a:pt x="992034" y="2464752"/>
                  </a:lnTo>
                  <a:lnTo>
                    <a:pt x="985370" y="2467927"/>
                  </a:lnTo>
                  <a:lnTo>
                    <a:pt x="978388" y="2471102"/>
                  </a:lnTo>
                  <a:lnTo>
                    <a:pt x="971407" y="2473642"/>
                  </a:lnTo>
                  <a:lnTo>
                    <a:pt x="965060" y="2475865"/>
                  </a:lnTo>
                  <a:lnTo>
                    <a:pt x="958078" y="2477770"/>
                  </a:lnTo>
                  <a:lnTo>
                    <a:pt x="951097" y="2479992"/>
                  </a:lnTo>
                  <a:lnTo>
                    <a:pt x="944750" y="2481262"/>
                  </a:lnTo>
                  <a:lnTo>
                    <a:pt x="937769" y="2482532"/>
                  </a:lnTo>
                  <a:lnTo>
                    <a:pt x="930787" y="2483802"/>
                  </a:lnTo>
                  <a:lnTo>
                    <a:pt x="924440" y="2484120"/>
                  </a:lnTo>
                  <a:lnTo>
                    <a:pt x="917459" y="2484437"/>
                  </a:lnTo>
                  <a:lnTo>
                    <a:pt x="910478" y="2484437"/>
                  </a:lnTo>
                  <a:lnTo>
                    <a:pt x="903813" y="2484120"/>
                  </a:lnTo>
                  <a:lnTo>
                    <a:pt x="897149" y="2483167"/>
                  </a:lnTo>
                  <a:lnTo>
                    <a:pt x="890168" y="2482532"/>
                  </a:lnTo>
                  <a:lnTo>
                    <a:pt x="883504" y="2480945"/>
                  </a:lnTo>
                  <a:lnTo>
                    <a:pt x="872714" y="2478405"/>
                  </a:lnTo>
                  <a:lnTo>
                    <a:pt x="862559" y="2474912"/>
                  </a:lnTo>
                  <a:lnTo>
                    <a:pt x="852722" y="2471102"/>
                  </a:lnTo>
                  <a:lnTo>
                    <a:pt x="843202" y="2466022"/>
                  </a:lnTo>
                  <a:lnTo>
                    <a:pt x="833682" y="2460307"/>
                  </a:lnTo>
                  <a:lnTo>
                    <a:pt x="824796" y="2453957"/>
                  </a:lnTo>
                  <a:lnTo>
                    <a:pt x="815911" y="2447290"/>
                  </a:lnTo>
                  <a:lnTo>
                    <a:pt x="807977" y="2439352"/>
                  </a:lnTo>
                  <a:lnTo>
                    <a:pt x="799726" y="2431097"/>
                  </a:lnTo>
                  <a:lnTo>
                    <a:pt x="792110" y="2422207"/>
                  </a:lnTo>
                  <a:lnTo>
                    <a:pt x="784494" y="2412682"/>
                  </a:lnTo>
                  <a:lnTo>
                    <a:pt x="777513" y="2402205"/>
                  </a:lnTo>
                  <a:lnTo>
                    <a:pt x="770531" y="2391410"/>
                  </a:lnTo>
                  <a:lnTo>
                    <a:pt x="764184" y="2380297"/>
                  </a:lnTo>
                  <a:lnTo>
                    <a:pt x="757520" y="2368550"/>
                  </a:lnTo>
                  <a:lnTo>
                    <a:pt x="751808" y="2355850"/>
                  </a:lnTo>
                  <a:lnTo>
                    <a:pt x="746096" y="2342515"/>
                  </a:lnTo>
                  <a:lnTo>
                    <a:pt x="740701" y="2329180"/>
                  </a:lnTo>
                  <a:lnTo>
                    <a:pt x="735624" y="2314892"/>
                  </a:lnTo>
                  <a:lnTo>
                    <a:pt x="730864" y="2300287"/>
                  </a:lnTo>
                  <a:lnTo>
                    <a:pt x="726104" y="2285365"/>
                  </a:lnTo>
                  <a:lnTo>
                    <a:pt x="721978" y="2269490"/>
                  </a:lnTo>
                  <a:lnTo>
                    <a:pt x="718170" y="2253615"/>
                  </a:lnTo>
                  <a:lnTo>
                    <a:pt x="714362" y="2237105"/>
                  </a:lnTo>
                  <a:lnTo>
                    <a:pt x="710871" y="2219960"/>
                  </a:lnTo>
                  <a:lnTo>
                    <a:pt x="707698" y="2202815"/>
                  </a:lnTo>
                  <a:lnTo>
                    <a:pt x="704525" y="2185035"/>
                  </a:lnTo>
                  <a:lnTo>
                    <a:pt x="701986" y="2166620"/>
                  </a:lnTo>
                  <a:lnTo>
                    <a:pt x="699765" y="2148205"/>
                  </a:lnTo>
                  <a:lnTo>
                    <a:pt x="697226" y="2128837"/>
                  </a:lnTo>
                  <a:lnTo>
                    <a:pt x="695322" y="2109787"/>
                  </a:lnTo>
                  <a:lnTo>
                    <a:pt x="693735" y="2090102"/>
                  </a:lnTo>
                  <a:lnTo>
                    <a:pt x="692466" y="2070100"/>
                  </a:lnTo>
                  <a:lnTo>
                    <a:pt x="691196" y="2049780"/>
                  </a:lnTo>
                  <a:lnTo>
                    <a:pt x="689927" y="2029142"/>
                  </a:lnTo>
                  <a:lnTo>
                    <a:pt x="689723" y="2015447"/>
                  </a:lnTo>
                  <a:lnTo>
                    <a:pt x="685908" y="2012923"/>
                  </a:lnTo>
                  <a:lnTo>
                    <a:pt x="667502" y="1999903"/>
                  </a:lnTo>
                  <a:lnTo>
                    <a:pt x="649414" y="1986884"/>
                  </a:lnTo>
                  <a:lnTo>
                    <a:pt x="631643" y="1973229"/>
                  </a:lnTo>
                  <a:lnTo>
                    <a:pt x="614507" y="1958939"/>
                  </a:lnTo>
                  <a:lnTo>
                    <a:pt x="597371" y="1944966"/>
                  </a:lnTo>
                  <a:lnTo>
                    <a:pt x="580552" y="1929724"/>
                  </a:lnTo>
                  <a:lnTo>
                    <a:pt x="564050" y="1914799"/>
                  </a:lnTo>
                  <a:lnTo>
                    <a:pt x="548501" y="1899239"/>
                  </a:lnTo>
                  <a:lnTo>
                    <a:pt x="532634" y="1883043"/>
                  </a:lnTo>
                  <a:lnTo>
                    <a:pt x="517719" y="1866848"/>
                  </a:lnTo>
                  <a:lnTo>
                    <a:pt x="502852" y="1850389"/>
                  </a:lnTo>
                  <a:lnTo>
                    <a:pt x="490220" y="1853864"/>
                  </a:lnTo>
                  <a:lnTo>
                    <a:pt x="465455" y="1859900"/>
                  </a:lnTo>
                  <a:lnTo>
                    <a:pt x="440690" y="1865300"/>
                  </a:lnTo>
                  <a:lnTo>
                    <a:pt x="416560" y="1870700"/>
                  </a:lnTo>
                  <a:lnTo>
                    <a:pt x="392748" y="1875465"/>
                  </a:lnTo>
                  <a:lnTo>
                    <a:pt x="369253" y="1879277"/>
                  </a:lnTo>
                  <a:lnTo>
                    <a:pt x="346710" y="1882772"/>
                  </a:lnTo>
                  <a:lnTo>
                    <a:pt x="324485" y="1885631"/>
                  </a:lnTo>
                  <a:lnTo>
                    <a:pt x="302578" y="1887537"/>
                  </a:lnTo>
                  <a:lnTo>
                    <a:pt x="281305" y="1889443"/>
                  </a:lnTo>
                  <a:lnTo>
                    <a:pt x="260668" y="1890396"/>
                  </a:lnTo>
                  <a:lnTo>
                    <a:pt x="240665" y="1890713"/>
                  </a:lnTo>
                  <a:lnTo>
                    <a:pt x="220980" y="1890396"/>
                  </a:lnTo>
                  <a:lnTo>
                    <a:pt x="202248" y="1889443"/>
                  </a:lnTo>
                  <a:lnTo>
                    <a:pt x="184150" y="1887537"/>
                  </a:lnTo>
                  <a:lnTo>
                    <a:pt x="166370" y="1885313"/>
                  </a:lnTo>
                  <a:lnTo>
                    <a:pt x="149860" y="1882136"/>
                  </a:lnTo>
                  <a:lnTo>
                    <a:pt x="133668" y="1878324"/>
                  </a:lnTo>
                  <a:lnTo>
                    <a:pt x="126048" y="1876418"/>
                  </a:lnTo>
                  <a:lnTo>
                    <a:pt x="118428" y="1874195"/>
                  </a:lnTo>
                  <a:lnTo>
                    <a:pt x="111125" y="1871336"/>
                  </a:lnTo>
                  <a:lnTo>
                    <a:pt x="103823" y="1868794"/>
                  </a:lnTo>
                  <a:lnTo>
                    <a:pt x="96838" y="1865936"/>
                  </a:lnTo>
                  <a:lnTo>
                    <a:pt x="90170" y="1862759"/>
                  </a:lnTo>
                  <a:lnTo>
                    <a:pt x="83820" y="1859582"/>
                  </a:lnTo>
                  <a:lnTo>
                    <a:pt x="77153" y="1856088"/>
                  </a:lnTo>
                  <a:lnTo>
                    <a:pt x="71438" y="1852276"/>
                  </a:lnTo>
                  <a:lnTo>
                    <a:pt x="65405" y="1848464"/>
                  </a:lnTo>
                  <a:lnTo>
                    <a:pt x="60008" y="1844652"/>
                  </a:lnTo>
                  <a:lnTo>
                    <a:pt x="54293" y="1839887"/>
                  </a:lnTo>
                  <a:lnTo>
                    <a:pt x="49213" y="1835758"/>
                  </a:lnTo>
                  <a:lnTo>
                    <a:pt x="44133" y="1830993"/>
                  </a:lnTo>
                  <a:lnTo>
                    <a:pt x="39688" y="1826228"/>
                  </a:lnTo>
                  <a:lnTo>
                    <a:pt x="34925" y="1821145"/>
                  </a:lnTo>
                  <a:lnTo>
                    <a:pt x="30798" y="1815745"/>
                  </a:lnTo>
                  <a:lnTo>
                    <a:pt x="26353" y="1810345"/>
                  </a:lnTo>
                  <a:lnTo>
                    <a:pt x="22543" y="1804627"/>
                  </a:lnTo>
                  <a:lnTo>
                    <a:pt x="19050" y="1798273"/>
                  </a:lnTo>
                  <a:lnTo>
                    <a:pt x="14288" y="1788744"/>
                  </a:lnTo>
                  <a:lnTo>
                    <a:pt x="9843" y="1778896"/>
                  </a:lnTo>
                  <a:lnTo>
                    <a:pt x="6668" y="1768731"/>
                  </a:lnTo>
                  <a:lnTo>
                    <a:pt x="3810" y="1758566"/>
                  </a:lnTo>
                  <a:lnTo>
                    <a:pt x="1905" y="1747765"/>
                  </a:lnTo>
                  <a:lnTo>
                    <a:pt x="318" y="1736647"/>
                  </a:lnTo>
                  <a:lnTo>
                    <a:pt x="0" y="1725211"/>
                  </a:lnTo>
                  <a:lnTo>
                    <a:pt x="0" y="1714093"/>
                  </a:lnTo>
                  <a:lnTo>
                    <a:pt x="1270" y="1702657"/>
                  </a:lnTo>
                  <a:lnTo>
                    <a:pt x="2540" y="1690904"/>
                  </a:lnTo>
                  <a:lnTo>
                    <a:pt x="4445" y="1678832"/>
                  </a:lnTo>
                  <a:lnTo>
                    <a:pt x="7620" y="1666761"/>
                  </a:lnTo>
                  <a:lnTo>
                    <a:pt x="11113" y="1654690"/>
                  </a:lnTo>
                  <a:lnTo>
                    <a:pt x="15240" y="1642301"/>
                  </a:lnTo>
                  <a:lnTo>
                    <a:pt x="20003" y="1629595"/>
                  </a:lnTo>
                  <a:lnTo>
                    <a:pt x="25400" y="1616570"/>
                  </a:lnTo>
                  <a:lnTo>
                    <a:pt x="31115" y="1603864"/>
                  </a:lnTo>
                  <a:lnTo>
                    <a:pt x="38100" y="1590840"/>
                  </a:lnTo>
                  <a:lnTo>
                    <a:pt x="45085" y="1577180"/>
                  </a:lnTo>
                  <a:lnTo>
                    <a:pt x="52705" y="1564156"/>
                  </a:lnTo>
                  <a:lnTo>
                    <a:pt x="60960" y="1550814"/>
                  </a:lnTo>
                  <a:lnTo>
                    <a:pt x="69850" y="1536837"/>
                  </a:lnTo>
                  <a:lnTo>
                    <a:pt x="79058" y="1523495"/>
                  </a:lnTo>
                  <a:lnTo>
                    <a:pt x="88900" y="1509518"/>
                  </a:lnTo>
                  <a:lnTo>
                    <a:pt x="99060" y="1495859"/>
                  </a:lnTo>
                  <a:lnTo>
                    <a:pt x="110173" y="1481564"/>
                  </a:lnTo>
                  <a:lnTo>
                    <a:pt x="121285" y="1467587"/>
                  </a:lnTo>
                  <a:lnTo>
                    <a:pt x="133350" y="1453610"/>
                  </a:lnTo>
                  <a:lnTo>
                    <a:pt x="145733" y="1439315"/>
                  </a:lnTo>
                  <a:lnTo>
                    <a:pt x="158433" y="1425020"/>
                  </a:lnTo>
                  <a:lnTo>
                    <a:pt x="171450" y="1410725"/>
                  </a:lnTo>
                  <a:lnTo>
                    <a:pt x="185103" y="1396748"/>
                  </a:lnTo>
                  <a:lnTo>
                    <a:pt x="199073" y="1382136"/>
                  </a:lnTo>
                  <a:lnTo>
                    <a:pt x="213678" y="1367841"/>
                  </a:lnTo>
                  <a:lnTo>
                    <a:pt x="228283" y="1353228"/>
                  </a:lnTo>
                  <a:lnTo>
                    <a:pt x="243523" y="1338616"/>
                  </a:lnTo>
                  <a:lnTo>
                    <a:pt x="259080" y="1324321"/>
                  </a:lnTo>
                  <a:lnTo>
                    <a:pt x="275273" y="1309709"/>
                  </a:lnTo>
                  <a:lnTo>
                    <a:pt x="278354" y="1306873"/>
                  </a:lnTo>
                  <a:lnTo>
                    <a:pt x="277177" y="1289217"/>
                  </a:lnTo>
                  <a:lnTo>
                    <a:pt x="276542" y="1265400"/>
                  </a:lnTo>
                  <a:lnTo>
                    <a:pt x="276225" y="1241584"/>
                  </a:lnTo>
                  <a:lnTo>
                    <a:pt x="276542" y="1217132"/>
                  </a:lnTo>
                  <a:lnTo>
                    <a:pt x="277177" y="1193316"/>
                  </a:lnTo>
                  <a:lnTo>
                    <a:pt x="278764" y="1169817"/>
                  </a:lnTo>
                  <a:lnTo>
                    <a:pt x="280668" y="1146000"/>
                  </a:lnTo>
                  <a:lnTo>
                    <a:pt x="283524" y="1123136"/>
                  </a:lnTo>
                  <a:lnTo>
                    <a:pt x="286697" y="1099637"/>
                  </a:lnTo>
                  <a:lnTo>
                    <a:pt x="290823" y="1076456"/>
                  </a:lnTo>
                  <a:lnTo>
                    <a:pt x="294948" y="1053909"/>
                  </a:lnTo>
                  <a:lnTo>
                    <a:pt x="300025" y="1031045"/>
                  </a:lnTo>
                  <a:lnTo>
                    <a:pt x="305420" y="1008817"/>
                  </a:lnTo>
                  <a:lnTo>
                    <a:pt x="311449" y="986588"/>
                  </a:lnTo>
                  <a:lnTo>
                    <a:pt x="318114" y="964677"/>
                  </a:lnTo>
                  <a:lnTo>
                    <a:pt x="321267" y="954459"/>
                  </a:lnTo>
                  <a:lnTo>
                    <a:pt x="311816" y="945006"/>
                  </a:lnTo>
                  <a:lnTo>
                    <a:pt x="298479" y="930715"/>
                  </a:lnTo>
                  <a:lnTo>
                    <a:pt x="285459" y="916107"/>
                  </a:lnTo>
                  <a:lnTo>
                    <a:pt x="272757" y="901815"/>
                  </a:lnTo>
                  <a:lnTo>
                    <a:pt x="260373" y="887524"/>
                  </a:lnTo>
                  <a:lnTo>
                    <a:pt x="248306" y="873868"/>
                  </a:lnTo>
                  <a:lnTo>
                    <a:pt x="236874" y="859577"/>
                  </a:lnTo>
                  <a:lnTo>
                    <a:pt x="226077" y="845604"/>
                  </a:lnTo>
                  <a:lnTo>
                    <a:pt x="215915" y="831948"/>
                  </a:lnTo>
                  <a:lnTo>
                    <a:pt x="206071" y="817974"/>
                  </a:lnTo>
                  <a:lnTo>
                    <a:pt x="196544" y="804318"/>
                  </a:lnTo>
                  <a:lnTo>
                    <a:pt x="191046" y="795873"/>
                  </a:lnTo>
                  <a:lnTo>
                    <a:pt x="188135" y="796289"/>
                  </a:lnTo>
                  <a:lnTo>
                    <a:pt x="181777" y="796925"/>
                  </a:lnTo>
                  <a:lnTo>
                    <a:pt x="175419" y="796925"/>
                  </a:lnTo>
                  <a:lnTo>
                    <a:pt x="169060" y="796925"/>
                  </a:lnTo>
                  <a:lnTo>
                    <a:pt x="162385" y="796289"/>
                  </a:lnTo>
                  <a:lnTo>
                    <a:pt x="156344" y="795336"/>
                  </a:lnTo>
                  <a:lnTo>
                    <a:pt x="150304" y="794382"/>
                  </a:lnTo>
                  <a:lnTo>
                    <a:pt x="143946" y="793110"/>
                  </a:lnTo>
                  <a:lnTo>
                    <a:pt x="137906" y="791203"/>
                  </a:lnTo>
                  <a:lnTo>
                    <a:pt x="132184" y="789295"/>
                  </a:lnTo>
                  <a:lnTo>
                    <a:pt x="126462" y="787070"/>
                  </a:lnTo>
                  <a:lnTo>
                    <a:pt x="120422" y="784845"/>
                  </a:lnTo>
                  <a:lnTo>
                    <a:pt x="115017" y="781666"/>
                  </a:lnTo>
                  <a:lnTo>
                    <a:pt x="110249" y="778805"/>
                  </a:lnTo>
                  <a:lnTo>
                    <a:pt x="104845" y="775626"/>
                  </a:lnTo>
                  <a:lnTo>
                    <a:pt x="99758" y="772129"/>
                  </a:lnTo>
                  <a:lnTo>
                    <a:pt x="94990" y="768314"/>
                  </a:lnTo>
                  <a:lnTo>
                    <a:pt x="90539" y="764181"/>
                  </a:lnTo>
                  <a:lnTo>
                    <a:pt x="86406" y="760049"/>
                  </a:lnTo>
                  <a:lnTo>
                    <a:pt x="81956" y="755916"/>
                  </a:lnTo>
                  <a:lnTo>
                    <a:pt x="77823" y="751147"/>
                  </a:lnTo>
                  <a:lnTo>
                    <a:pt x="74326" y="746379"/>
                  </a:lnTo>
                  <a:lnTo>
                    <a:pt x="70829" y="741292"/>
                  </a:lnTo>
                  <a:lnTo>
                    <a:pt x="67332" y="736206"/>
                  </a:lnTo>
                  <a:lnTo>
                    <a:pt x="64471" y="730802"/>
                  </a:lnTo>
                  <a:lnTo>
                    <a:pt x="61610" y="725397"/>
                  </a:lnTo>
                  <a:lnTo>
                    <a:pt x="59067" y="719993"/>
                  </a:lnTo>
                  <a:lnTo>
                    <a:pt x="56524" y="714271"/>
                  </a:lnTo>
                  <a:lnTo>
                    <a:pt x="54616" y="708549"/>
                  </a:lnTo>
                  <a:lnTo>
                    <a:pt x="53345" y="702509"/>
                  </a:lnTo>
                  <a:lnTo>
                    <a:pt x="51755" y="696151"/>
                  </a:lnTo>
                  <a:lnTo>
                    <a:pt x="50484" y="690111"/>
                  </a:lnTo>
                  <a:lnTo>
                    <a:pt x="49848" y="683752"/>
                  </a:lnTo>
                  <a:lnTo>
                    <a:pt x="49212" y="677394"/>
                  </a:lnTo>
                  <a:lnTo>
                    <a:pt x="49212" y="670719"/>
                  </a:lnTo>
                  <a:lnTo>
                    <a:pt x="49212" y="664361"/>
                  </a:lnTo>
                  <a:lnTo>
                    <a:pt x="49848" y="657685"/>
                  </a:lnTo>
                  <a:lnTo>
                    <a:pt x="50484" y="651645"/>
                  </a:lnTo>
                  <a:lnTo>
                    <a:pt x="51755" y="645287"/>
                  </a:lnTo>
                  <a:lnTo>
                    <a:pt x="53345" y="639246"/>
                  </a:lnTo>
                  <a:lnTo>
                    <a:pt x="54616" y="633206"/>
                  </a:lnTo>
                  <a:lnTo>
                    <a:pt x="56524" y="627484"/>
                  </a:lnTo>
                  <a:lnTo>
                    <a:pt x="59067" y="621444"/>
                  </a:lnTo>
                  <a:lnTo>
                    <a:pt x="61610" y="616040"/>
                  </a:lnTo>
                  <a:lnTo>
                    <a:pt x="64471" y="610635"/>
                  </a:lnTo>
                  <a:lnTo>
                    <a:pt x="67332" y="605549"/>
                  </a:lnTo>
                  <a:lnTo>
                    <a:pt x="70829" y="600463"/>
                  </a:lnTo>
                  <a:lnTo>
                    <a:pt x="74326" y="595376"/>
                  </a:lnTo>
                  <a:lnTo>
                    <a:pt x="77823" y="590290"/>
                  </a:lnTo>
                  <a:lnTo>
                    <a:pt x="81956" y="585839"/>
                  </a:lnTo>
                  <a:lnTo>
                    <a:pt x="86406" y="581389"/>
                  </a:lnTo>
                  <a:lnTo>
                    <a:pt x="90539" y="577256"/>
                  </a:lnTo>
                  <a:lnTo>
                    <a:pt x="94990" y="573441"/>
                  </a:lnTo>
                  <a:lnTo>
                    <a:pt x="99758" y="569626"/>
                  </a:lnTo>
                  <a:lnTo>
                    <a:pt x="104845" y="566129"/>
                  </a:lnTo>
                  <a:lnTo>
                    <a:pt x="110249" y="562632"/>
                  </a:lnTo>
                  <a:lnTo>
                    <a:pt x="115017" y="560089"/>
                  </a:lnTo>
                  <a:lnTo>
                    <a:pt x="120422" y="556910"/>
                  </a:lnTo>
                  <a:lnTo>
                    <a:pt x="126462" y="554685"/>
                  </a:lnTo>
                  <a:lnTo>
                    <a:pt x="132184" y="552142"/>
                  </a:lnTo>
                  <a:lnTo>
                    <a:pt x="137906" y="550234"/>
                  </a:lnTo>
                  <a:lnTo>
                    <a:pt x="143255" y="548545"/>
                  </a:lnTo>
                  <a:lnTo>
                    <a:pt x="146053" y="542949"/>
                  </a:lnTo>
                  <a:lnTo>
                    <a:pt x="149546" y="536915"/>
                  </a:lnTo>
                  <a:lnTo>
                    <a:pt x="153357" y="531198"/>
                  </a:lnTo>
                  <a:lnTo>
                    <a:pt x="157485" y="525799"/>
                  </a:lnTo>
                  <a:lnTo>
                    <a:pt x="161613" y="520400"/>
                  </a:lnTo>
                  <a:lnTo>
                    <a:pt x="166059" y="515637"/>
                  </a:lnTo>
                  <a:lnTo>
                    <a:pt x="171140" y="510555"/>
                  </a:lnTo>
                  <a:lnTo>
                    <a:pt x="175903" y="505792"/>
                  </a:lnTo>
                  <a:lnTo>
                    <a:pt x="181302" y="501345"/>
                  </a:lnTo>
                  <a:lnTo>
                    <a:pt x="186700" y="497217"/>
                  </a:lnTo>
                  <a:lnTo>
                    <a:pt x="192416" y="492771"/>
                  </a:lnTo>
                  <a:lnTo>
                    <a:pt x="198132" y="488960"/>
                  </a:lnTo>
                  <a:lnTo>
                    <a:pt x="204166" y="485466"/>
                  </a:lnTo>
                  <a:lnTo>
                    <a:pt x="210517" y="481973"/>
                  </a:lnTo>
                  <a:lnTo>
                    <a:pt x="216868" y="478480"/>
                  </a:lnTo>
                  <a:lnTo>
                    <a:pt x="223854" y="475621"/>
                  </a:lnTo>
                  <a:lnTo>
                    <a:pt x="230840" y="472446"/>
                  </a:lnTo>
                  <a:lnTo>
                    <a:pt x="238144" y="469905"/>
                  </a:lnTo>
                  <a:lnTo>
                    <a:pt x="245448" y="467364"/>
                  </a:lnTo>
                  <a:lnTo>
                    <a:pt x="252751" y="465141"/>
                  </a:lnTo>
                  <a:lnTo>
                    <a:pt x="260373" y="462918"/>
                  </a:lnTo>
                  <a:lnTo>
                    <a:pt x="276568" y="459107"/>
                  </a:lnTo>
                  <a:lnTo>
                    <a:pt x="293398" y="455931"/>
                  </a:lnTo>
                  <a:lnTo>
                    <a:pt x="310864" y="453708"/>
                  </a:lnTo>
                  <a:lnTo>
                    <a:pt x="329282" y="452120"/>
                  </a:lnTo>
                  <a:lnTo>
                    <a:pt x="348017" y="450850"/>
                  </a:lnTo>
                  <a:lnTo>
                    <a:pt x="367071" y="450850"/>
                  </a:lnTo>
                  <a:lnTo>
                    <a:pt x="387712" y="450850"/>
                  </a:lnTo>
                  <a:lnTo>
                    <a:pt x="408035" y="452120"/>
                  </a:lnTo>
                  <a:lnTo>
                    <a:pt x="429629" y="453708"/>
                  </a:lnTo>
                  <a:lnTo>
                    <a:pt x="450905" y="455931"/>
                  </a:lnTo>
                  <a:lnTo>
                    <a:pt x="473769" y="458790"/>
                  </a:lnTo>
                  <a:lnTo>
                    <a:pt x="496315" y="461965"/>
                  </a:lnTo>
                  <a:lnTo>
                    <a:pt x="519814" y="466412"/>
                  </a:lnTo>
                  <a:lnTo>
                    <a:pt x="543631" y="470858"/>
                  </a:lnTo>
                  <a:lnTo>
                    <a:pt x="567447" y="475939"/>
                  </a:lnTo>
                  <a:lnTo>
                    <a:pt x="592216" y="481655"/>
                  </a:lnTo>
                  <a:lnTo>
                    <a:pt x="616985" y="488007"/>
                  </a:lnTo>
                  <a:lnTo>
                    <a:pt x="642390" y="494359"/>
                  </a:lnTo>
                  <a:lnTo>
                    <a:pt x="649347" y="496334"/>
                  </a:lnTo>
                  <a:lnTo>
                    <a:pt x="649414" y="496284"/>
                  </a:lnTo>
                  <a:lnTo>
                    <a:pt x="667502" y="482629"/>
                  </a:lnTo>
                  <a:lnTo>
                    <a:pt x="685908" y="469927"/>
                  </a:lnTo>
                  <a:lnTo>
                    <a:pt x="704631" y="457543"/>
                  </a:lnTo>
                  <a:lnTo>
                    <a:pt x="723671" y="445793"/>
                  </a:lnTo>
                  <a:lnTo>
                    <a:pt x="742711" y="434361"/>
                  </a:lnTo>
                  <a:lnTo>
                    <a:pt x="762386" y="423564"/>
                  </a:lnTo>
                  <a:lnTo>
                    <a:pt x="782378" y="413085"/>
                  </a:lnTo>
                  <a:lnTo>
                    <a:pt x="802688" y="402606"/>
                  </a:lnTo>
                  <a:lnTo>
                    <a:pt x="822997" y="393397"/>
                  </a:lnTo>
                  <a:lnTo>
                    <a:pt x="843942" y="384188"/>
                  </a:lnTo>
                  <a:lnTo>
                    <a:pt x="864886" y="375931"/>
                  </a:lnTo>
                  <a:lnTo>
                    <a:pt x="875299" y="371888"/>
                  </a:lnTo>
                  <a:lnTo>
                    <a:pt x="876926" y="355600"/>
                  </a:lnTo>
                  <a:lnTo>
                    <a:pt x="879146" y="336550"/>
                  </a:lnTo>
                  <a:lnTo>
                    <a:pt x="881366" y="317818"/>
                  </a:lnTo>
                  <a:lnTo>
                    <a:pt x="884221" y="299720"/>
                  </a:lnTo>
                  <a:lnTo>
                    <a:pt x="887076" y="281622"/>
                  </a:lnTo>
                  <a:lnTo>
                    <a:pt x="890247" y="264478"/>
                  </a:lnTo>
                  <a:lnTo>
                    <a:pt x="893736" y="247650"/>
                  </a:lnTo>
                  <a:lnTo>
                    <a:pt x="897542" y="231140"/>
                  </a:lnTo>
                  <a:lnTo>
                    <a:pt x="901349" y="214948"/>
                  </a:lnTo>
                  <a:lnTo>
                    <a:pt x="906106" y="199390"/>
                  </a:lnTo>
                  <a:lnTo>
                    <a:pt x="910229" y="184150"/>
                  </a:lnTo>
                  <a:lnTo>
                    <a:pt x="915304" y="169545"/>
                  </a:lnTo>
                  <a:lnTo>
                    <a:pt x="920379" y="155257"/>
                  </a:lnTo>
                  <a:lnTo>
                    <a:pt x="925454" y="141922"/>
                  </a:lnTo>
                  <a:lnTo>
                    <a:pt x="931480" y="128905"/>
                  </a:lnTo>
                  <a:lnTo>
                    <a:pt x="937507" y="116523"/>
                  </a:lnTo>
                  <a:lnTo>
                    <a:pt x="943533" y="104140"/>
                  </a:lnTo>
                  <a:lnTo>
                    <a:pt x="950194" y="93028"/>
                  </a:lnTo>
                  <a:lnTo>
                    <a:pt x="957172" y="82233"/>
                  </a:lnTo>
                  <a:lnTo>
                    <a:pt x="963833" y="71755"/>
                  </a:lnTo>
                  <a:lnTo>
                    <a:pt x="971762" y="62230"/>
                  </a:lnTo>
                  <a:lnTo>
                    <a:pt x="979374" y="53340"/>
                  </a:lnTo>
                  <a:lnTo>
                    <a:pt x="987304" y="45403"/>
                  </a:lnTo>
                  <a:lnTo>
                    <a:pt x="995868" y="37783"/>
                  </a:lnTo>
                  <a:lnTo>
                    <a:pt x="1004431" y="30797"/>
                  </a:lnTo>
                  <a:lnTo>
                    <a:pt x="1013630" y="24130"/>
                  </a:lnTo>
                  <a:lnTo>
                    <a:pt x="1022828" y="18733"/>
                  </a:lnTo>
                  <a:lnTo>
                    <a:pt x="1032343" y="13970"/>
                  </a:lnTo>
                  <a:lnTo>
                    <a:pt x="1042176" y="9525"/>
                  </a:lnTo>
                  <a:lnTo>
                    <a:pt x="1052325" y="6033"/>
                  </a:lnTo>
                  <a:lnTo>
                    <a:pt x="1063109" y="3493"/>
                  </a:lnTo>
                  <a:lnTo>
                    <a:pt x="1069453" y="2223"/>
                  </a:lnTo>
                  <a:lnTo>
                    <a:pt x="1076431" y="1270"/>
                  </a:lnTo>
                  <a:lnTo>
                    <a:pt x="1083409" y="318"/>
                  </a:lnTo>
                  <a:lnTo>
                    <a:pt x="10900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23"/>
            <p:cNvSpPr txBox="1"/>
            <p:nvPr/>
          </p:nvSpPr>
          <p:spPr>
            <a:xfrm>
              <a:off x="4740172" y="1922008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630415" y="2675090"/>
            <a:ext cx="1432157" cy="964841"/>
            <a:chOff x="6630415" y="2675090"/>
            <a:chExt cx="1432157" cy="964841"/>
          </a:xfrm>
        </p:grpSpPr>
        <p:sp>
          <p:nvSpPr>
            <p:cNvPr id="70" name="任意多边形 69"/>
            <p:cNvSpPr/>
            <p:nvPr/>
          </p:nvSpPr>
          <p:spPr>
            <a:xfrm>
              <a:off x="6630415" y="2675090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" name="文本框 97"/>
            <p:cNvSpPr txBox="1"/>
            <p:nvPr/>
          </p:nvSpPr>
          <p:spPr>
            <a:xfrm>
              <a:off x="6836988" y="2742012"/>
              <a:ext cx="1019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743334" y="2810350"/>
            <a:ext cx="2888695" cy="964841"/>
            <a:chOff x="3743334" y="2810350"/>
            <a:chExt cx="2888695" cy="964841"/>
          </a:xfrm>
        </p:grpSpPr>
        <p:sp>
          <p:nvSpPr>
            <p:cNvPr id="73" name="任意多边形 72"/>
            <p:cNvSpPr/>
            <p:nvPr/>
          </p:nvSpPr>
          <p:spPr>
            <a:xfrm>
              <a:off x="3743334" y="2810350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文本框 100"/>
            <p:cNvSpPr txBox="1"/>
            <p:nvPr/>
          </p:nvSpPr>
          <p:spPr>
            <a:xfrm>
              <a:off x="4740172" y="3119771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KSO_Shape"/>
            <p:cNvSpPr>
              <a:spLocks/>
            </p:cNvSpPr>
            <p:nvPr/>
          </p:nvSpPr>
          <p:spPr bwMode="auto">
            <a:xfrm>
              <a:off x="4123854" y="3032073"/>
              <a:ext cx="471920" cy="471920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642948" y="3872853"/>
            <a:ext cx="1432157" cy="964841"/>
            <a:chOff x="6642948" y="3872853"/>
            <a:chExt cx="1432157" cy="964841"/>
          </a:xfrm>
        </p:grpSpPr>
        <p:sp>
          <p:nvSpPr>
            <p:cNvPr id="84" name="任意多边形 83"/>
            <p:cNvSpPr/>
            <p:nvPr/>
          </p:nvSpPr>
          <p:spPr>
            <a:xfrm>
              <a:off x="6642948" y="3872853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5" name="文本框 112"/>
            <p:cNvSpPr txBox="1"/>
            <p:nvPr/>
          </p:nvSpPr>
          <p:spPr>
            <a:xfrm>
              <a:off x="6899831" y="3939775"/>
              <a:ext cx="9183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755867" y="4008114"/>
            <a:ext cx="2888695" cy="964841"/>
            <a:chOff x="3755867" y="4008114"/>
            <a:chExt cx="2888695" cy="964841"/>
          </a:xfrm>
        </p:grpSpPr>
        <p:sp>
          <p:nvSpPr>
            <p:cNvPr id="87" name="任意多边形 86"/>
            <p:cNvSpPr/>
            <p:nvPr/>
          </p:nvSpPr>
          <p:spPr>
            <a:xfrm>
              <a:off x="3755867" y="4008114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87704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文本框 113"/>
            <p:cNvSpPr txBox="1"/>
            <p:nvPr/>
          </p:nvSpPr>
          <p:spPr>
            <a:xfrm>
              <a:off x="4752705" y="4317534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KSO_Shape"/>
            <p:cNvSpPr>
              <a:spLocks/>
            </p:cNvSpPr>
            <p:nvPr/>
          </p:nvSpPr>
          <p:spPr bwMode="auto">
            <a:xfrm>
              <a:off x="4142857" y="4267459"/>
              <a:ext cx="433912" cy="373888"/>
            </a:xfrm>
            <a:custGeom>
              <a:avLst/>
              <a:gdLst>
                <a:gd name="T0" fmla="*/ 838518 w 3856038"/>
                <a:gd name="T1" fmla="*/ 3035936 h 3319463"/>
                <a:gd name="T2" fmla="*/ 807086 w 3856038"/>
                <a:gd name="T3" fmla="*/ 3078481 h 3319463"/>
                <a:gd name="T4" fmla="*/ 345758 w 3856038"/>
                <a:gd name="T5" fmla="*/ 3083244 h 3319463"/>
                <a:gd name="T6" fmla="*/ 306705 w 3856038"/>
                <a:gd name="T7" fmla="*/ 3047684 h 3319463"/>
                <a:gd name="T8" fmla="*/ 1938189 w 3856038"/>
                <a:gd name="T9" fmla="*/ 1874411 h 3319463"/>
                <a:gd name="T10" fmla="*/ 2032113 w 3856038"/>
                <a:gd name="T11" fmla="*/ 1927728 h 3319463"/>
                <a:gd name="T12" fmla="*/ 2127625 w 3856038"/>
                <a:gd name="T13" fmla="*/ 1936931 h 3319463"/>
                <a:gd name="T14" fmla="*/ 2209174 w 3856038"/>
                <a:gd name="T15" fmla="*/ 1913446 h 3319463"/>
                <a:gd name="T16" fmla="*/ 2208222 w 3856038"/>
                <a:gd name="T17" fmla="*/ 3063251 h 3319463"/>
                <a:gd name="T18" fmla="*/ 2159673 w 3856038"/>
                <a:gd name="T19" fmla="*/ 3086101 h 3319463"/>
                <a:gd name="T20" fmla="*/ 1703060 w 3856038"/>
                <a:gd name="T21" fmla="*/ 3067694 h 3319463"/>
                <a:gd name="T22" fmla="*/ 1684338 w 3856038"/>
                <a:gd name="T23" fmla="*/ 1620838 h 3319463"/>
                <a:gd name="T24" fmla="*/ 1517659 w 3856038"/>
                <a:gd name="T25" fmla="*/ 3063249 h 3319463"/>
                <a:gd name="T26" fmla="*/ 1469110 w 3856038"/>
                <a:gd name="T27" fmla="*/ 3086100 h 3319463"/>
                <a:gd name="T28" fmla="*/ 1012179 w 3856038"/>
                <a:gd name="T29" fmla="*/ 3067693 h 3319463"/>
                <a:gd name="T30" fmla="*/ 993775 w 3856038"/>
                <a:gd name="T31" fmla="*/ 2030516 h 3319463"/>
                <a:gd name="T32" fmla="*/ 2903512 w 3856038"/>
                <a:gd name="T33" fmla="*/ 3058483 h 3319463"/>
                <a:gd name="T34" fmla="*/ 2858002 w 3856038"/>
                <a:gd name="T35" fmla="*/ 3085784 h 3319463"/>
                <a:gd name="T36" fmla="*/ 2397814 w 3856038"/>
                <a:gd name="T37" fmla="*/ 3071816 h 3319463"/>
                <a:gd name="T38" fmla="*/ 2374900 w 3856038"/>
                <a:gd name="T39" fmla="*/ 3023247 h 3319463"/>
                <a:gd name="T40" fmla="*/ 3393565 w 3856038"/>
                <a:gd name="T41" fmla="*/ 829618 h 3319463"/>
                <a:gd name="T42" fmla="*/ 3441797 w 3856038"/>
                <a:gd name="T43" fmla="*/ 916284 h 3319463"/>
                <a:gd name="T44" fmla="*/ 3518904 w 3856038"/>
                <a:gd name="T45" fmla="*/ 976601 h 3319463"/>
                <a:gd name="T46" fmla="*/ 3605213 w 3856038"/>
                <a:gd name="T47" fmla="*/ 3023244 h 3319463"/>
                <a:gd name="T48" fmla="*/ 3582367 w 3856038"/>
                <a:gd name="T49" fmla="*/ 3071815 h 3319463"/>
                <a:gd name="T50" fmla="*/ 3123532 w 3856038"/>
                <a:gd name="T51" fmla="*/ 3085783 h 3319463"/>
                <a:gd name="T52" fmla="*/ 3077839 w 3856038"/>
                <a:gd name="T53" fmla="*/ 3058481 h 3319463"/>
                <a:gd name="T54" fmla="*/ 3032368 w 3856038"/>
                <a:gd name="T55" fmla="*/ 0 h 3319463"/>
                <a:gd name="T56" fmla="*/ 3669057 w 3856038"/>
                <a:gd name="T57" fmla="*/ 6984 h 3319463"/>
                <a:gd name="T58" fmla="*/ 3714445 w 3856038"/>
                <a:gd name="T59" fmla="*/ 35552 h 3319463"/>
                <a:gd name="T60" fmla="*/ 3742692 w 3856038"/>
                <a:gd name="T61" fmla="*/ 80308 h 3319463"/>
                <a:gd name="T62" fmla="*/ 3749358 w 3856038"/>
                <a:gd name="T63" fmla="*/ 717377 h 3319463"/>
                <a:gd name="T64" fmla="*/ 3735075 w 3856038"/>
                <a:gd name="T65" fmla="*/ 769117 h 3319463"/>
                <a:gd name="T66" fmla="*/ 3700797 w 3856038"/>
                <a:gd name="T67" fmla="*/ 808795 h 3319463"/>
                <a:gd name="T68" fmla="*/ 3652870 w 3856038"/>
                <a:gd name="T69" fmla="*/ 830698 h 3319463"/>
                <a:gd name="T70" fmla="*/ 3597644 w 3856038"/>
                <a:gd name="T71" fmla="*/ 829110 h 3319463"/>
                <a:gd name="T72" fmla="*/ 3550670 w 3856038"/>
                <a:gd name="T73" fmla="*/ 804986 h 3319463"/>
                <a:gd name="T74" fmla="*/ 3518296 w 3856038"/>
                <a:gd name="T75" fmla="*/ 764039 h 3319463"/>
                <a:gd name="T76" fmla="*/ 3506552 w 3856038"/>
                <a:gd name="T77" fmla="*/ 711346 h 3319463"/>
                <a:gd name="T78" fmla="*/ 2155095 w 3856038"/>
                <a:gd name="T79" fmla="*/ 1756621 h 3319463"/>
                <a:gd name="T80" fmla="*/ 2103678 w 3856038"/>
                <a:gd name="T81" fmla="*/ 1768049 h 3319463"/>
                <a:gd name="T82" fmla="*/ 2052577 w 3856038"/>
                <a:gd name="T83" fmla="*/ 1756621 h 3319463"/>
                <a:gd name="T84" fmla="*/ 207257 w 3856038"/>
                <a:gd name="T85" fmla="*/ 2594619 h 3319463"/>
                <a:gd name="T86" fmla="*/ 161553 w 3856038"/>
                <a:gd name="T87" fmla="*/ 2623505 h 3319463"/>
                <a:gd name="T88" fmla="*/ 109818 w 3856038"/>
                <a:gd name="T89" fmla="*/ 2629853 h 3319463"/>
                <a:gd name="T90" fmla="*/ 59670 w 3856038"/>
                <a:gd name="T91" fmla="*/ 2613665 h 3319463"/>
                <a:gd name="T92" fmla="*/ 19996 w 3856038"/>
                <a:gd name="T93" fmla="*/ 2575574 h 3319463"/>
                <a:gd name="T94" fmla="*/ 952 w 3856038"/>
                <a:gd name="T95" fmla="*/ 2526056 h 3319463"/>
                <a:gd name="T96" fmla="*/ 5078 w 3856038"/>
                <a:gd name="T97" fmla="*/ 2473998 h 3319463"/>
                <a:gd name="T98" fmla="*/ 31105 w 3856038"/>
                <a:gd name="T99" fmla="*/ 2427337 h 3319463"/>
                <a:gd name="T100" fmla="*/ 1492697 w 3856038"/>
                <a:gd name="T101" fmla="*/ 975760 h 3319463"/>
                <a:gd name="T102" fmla="*/ 1543797 w 3856038"/>
                <a:gd name="T103" fmla="*/ 964333 h 3319463"/>
                <a:gd name="T104" fmla="*/ 1595215 w 3856038"/>
                <a:gd name="T105" fmla="*/ 975760 h 3319463"/>
                <a:gd name="T106" fmla="*/ 3334526 w 3856038"/>
                <a:gd name="T107" fmla="*/ 243464 h 3319463"/>
                <a:gd name="T108" fmla="*/ 2991107 w 3856038"/>
                <a:gd name="T109" fmla="*/ 233624 h 3319463"/>
                <a:gd name="T110" fmla="*/ 2948576 w 3856038"/>
                <a:gd name="T111" fmla="*/ 203151 h 3319463"/>
                <a:gd name="T112" fmla="*/ 2922550 w 3856038"/>
                <a:gd name="T113" fmla="*/ 157760 h 3319463"/>
                <a:gd name="T114" fmla="*/ 2918424 w 3856038"/>
                <a:gd name="T115" fmla="*/ 102845 h 3319463"/>
                <a:gd name="T116" fmla="*/ 2937468 w 3856038"/>
                <a:gd name="T117" fmla="*/ 53645 h 3319463"/>
                <a:gd name="T118" fmla="*/ 2975555 w 3856038"/>
                <a:gd name="T119" fmla="*/ 17459 h 3319463"/>
                <a:gd name="T120" fmla="*/ 3026338 w 3856038"/>
                <a:gd name="T121" fmla="*/ 318 h 3319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6038" h="3319463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642948" y="5070616"/>
            <a:ext cx="1432157" cy="964841"/>
            <a:chOff x="6642948" y="5070616"/>
            <a:chExt cx="1432157" cy="964841"/>
          </a:xfrm>
        </p:grpSpPr>
        <p:sp>
          <p:nvSpPr>
            <p:cNvPr id="91" name="任意多边形 90"/>
            <p:cNvSpPr/>
            <p:nvPr/>
          </p:nvSpPr>
          <p:spPr>
            <a:xfrm>
              <a:off x="6642948" y="5070616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117"/>
            <p:cNvSpPr txBox="1"/>
            <p:nvPr/>
          </p:nvSpPr>
          <p:spPr>
            <a:xfrm>
              <a:off x="6899831" y="5137538"/>
              <a:ext cx="9183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755867" y="5205876"/>
            <a:ext cx="2888695" cy="964841"/>
            <a:chOff x="3755867" y="5205876"/>
            <a:chExt cx="2888695" cy="964841"/>
          </a:xfrm>
        </p:grpSpPr>
        <p:sp>
          <p:nvSpPr>
            <p:cNvPr id="94" name="任意多边形 93"/>
            <p:cNvSpPr/>
            <p:nvPr/>
          </p:nvSpPr>
          <p:spPr>
            <a:xfrm>
              <a:off x="3755867" y="5205876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文本框 118"/>
            <p:cNvSpPr txBox="1"/>
            <p:nvPr/>
          </p:nvSpPr>
          <p:spPr>
            <a:xfrm>
              <a:off x="4752705" y="5515297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KSO_Shape"/>
            <p:cNvSpPr>
              <a:spLocks/>
            </p:cNvSpPr>
            <p:nvPr/>
          </p:nvSpPr>
          <p:spPr bwMode="auto">
            <a:xfrm>
              <a:off x="4113293" y="5465221"/>
              <a:ext cx="493039" cy="373887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451649" y="1478701"/>
            <a:ext cx="2176599" cy="1320326"/>
            <a:chOff x="8572500" y="1292661"/>
            <a:chExt cx="2176599" cy="1320326"/>
          </a:xfrm>
        </p:grpSpPr>
        <p:sp>
          <p:nvSpPr>
            <p:cNvPr id="98" name="文本框 33"/>
            <p:cNvSpPr txBox="1"/>
            <p:nvPr/>
          </p:nvSpPr>
          <p:spPr>
            <a:xfrm>
              <a:off x="8572500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文本框 120"/>
            <p:cNvSpPr txBox="1"/>
            <p:nvPr/>
          </p:nvSpPr>
          <p:spPr>
            <a:xfrm>
              <a:off x="8572500" y="1634258"/>
              <a:ext cx="217659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8451649" y="3805909"/>
            <a:ext cx="2176599" cy="1320326"/>
            <a:chOff x="8572500" y="1292661"/>
            <a:chExt cx="2176599" cy="1320326"/>
          </a:xfrm>
        </p:grpSpPr>
        <p:sp>
          <p:nvSpPr>
            <p:cNvPr id="101" name="文本框 122"/>
            <p:cNvSpPr txBox="1"/>
            <p:nvPr/>
          </p:nvSpPr>
          <p:spPr>
            <a:xfrm>
              <a:off x="8572500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文本框 123"/>
            <p:cNvSpPr txBox="1"/>
            <p:nvPr/>
          </p:nvSpPr>
          <p:spPr>
            <a:xfrm>
              <a:off x="8572500" y="1634258"/>
              <a:ext cx="217659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207451" y="2810350"/>
            <a:ext cx="2176599" cy="1301540"/>
            <a:chOff x="8572500" y="1292661"/>
            <a:chExt cx="2176599" cy="1301540"/>
          </a:xfrm>
        </p:grpSpPr>
        <p:sp>
          <p:nvSpPr>
            <p:cNvPr id="104" name="文本框 125"/>
            <p:cNvSpPr txBox="1"/>
            <p:nvPr/>
          </p:nvSpPr>
          <p:spPr>
            <a:xfrm>
              <a:off x="8958399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文本框 126"/>
            <p:cNvSpPr txBox="1"/>
            <p:nvPr/>
          </p:nvSpPr>
          <p:spPr>
            <a:xfrm>
              <a:off x="8572500" y="1634258"/>
              <a:ext cx="2176599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207451" y="5102800"/>
            <a:ext cx="2176599" cy="1320326"/>
            <a:chOff x="8572500" y="1292661"/>
            <a:chExt cx="2176599" cy="1320326"/>
          </a:xfrm>
        </p:grpSpPr>
        <p:sp>
          <p:nvSpPr>
            <p:cNvPr id="107" name="文本框 128"/>
            <p:cNvSpPr txBox="1"/>
            <p:nvPr/>
          </p:nvSpPr>
          <p:spPr>
            <a:xfrm>
              <a:off x="8958399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文本框 129"/>
            <p:cNvSpPr txBox="1"/>
            <p:nvPr/>
          </p:nvSpPr>
          <p:spPr>
            <a:xfrm>
              <a:off x="8572500" y="1634258"/>
              <a:ext cx="217659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25571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35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85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100"/>
                            </p:stCondLst>
                            <p:childTnLst>
                              <p:par>
                                <p:cTn id="7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600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850"/>
                            </p:stCondLst>
                            <p:childTnLst>
                              <p:par>
                                <p:cTn id="9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350"/>
                            </p:stCondLst>
                            <p:childTnLst>
                              <p:par>
                                <p:cTn id="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600"/>
                            </p:stCondLst>
                            <p:childTnLst>
                              <p:par>
                                <p:cTn id="10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21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任意多边形 140"/>
          <p:cNvSpPr/>
          <p:nvPr/>
        </p:nvSpPr>
        <p:spPr>
          <a:xfrm rot="5400000">
            <a:off x="3741636" y="3130824"/>
            <a:ext cx="1503912" cy="723424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2" name="任意多边形 141"/>
          <p:cNvSpPr/>
          <p:nvPr/>
        </p:nvSpPr>
        <p:spPr>
          <a:xfrm rot="18900000">
            <a:off x="2202848" y="2950553"/>
            <a:ext cx="1059543" cy="1073851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" name="任意多边形 142"/>
          <p:cNvSpPr/>
          <p:nvPr/>
        </p:nvSpPr>
        <p:spPr>
          <a:xfrm rot="18900000" flipV="1">
            <a:off x="3029613" y="3776434"/>
            <a:ext cx="1059543" cy="1073851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4" name="任意多边形 143"/>
          <p:cNvSpPr/>
          <p:nvPr/>
        </p:nvSpPr>
        <p:spPr>
          <a:xfrm rot="2700000">
            <a:off x="3010562" y="2121606"/>
            <a:ext cx="1059543" cy="107385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5" name="心形 144"/>
          <p:cNvSpPr/>
          <p:nvPr/>
        </p:nvSpPr>
        <p:spPr>
          <a:xfrm>
            <a:off x="3388742" y="1777847"/>
            <a:ext cx="351692" cy="293077"/>
          </a:xfrm>
          <a:prstGeom prst="hear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5019453" y="3244749"/>
            <a:ext cx="224872" cy="564609"/>
            <a:chOff x="3114596" y="2996938"/>
            <a:chExt cx="224872" cy="564609"/>
          </a:xfrm>
          <a:solidFill>
            <a:schemeClr val="accent6">
              <a:lumMod val="75000"/>
            </a:schemeClr>
          </a:solidFill>
        </p:grpSpPr>
        <p:sp>
          <p:nvSpPr>
            <p:cNvPr id="147" name="椭圆 146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8" name="同侧圆角矩形 147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同侧圆角矩形 149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1" name="同侧圆角矩形 150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2" name="同侧圆角矩形 151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同侧圆角矩形 152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1710983" y="3332352"/>
            <a:ext cx="439857" cy="311768"/>
            <a:chOff x="4979939" y="3638125"/>
            <a:chExt cx="439857" cy="311768"/>
          </a:xfrm>
          <a:solidFill>
            <a:schemeClr val="accent6">
              <a:lumMod val="75000"/>
            </a:schemeClr>
          </a:solidFill>
        </p:grpSpPr>
        <p:grpSp>
          <p:nvGrpSpPr>
            <p:cNvPr id="155" name="组合 154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157" name="组合 156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161" name="矩形 160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58" name="等腰三角形 157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56" name="剪去单角的矩形 155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3330653" y="4917812"/>
            <a:ext cx="465358" cy="418456"/>
            <a:chOff x="2928203" y="5369694"/>
            <a:chExt cx="465358" cy="418456"/>
          </a:xfrm>
          <a:solidFill>
            <a:srgbClr val="877044"/>
          </a:solidFill>
        </p:grpSpPr>
        <p:grpSp>
          <p:nvGrpSpPr>
            <p:cNvPr id="164" name="组合 163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167" name="任意多边形 166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278127 w 406232"/>
                  <a:gd name="connsiteY7" fmla="*/ 209845 h 348959"/>
                  <a:gd name="connsiteX8" fmla="*/ 211452 w 406232"/>
                  <a:gd name="connsiteY8" fmla="*/ 305095 h 348959"/>
                  <a:gd name="connsiteX9" fmla="*/ 128108 w 406232"/>
                  <a:gd name="connsiteY9" fmla="*/ 345576 h 348959"/>
                  <a:gd name="connsiteX10" fmla="*/ 44765 w 406232"/>
                  <a:gd name="connsiteY10" fmla="*/ 345576 h 348959"/>
                  <a:gd name="connsiteX11" fmla="*/ 6665 w 406232"/>
                  <a:gd name="connsiteY11" fmla="*/ 305095 h 348959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7668 w 407235"/>
                  <a:gd name="connsiteY0" fmla="*/ 305095 h 357637"/>
                  <a:gd name="connsiteX1" fmla="*/ 7668 w 407235"/>
                  <a:gd name="connsiteY1" fmla="*/ 226514 h 357637"/>
                  <a:gd name="connsiteX2" fmla="*/ 74343 w 407235"/>
                  <a:gd name="connsiteY2" fmla="*/ 128882 h 357637"/>
                  <a:gd name="connsiteX3" fmla="*/ 245793 w 407235"/>
                  <a:gd name="connsiteY3" fmla="*/ 43157 h 357637"/>
                  <a:gd name="connsiteX4" fmla="*/ 402955 w 407235"/>
                  <a:gd name="connsiteY4" fmla="*/ 295 h 357637"/>
                  <a:gd name="connsiteX5" fmla="*/ 360093 w 407235"/>
                  <a:gd name="connsiteY5" fmla="*/ 26489 h 357637"/>
                  <a:gd name="connsiteX6" fmla="*/ 331518 w 407235"/>
                  <a:gd name="connsiteY6" fmla="*/ 69351 h 357637"/>
                  <a:gd name="connsiteX7" fmla="*/ 279130 w 407235"/>
                  <a:gd name="connsiteY7" fmla="*/ 209845 h 357637"/>
                  <a:gd name="connsiteX8" fmla="*/ 212455 w 407235"/>
                  <a:gd name="connsiteY8" fmla="*/ 305095 h 357637"/>
                  <a:gd name="connsiteX9" fmla="*/ 121967 w 407235"/>
                  <a:gd name="connsiteY9" fmla="*/ 355101 h 357637"/>
                  <a:gd name="connsiteX10" fmla="*/ 45768 w 407235"/>
                  <a:gd name="connsiteY10" fmla="*/ 345576 h 357637"/>
                  <a:gd name="connsiteX11" fmla="*/ 7668 w 407235"/>
                  <a:gd name="connsiteY11" fmla="*/ 305095 h 35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8" name="任意多边形 167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" fmla="*/ 114303 w 114766"/>
                  <a:gd name="connsiteY0" fmla="*/ 7143 h 117111"/>
                  <a:gd name="connsiteX1" fmla="*/ 66678 w 114766"/>
                  <a:gd name="connsiteY1" fmla="*/ 66675 h 117111"/>
                  <a:gd name="connsiteX2" fmla="*/ 40484 w 114766"/>
                  <a:gd name="connsiteY2" fmla="*/ 116681 h 117111"/>
                  <a:gd name="connsiteX3" fmla="*/ 3 w 114766"/>
                  <a:gd name="connsiteY3" fmla="*/ 88106 h 117111"/>
                  <a:gd name="connsiteX4" fmla="*/ 42865 w 114766"/>
                  <a:gd name="connsiteY4" fmla="*/ 40481 h 117111"/>
                  <a:gd name="connsiteX5" fmla="*/ 88109 w 114766"/>
                  <a:gd name="connsiteY5" fmla="*/ 4762 h 117111"/>
                  <a:gd name="connsiteX6" fmla="*/ 114303 w 114766"/>
                  <a:gd name="connsiteY6" fmla="*/ 7143 h 117111"/>
                  <a:gd name="connsiteX0" fmla="*/ 114306 w 114769"/>
                  <a:gd name="connsiteY0" fmla="*/ 7143 h 109586"/>
                  <a:gd name="connsiteX1" fmla="*/ 66681 w 114769"/>
                  <a:gd name="connsiteY1" fmla="*/ 66675 h 109586"/>
                  <a:gd name="connsiteX2" fmla="*/ 29099 w 114769"/>
                  <a:gd name="connsiteY2" fmla="*/ 108934 h 109586"/>
                  <a:gd name="connsiteX3" fmla="*/ 6 w 114769"/>
                  <a:gd name="connsiteY3" fmla="*/ 88106 h 109586"/>
                  <a:gd name="connsiteX4" fmla="*/ 42868 w 114769"/>
                  <a:gd name="connsiteY4" fmla="*/ 40481 h 109586"/>
                  <a:gd name="connsiteX5" fmla="*/ 88112 w 114769"/>
                  <a:gd name="connsiteY5" fmla="*/ 4762 h 109586"/>
                  <a:gd name="connsiteX6" fmla="*/ 114306 w 114769"/>
                  <a:gd name="connsiteY6" fmla="*/ 7143 h 109586"/>
                  <a:gd name="connsiteX0" fmla="*/ 148467 w 148642"/>
                  <a:gd name="connsiteY0" fmla="*/ 2864 h 123382"/>
                  <a:gd name="connsiteX1" fmla="*/ 66681 w 148642"/>
                  <a:gd name="connsiteY1" fmla="*/ 80472 h 123382"/>
                  <a:gd name="connsiteX2" fmla="*/ 29099 w 148642"/>
                  <a:gd name="connsiteY2" fmla="*/ 122731 h 123382"/>
                  <a:gd name="connsiteX3" fmla="*/ 6 w 148642"/>
                  <a:gd name="connsiteY3" fmla="*/ 101903 h 123382"/>
                  <a:gd name="connsiteX4" fmla="*/ 42868 w 148642"/>
                  <a:gd name="connsiteY4" fmla="*/ 54278 h 123382"/>
                  <a:gd name="connsiteX5" fmla="*/ 88112 w 148642"/>
                  <a:gd name="connsiteY5" fmla="*/ 18559 h 123382"/>
                  <a:gd name="connsiteX6" fmla="*/ 148467 w 148642"/>
                  <a:gd name="connsiteY6" fmla="*/ 2864 h 123382"/>
                  <a:gd name="connsiteX0" fmla="*/ 148467 w 151739"/>
                  <a:gd name="connsiteY0" fmla="*/ 11381 h 131899"/>
                  <a:gd name="connsiteX1" fmla="*/ 66681 w 151739"/>
                  <a:gd name="connsiteY1" fmla="*/ 88989 h 131899"/>
                  <a:gd name="connsiteX2" fmla="*/ 29099 w 151739"/>
                  <a:gd name="connsiteY2" fmla="*/ 131248 h 131899"/>
                  <a:gd name="connsiteX3" fmla="*/ 6 w 151739"/>
                  <a:gd name="connsiteY3" fmla="*/ 110420 h 131899"/>
                  <a:gd name="connsiteX4" fmla="*/ 42868 w 151739"/>
                  <a:gd name="connsiteY4" fmla="*/ 62795 h 131899"/>
                  <a:gd name="connsiteX5" fmla="*/ 129865 w 151739"/>
                  <a:gd name="connsiteY5" fmla="*/ 3837 h 131899"/>
                  <a:gd name="connsiteX6" fmla="*/ 148467 w 151739"/>
                  <a:gd name="connsiteY6" fmla="*/ 11381 h 13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65" name="任意多边形 164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6" name="任意多边形 165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" fmla="*/ 3352 w 180873"/>
                <a:gd name="connsiteY0" fmla="*/ 166776 h 173137"/>
                <a:gd name="connsiteX1" fmla="*/ 93840 w 180873"/>
                <a:gd name="connsiteY1" fmla="*/ 64383 h 173137"/>
                <a:gd name="connsiteX2" fmla="*/ 179565 w 180873"/>
                <a:gd name="connsiteY2" fmla="*/ 89 h 173137"/>
                <a:gd name="connsiteX3" fmla="*/ 139083 w 180873"/>
                <a:gd name="connsiteY3" fmla="*/ 52476 h 173137"/>
                <a:gd name="connsiteX4" fmla="*/ 50977 w 180873"/>
                <a:gd name="connsiteY4" fmla="*/ 138201 h 173137"/>
                <a:gd name="connsiteX5" fmla="*/ 22402 w 180873"/>
                <a:gd name="connsiteY5" fmla="*/ 159633 h 173137"/>
                <a:gd name="connsiteX6" fmla="*/ 3352 w 180873"/>
                <a:gd name="connsiteY6" fmla="*/ 166776 h 173137"/>
                <a:gd name="connsiteX0" fmla="*/ 4789 w 182310"/>
                <a:gd name="connsiteY0" fmla="*/ 166776 h 185696"/>
                <a:gd name="connsiteX1" fmla="*/ 95277 w 182310"/>
                <a:gd name="connsiteY1" fmla="*/ 64383 h 185696"/>
                <a:gd name="connsiteX2" fmla="*/ 181002 w 182310"/>
                <a:gd name="connsiteY2" fmla="*/ 89 h 185696"/>
                <a:gd name="connsiteX3" fmla="*/ 140520 w 182310"/>
                <a:gd name="connsiteY3" fmla="*/ 52476 h 185696"/>
                <a:gd name="connsiteX4" fmla="*/ 52414 w 182310"/>
                <a:gd name="connsiteY4" fmla="*/ 138201 h 185696"/>
                <a:gd name="connsiteX5" fmla="*/ 16695 w 182310"/>
                <a:gd name="connsiteY5" fmla="*/ 183445 h 185696"/>
                <a:gd name="connsiteX6" fmla="*/ 4789 w 182310"/>
                <a:gd name="connsiteY6" fmla="*/ 166776 h 185696"/>
                <a:gd name="connsiteX0" fmla="*/ 4789 w 181809"/>
                <a:gd name="connsiteY0" fmla="*/ 166776 h 185696"/>
                <a:gd name="connsiteX1" fmla="*/ 95277 w 181809"/>
                <a:gd name="connsiteY1" fmla="*/ 64383 h 185696"/>
                <a:gd name="connsiteX2" fmla="*/ 181002 w 181809"/>
                <a:gd name="connsiteY2" fmla="*/ 89 h 185696"/>
                <a:gd name="connsiteX3" fmla="*/ 133376 w 181809"/>
                <a:gd name="connsiteY3" fmla="*/ 52476 h 185696"/>
                <a:gd name="connsiteX4" fmla="*/ 52414 w 181809"/>
                <a:gd name="connsiteY4" fmla="*/ 138201 h 185696"/>
                <a:gd name="connsiteX5" fmla="*/ 16695 w 181809"/>
                <a:gd name="connsiteY5" fmla="*/ 183445 h 185696"/>
                <a:gd name="connsiteX6" fmla="*/ 4789 w 181809"/>
                <a:gd name="connsiteY6" fmla="*/ 166776 h 185696"/>
                <a:gd name="connsiteX0" fmla="*/ 4789 w 181809"/>
                <a:gd name="connsiteY0" fmla="*/ 166776 h 185696"/>
                <a:gd name="connsiteX1" fmla="*/ 95277 w 181809"/>
                <a:gd name="connsiteY1" fmla="*/ 64383 h 185696"/>
                <a:gd name="connsiteX2" fmla="*/ 181002 w 181809"/>
                <a:gd name="connsiteY2" fmla="*/ 89 h 185696"/>
                <a:gd name="connsiteX3" fmla="*/ 133376 w 181809"/>
                <a:gd name="connsiteY3" fmla="*/ 52476 h 185696"/>
                <a:gd name="connsiteX4" fmla="*/ 52414 w 181809"/>
                <a:gd name="connsiteY4" fmla="*/ 133439 h 185696"/>
                <a:gd name="connsiteX5" fmla="*/ 16695 w 181809"/>
                <a:gd name="connsiteY5" fmla="*/ 183445 h 185696"/>
                <a:gd name="connsiteX6" fmla="*/ 4789 w 181809"/>
                <a:gd name="connsiteY6" fmla="*/ 166776 h 185696"/>
                <a:gd name="connsiteX0" fmla="*/ 6892 w 183912"/>
                <a:gd name="connsiteY0" fmla="*/ 166776 h 183799"/>
                <a:gd name="connsiteX1" fmla="*/ 97380 w 183912"/>
                <a:gd name="connsiteY1" fmla="*/ 64383 h 183799"/>
                <a:gd name="connsiteX2" fmla="*/ 183105 w 183912"/>
                <a:gd name="connsiteY2" fmla="*/ 89 h 183799"/>
                <a:gd name="connsiteX3" fmla="*/ 135479 w 183912"/>
                <a:gd name="connsiteY3" fmla="*/ 52476 h 183799"/>
                <a:gd name="connsiteX4" fmla="*/ 54517 w 183912"/>
                <a:gd name="connsiteY4" fmla="*/ 133439 h 183799"/>
                <a:gd name="connsiteX5" fmla="*/ 11655 w 183912"/>
                <a:gd name="connsiteY5" fmla="*/ 181064 h 183799"/>
                <a:gd name="connsiteX6" fmla="*/ 6892 w 183912"/>
                <a:gd name="connsiteY6" fmla="*/ 166776 h 183799"/>
                <a:gd name="connsiteX0" fmla="*/ 6892 w 183575"/>
                <a:gd name="connsiteY0" fmla="*/ 166823 h 183846"/>
                <a:gd name="connsiteX1" fmla="*/ 97380 w 183575"/>
                <a:gd name="connsiteY1" fmla="*/ 64430 h 183846"/>
                <a:gd name="connsiteX2" fmla="*/ 183105 w 183575"/>
                <a:gd name="connsiteY2" fmla="*/ 136 h 183846"/>
                <a:gd name="connsiteX3" fmla="*/ 128336 w 183575"/>
                <a:gd name="connsiteY3" fmla="*/ 50142 h 183846"/>
                <a:gd name="connsiteX4" fmla="*/ 54517 w 183575"/>
                <a:gd name="connsiteY4" fmla="*/ 133486 h 183846"/>
                <a:gd name="connsiteX5" fmla="*/ 11655 w 183575"/>
                <a:gd name="connsiteY5" fmla="*/ 181111 h 183846"/>
                <a:gd name="connsiteX6" fmla="*/ 6892 w 183575"/>
                <a:gd name="connsiteY6" fmla="*/ 166823 h 183846"/>
                <a:gd name="connsiteX0" fmla="*/ 6892 w 183417"/>
                <a:gd name="connsiteY0" fmla="*/ 166742 h 183765"/>
                <a:gd name="connsiteX1" fmla="*/ 97380 w 183417"/>
                <a:gd name="connsiteY1" fmla="*/ 64349 h 183765"/>
                <a:gd name="connsiteX2" fmla="*/ 183105 w 183417"/>
                <a:gd name="connsiteY2" fmla="*/ 55 h 183765"/>
                <a:gd name="connsiteX3" fmla="*/ 123574 w 183417"/>
                <a:gd name="connsiteY3" fmla="*/ 54824 h 183765"/>
                <a:gd name="connsiteX4" fmla="*/ 54517 w 183417"/>
                <a:gd name="connsiteY4" fmla="*/ 133405 h 183765"/>
                <a:gd name="connsiteX5" fmla="*/ 11655 w 183417"/>
                <a:gd name="connsiteY5" fmla="*/ 181030 h 183765"/>
                <a:gd name="connsiteX6" fmla="*/ 6892 w 183417"/>
                <a:gd name="connsiteY6" fmla="*/ 166742 h 183765"/>
                <a:gd name="connsiteX0" fmla="*/ 5402 w 181927"/>
                <a:gd name="connsiteY0" fmla="*/ 166742 h 183765"/>
                <a:gd name="connsiteX1" fmla="*/ 95890 w 181927"/>
                <a:gd name="connsiteY1" fmla="*/ 64349 h 183765"/>
                <a:gd name="connsiteX2" fmla="*/ 181615 w 181927"/>
                <a:gd name="connsiteY2" fmla="*/ 55 h 183765"/>
                <a:gd name="connsiteX3" fmla="*/ 122084 w 181927"/>
                <a:gd name="connsiteY3" fmla="*/ 54824 h 183765"/>
                <a:gd name="connsiteX4" fmla="*/ 53027 w 181927"/>
                <a:gd name="connsiteY4" fmla="*/ 133405 h 183765"/>
                <a:gd name="connsiteX5" fmla="*/ 14927 w 181927"/>
                <a:gd name="connsiteY5" fmla="*/ 181030 h 183765"/>
                <a:gd name="connsiteX6" fmla="*/ 5402 w 181927"/>
                <a:gd name="connsiteY6" fmla="*/ 166742 h 18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9" name="矩形 168"/>
          <p:cNvSpPr/>
          <p:nvPr/>
        </p:nvSpPr>
        <p:spPr>
          <a:xfrm>
            <a:off x="5845675" y="190800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0" name="矩形 47"/>
          <p:cNvSpPr>
            <a:spLocks noChangeArrowheads="1"/>
          </p:cNvSpPr>
          <p:nvPr/>
        </p:nvSpPr>
        <p:spPr bwMode="auto">
          <a:xfrm>
            <a:off x="5845675" y="2392498"/>
            <a:ext cx="224886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亮亮图文旗舰店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https://liangliangtuwen.tmall.com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8410493" y="190800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2" name="矩形 47"/>
          <p:cNvSpPr>
            <a:spLocks noChangeArrowheads="1"/>
          </p:cNvSpPr>
          <p:nvPr/>
        </p:nvSpPr>
        <p:spPr bwMode="auto">
          <a:xfrm>
            <a:off x="8410492" y="2392498"/>
            <a:ext cx="223360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5845675" y="39670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" name="矩形 47"/>
          <p:cNvSpPr>
            <a:spLocks noChangeArrowheads="1"/>
          </p:cNvSpPr>
          <p:nvPr/>
        </p:nvSpPr>
        <p:spPr bwMode="auto">
          <a:xfrm>
            <a:off x="5845675" y="4451534"/>
            <a:ext cx="224886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8410493" y="39670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6" name="矩形 47"/>
          <p:cNvSpPr>
            <a:spLocks noChangeArrowheads="1"/>
          </p:cNvSpPr>
          <p:nvPr/>
        </p:nvSpPr>
        <p:spPr bwMode="auto">
          <a:xfrm>
            <a:off x="8410492" y="4451534"/>
            <a:ext cx="223360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973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6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1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4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4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4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4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4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4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4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4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0"/>
      <p:bldP spid="141" grpId="0" animBg="1"/>
      <p:bldP spid="142" grpId="0" animBg="1"/>
      <p:bldP spid="143" grpId="0" animBg="1"/>
      <p:bldP spid="144" grpId="0" animBg="1"/>
      <p:bldP spid="145" grpId="0" animBg="1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22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777107" y="1199176"/>
            <a:ext cx="4013321" cy="4966128"/>
            <a:chOff x="865232" y="1286330"/>
            <a:chExt cx="4013321" cy="4966128"/>
          </a:xfrm>
        </p:grpSpPr>
        <p:pic>
          <p:nvPicPr>
            <p:cNvPr id="56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5354" t="8440" r="6203" b="10137"/>
            <a:stretch/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57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58" name="矩形 57"/>
          <p:cNvSpPr/>
          <p:nvPr/>
        </p:nvSpPr>
        <p:spPr>
          <a:xfrm>
            <a:off x="6029365" y="2006790"/>
            <a:ext cx="3848125" cy="472433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83089" y="2085270"/>
            <a:ext cx="152604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029362" y="2554579"/>
            <a:ext cx="3496976" cy="4724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34"/>
          <p:cNvSpPr txBox="1"/>
          <p:nvPr/>
        </p:nvSpPr>
        <p:spPr>
          <a:xfrm>
            <a:off x="6083088" y="2633059"/>
            <a:ext cx="159805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029364" y="3102368"/>
            <a:ext cx="3848125" cy="472433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36"/>
          <p:cNvSpPr txBox="1"/>
          <p:nvPr/>
        </p:nvSpPr>
        <p:spPr>
          <a:xfrm>
            <a:off x="6083089" y="3180848"/>
            <a:ext cx="1598057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</a:p>
        </p:txBody>
      </p:sp>
      <p:sp>
        <p:nvSpPr>
          <p:cNvPr id="64" name="矩形 63"/>
          <p:cNvSpPr/>
          <p:nvPr/>
        </p:nvSpPr>
        <p:spPr>
          <a:xfrm>
            <a:off x="6029362" y="3650156"/>
            <a:ext cx="4320721" cy="4724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TextBox 38"/>
          <p:cNvSpPr txBox="1"/>
          <p:nvPr/>
        </p:nvSpPr>
        <p:spPr>
          <a:xfrm>
            <a:off x="6083088" y="3728636"/>
            <a:ext cx="159805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029362" y="1459000"/>
            <a:ext cx="4117605" cy="4724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TextBox 40"/>
          <p:cNvSpPr txBox="1"/>
          <p:nvPr/>
        </p:nvSpPr>
        <p:spPr>
          <a:xfrm>
            <a:off x="6083087" y="1537480"/>
            <a:ext cx="1565402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029365" y="4197947"/>
            <a:ext cx="3192173" cy="472433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9" name="TextBox 42"/>
          <p:cNvSpPr txBox="1"/>
          <p:nvPr/>
        </p:nvSpPr>
        <p:spPr>
          <a:xfrm>
            <a:off x="6083087" y="4276427"/>
            <a:ext cx="1511681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937993" y="4862639"/>
            <a:ext cx="1313170" cy="430885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输入名称</a:t>
            </a:r>
            <a:endParaRPr lang="en-US" altLang="zh-CN" sz="2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5923981" y="5246131"/>
            <a:ext cx="2475849" cy="8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请在这里输入您的详细介绍和文字信息，表达标题的含义和意思。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564320" y="4862639"/>
            <a:ext cx="1313170" cy="430885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输入名称</a:t>
            </a:r>
            <a:endParaRPr lang="en-US" altLang="zh-CN" sz="2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8550308" y="5246131"/>
            <a:ext cx="2475849" cy="8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请在这里输入您的详细介绍和文字信息，表达标题的含义和意思。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1" name="TextBox 40"/>
          <p:cNvSpPr txBox="1"/>
          <p:nvPr/>
        </p:nvSpPr>
        <p:spPr>
          <a:xfrm>
            <a:off x="8432380" y="1537480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40"/>
          <p:cNvSpPr txBox="1"/>
          <p:nvPr/>
        </p:nvSpPr>
        <p:spPr>
          <a:xfrm>
            <a:off x="8432380" y="2085270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40"/>
          <p:cNvSpPr txBox="1"/>
          <p:nvPr/>
        </p:nvSpPr>
        <p:spPr>
          <a:xfrm>
            <a:off x="8432380" y="2633059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40"/>
          <p:cNvSpPr txBox="1"/>
          <p:nvPr/>
        </p:nvSpPr>
        <p:spPr>
          <a:xfrm>
            <a:off x="8432380" y="3180848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40"/>
          <p:cNvSpPr txBox="1"/>
          <p:nvPr/>
        </p:nvSpPr>
        <p:spPr>
          <a:xfrm>
            <a:off x="8432380" y="3728636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40"/>
          <p:cNvSpPr txBox="1"/>
          <p:nvPr/>
        </p:nvSpPr>
        <p:spPr>
          <a:xfrm>
            <a:off x="8432380" y="4276427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945085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9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5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3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5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3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3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3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3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35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3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3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5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3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5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5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35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3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3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7" dur="3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3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3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10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35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3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35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3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35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3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35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3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35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3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35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6" dur="35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128" presetID="1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/>
          <p:bldP spid="34" grpId="0" animBg="1"/>
          <p:bldP spid="35" grpId="0"/>
          <p:bldP spid="58" grpId="0" animBg="1"/>
          <p:bldP spid="59" grpId="0"/>
          <p:bldP spid="60" grpId="0" animBg="1"/>
          <p:bldP spid="61" grpId="0"/>
          <p:bldP spid="62" grpId="0" animBg="1"/>
          <p:bldP spid="63" grpId="0"/>
          <p:bldP spid="64" grpId="0" animBg="1"/>
          <p:bldP spid="65" grpId="0"/>
          <p:bldP spid="66" grpId="0" animBg="1"/>
          <p:bldP spid="67" grpId="0"/>
          <p:bldP spid="68" grpId="0" animBg="1"/>
          <p:bldP spid="69" grpId="0"/>
          <p:bldP spid="70" grpId="0"/>
          <p:bldP spid="71" grpId="0"/>
          <p:bldP spid="72" grpId="0"/>
          <p:bldP spid="73" grpId="0"/>
          <p:bldP spid="81" grpId="0"/>
          <p:bldP spid="82" grpId="0"/>
          <p:bldP spid="83" grpId="0"/>
          <p:bldP spid="84" grpId="0"/>
          <p:bldP spid="85" grpId="0"/>
          <p:bldP spid="8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5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3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5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3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3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3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3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35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3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3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5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3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5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5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35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3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3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7" dur="3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3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3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10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35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3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35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3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35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3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35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3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35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3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35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6" dur="35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128" presetID="1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/>
          <p:bldP spid="34" grpId="0" animBg="1"/>
          <p:bldP spid="35" grpId="0"/>
          <p:bldP spid="58" grpId="0" animBg="1"/>
          <p:bldP spid="59" grpId="0"/>
          <p:bldP spid="60" grpId="0" animBg="1"/>
          <p:bldP spid="61" grpId="0"/>
          <p:bldP spid="62" grpId="0" animBg="1"/>
          <p:bldP spid="63" grpId="0"/>
          <p:bldP spid="64" grpId="0" animBg="1"/>
          <p:bldP spid="65" grpId="0"/>
          <p:bldP spid="66" grpId="0" animBg="1"/>
          <p:bldP spid="67" grpId="0"/>
          <p:bldP spid="68" grpId="0" animBg="1"/>
          <p:bldP spid="69" grpId="0"/>
          <p:bldP spid="70" grpId="0"/>
          <p:bldP spid="71" grpId="0"/>
          <p:bldP spid="72" grpId="0"/>
          <p:bldP spid="73" grpId="0"/>
          <p:bldP spid="81" grpId="0"/>
          <p:bldP spid="82" grpId="0"/>
          <p:bldP spid="83" grpId="0"/>
          <p:bldP spid="84" grpId="0"/>
          <p:bldP spid="85" grpId="0"/>
          <p:bldP spid="86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椭圆 78"/>
          <p:cNvSpPr/>
          <p:nvPr/>
        </p:nvSpPr>
        <p:spPr>
          <a:xfrm>
            <a:off x="-1175221" y="2564904"/>
            <a:ext cx="4896544" cy="489654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7321723" y="-219000"/>
            <a:ext cx="3960440" cy="396044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9481384" y="2996952"/>
            <a:ext cx="4536504" cy="453650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9907989" y="1088740"/>
            <a:ext cx="2952328" cy="2952328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9759" y="490662"/>
            <a:ext cx="1671404" cy="634082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 smtClean="0">
                <a:solidFill>
                  <a:schemeClr val="accent6">
                    <a:lumMod val="75000"/>
                  </a:schemeClr>
                </a:solidFill>
              </a:rPr>
              <a:t>TRANSITION PAGE</a:t>
            </a:r>
            <a:endParaRPr lang="zh-CN" altLang="en-US" sz="11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23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93931" y="476672"/>
            <a:ext cx="144016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584684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2929235" y="5301208"/>
            <a:ext cx="2952328" cy="2952328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2"/>
          <p:cNvSpPr/>
          <p:nvPr/>
        </p:nvSpPr>
        <p:spPr>
          <a:xfrm>
            <a:off x="4972260" y="2250941"/>
            <a:ext cx="7269363" cy="1826131"/>
          </a:xfrm>
          <a:custGeom>
            <a:avLst/>
            <a:gdLst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0 w 6097587"/>
              <a:gd name="connsiteY4" fmla="*/ 0 h 1872208"/>
              <a:gd name="connsiteX0" fmla="*/ 617 w 6098204"/>
              <a:gd name="connsiteY0" fmla="*/ 0 h 1872208"/>
              <a:gd name="connsiteX1" fmla="*/ 6098204 w 6098204"/>
              <a:gd name="connsiteY1" fmla="*/ 0 h 1872208"/>
              <a:gd name="connsiteX2" fmla="*/ 6098204 w 6098204"/>
              <a:gd name="connsiteY2" fmla="*/ 1872208 h 1872208"/>
              <a:gd name="connsiteX3" fmla="*/ 617 w 6098204"/>
              <a:gd name="connsiteY3" fmla="*/ 1872208 h 1872208"/>
              <a:gd name="connsiteX4" fmla="*/ 0 w 6098204"/>
              <a:gd name="connsiteY4" fmla="*/ 922922 h 1872208"/>
              <a:gd name="connsiteX5" fmla="*/ 617 w 6098204"/>
              <a:gd name="connsiteY5" fmla="*/ 0 h 1872208"/>
              <a:gd name="connsiteX0" fmla="*/ 617 w 6098204"/>
              <a:gd name="connsiteY0" fmla="*/ 0 h 1872208"/>
              <a:gd name="connsiteX1" fmla="*/ 6098204 w 6098204"/>
              <a:gd name="connsiteY1" fmla="*/ 0 h 1872208"/>
              <a:gd name="connsiteX2" fmla="*/ 6098204 w 6098204"/>
              <a:gd name="connsiteY2" fmla="*/ 1872208 h 1872208"/>
              <a:gd name="connsiteX3" fmla="*/ 617 w 6098204"/>
              <a:gd name="connsiteY3" fmla="*/ 1872208 h 1872208"/>
              <a:gd name="connsiteX4" fmla="*/ 0 w 6098204"/>
              <a:gd name="connsiteY4" fmla="*/ 922922 h 1872208"/>
              <a:gd name="connsiteX5" fmla="*/ 617 w 6098204"/>
              <a:gd name="connsiteY5" fmla="*/ 0 h 1872208"/>
              <a:gd name="connsiteX0" fmla="*/ 1 w 6097588"/>
              <a:gd name="connsiteY0" fmla="*/ 0 h 1872208"/>
              <a:gd name="connsiteX1" fmla="*/ 6097588 w 6097588"/>
              <a:gd name="connsiteY1" fmla="*/ 0 h 1872208"/>
              <a:gd name="connsiteX2" fmla="*/ 6097588 w 6097588"/>
              <a:gd name="connsiteY2" fmla="*/ 1872208 h 1872208"/>
              <a:gd name="connsiteX3" fmla="*/ 1 w 6097588"/>
              <a:gd name="connsiteY3" fmla="*/ 1872208 h 1872208"/>
              <a:gd name="connsiteX4" fmla="*/ 665132 w 6097588"/>
              <a:gd name="connsiteY4" fmla="*/ 987090 h 1872208"/>
              <a:gd name="connsiteX5" fmla="*/ 1 w 6097588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65131 w 6097587"/>
              <a:gd name="connsiteY4" fmla="*/ 987090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21125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21125 w 6097587"/>
              <a:gd name="connsiteY5" fmla="*/ 0 h 1872208"/>
              <a:gd name="connsiteX0" fmla="*/ 45268 w 6097587"/>
              <a:gd name="connsiteY0" fmla="*/ 0 h 1875225"/>
              <a:gd name="connsiteX1" fmla="*/ 6097587 w 6097587"/>
              <a:gd name="connsiteY1" fmla="*/ 3017 h 1875225"/>
              <a:gd name="connsiteX2" fmla="*/ 6097587 w 6097587"/>
              <a:gd name="connsiteY2" fmla="*/ 1875225 h 1875225"/>
              <a:gd name="connsiteX3" fmla="*/ 0 w 6097587"/>
              <a:gd name="connsiteY3" fmla="*/ 1875225 h 1875225"/>
              <a:gd name="connsiteX4" fmla="*/ 649089 w 6097587"/>
              <a:gd name="connsiteY4" fmla="*/ 966044 h 1875225"/>
              <a:gd name="connsiteX5" fmla="*/ 45268 w 6097587"/>
              <a:gd name="connsiteY5" fmla="*/ 0 h 1875225"/>
              <a:gd name="connsiteX0" fmla="*/ 45268 w 6097587"/>
              <a:gd name="connsiteY0" fmla="*/ 0 h 1875225"/>
              <a:gd name="connsiteX1" fmla="*/ 6097587 w 6097587"/>
              <a:gd name="connsiteY1" fmla="*/ 3017 h 1875225"/>
              <a:gd name="connsiteX2" fmla="*/ 6097587 w 6097587"/>
              <a:gd name="connsiteY2" fmla="*/ 1875225 h 1875225"/>
              <a:gd name="connsiteX3" fmla="*/ 0 w 6097587"/>
              <a:gd name="connsiteY3" fmla="*/ 1875225 h 1875225"/>
              <a:gd name="connsiteX4" fmla="*/ 649089 w 6097587"/>
              <a:gd name="connsiteY4" fmla="*/ 966044 h 1875225"/>
              <a:gd name="connsiteX5" fmla="*/ 45268 w 6097587"/>
              <a:gd name="connsiteY5" fmla="*/ 0 h 1875225"/>
              <a:gd name="connsiteX0" fmla="*/ 0 w 6052319"/>
              <a:gd name="connsiteY0" fmla="*/ 0 h 1875225"/>
              <a:gd name="connsiteX1" fmla="*/ 6052319 w 6052319"/>
              <a:gd name="connsiteY1" fmla="*/ 3017 h 1875225"/>
              <a:gd name="connsiteX2" fmla="*/ 6052319 w 6052319"/>
              <a:gd name="connsiteY2" fmla="*/ 1875225 h 1875225"/>
              <a:gd name="connsiteX3" fmla="*/ 18106 w 6052319"/>
              <a:gd name="connsiteY3" fmla="*/ 1872207 h 1875225"/>
              <a:gd name="connsiteX4" fmla="*/ 603821 w 6052319"/>
              <a:gd name="connsiteY4" fmla="*/ 966044 h 1875225"/>
              <a:gd name="connsiteX5" fmla="*/ 0 w 6052319"/>
              <a:gd name="connsiteY5" fmla="*/ 0 h 1875225"/>
              <a:gd name="connsiteX0" fmla="*/ 0 w 6052319"/>
              <a:gd name="connsiteY0" fmla="*/ 0 h 1875225"/>
              <a:gd name="connsiteX1" fmla="*/ 6052319 w 6052319"/>
              <a:gd name="connsiteY1" fmla="*/ 3017 h 1875225"/>
              <a:gd name="connsiteX2" fmla="*/ 6052319 w 6052319"/>
              <a:gd name="connsiteY2" fmla="*/ 1875225 h 1875225"/>
              <a:gd name="connsiteX3" fmla="*/ 18106 w 6052319"/>
              <a:gd name="connsiteY3" fmla="*/ 1872207 h 1875225"/>
              <a:gd name="connsiteX4" fmla="*/ 603821 w 6052319"/>
              <a:gd name="connsiteY4" fmla="*/ 966044 h 1875225"/>
              <a:gd name="connsiteX5" fmla="*/ 0 w 6052319"/>
              <a:gd name="connsiteY5" fmla="*/ 0 h 1875225"/>
              <a:gd name="connsiteX0" fmla="*/ 0 w 6777029"/>
              <a:gd name="connsiteY0" fmla="*/ 1847 h 1877072"/>
              <a:gd name="connsiteX1" fmla="*/ 6777029 w 6777029"/>
              <a:gd name="connsiteY1" fmla="*/ 0 h 1877072"/>
              <a:gd name="connsiteX2" fmla="*/ 6052319 w 6777029"/>
              <a:gd name="connsiteY2" fmla="*/ 1877072 h 1877072"/>
              <a:gd name="connsiteX3" fmla="*/ 18106 w 6777029"/>
              <a:gd name="connsiteY3" fmla="*/ 1874054 h 1877072"/>
              <a:gd name="connsiteX4" fmla="*/ 603821 w 6777029"/>
              <a:gd name="connsiteY4" fmla="*/ 967891 h 1877072"/>
              <a:gd name="connsiteX5" fmla="*/ 0 w 6777029"/>
              <a:gd name="connsiteY5" fmla="*/ 1847 h 1877072"/>
              <a:gd name="connsiteX0" fmla="*/ 0 w 6781893"/>
              <a:gd name="connsiteY0" fmla="*/ 1847 h 1881936"/>
              <a:gd name="connsiteX1" fmla="*/ 6777029 w 6781893"/>
              <a:gd name="connsiteY1" fmla="*/ 0 h 1881936"/>
              <a:gd name="connsiteX2" fmla="*/ 6781893 w 6781893"/>
              <a:gd name="connsiteY2" fmla="*/ 1881936 h 1881936"/>
              <a:gd name="connsiteX3" fmla="*/ 18106 w 6781893"/>
              <a:gd name="connsiteY3" fmla="*/ 1874054 h 1881936"/>
              <a:gd name="connsiteX4" fmla="*/ 603821 w 6781893"/>
              <a:gd name="connsiteY4" fmla="*/ 967891 h 1881936"/>
              <a:gd name="connsiteX5" fmla="*/ 0 w 6781893"/>
              <a:gd name="connsiteY5" fmla="*/ 1847 h 1881936"/>
              <a:gd name="connsiteX0" fmla="*/ 0 w 6781893"/>
              <a:gd name="connsiteY0" fmla="*/ 1847 h 1881936"/>
              <a:gd name="connsiteX1" fmla="*/ 6777029 w 6781893"/>
              <a:gd name="connsiteY1" fmla="*/ 0 h 1881936"/>
              <a:gd name="connsiteX2" fmla="*/ 6781893 w 6781893"/>
              <a:gd name="connsiteY2" fmla="*/ 1881936 h 1881936"/>
              <a:gd name="connsiteX3" fmla="*/ 43388 w 6781893"/>
              <a:gd name="connsiteY3" fmla="*/ 1874054 h 1881936"/>
              <a:gd name="connsiteX4" fmla="*/ 603821 w 6781893"/>
              <a:gd name="connsiteY4" fmla="*/ 967891 h 1881936"/>
              <a:gd name="connsiteX5" fmla="*/ 0 w 6781893"/>
              <a:gd name="connsiteY5" fmla="*/ 1847 h 1881936"/>
              <a:gd name="connsiteX0" fmla="*/ 0 w 6781893"/>
              <a:gd name="connsiteY0" fmla="*/ 1847 h 1881936"/>
              <a:gd name="connsiteX1" fmla="*/ 6777029 w 6781893"/>
              <a:gd name="connsiteY1" fmla="*/ 0 h 1881936"/>
              <a:gd name="connsiteX2" fmla="*/ 6781893 w 6781893"/>
              <a:gd name="connsiteY2" fmla="*/ 1881936 h 1881936"/>
              <a:gd name="connsiteX3" fmla="*/ 43388 w 6781893"/>
              <a:gd name="connsiteY3" fmla="*/ 1874054 h 1881936"/>
              <a:gd name="connsiteX4" fmla="*/ 603821 w 6781893"/>
              <a:gd name="connsiteY4" fmla="*/ 967891 h 1881936"/>
              <a:gd name="connsiteX5" fmla="*/ 0 w 6781893"/>
              <a:gd name="connsiteY5" fmla="*/ 1847 h 1881936"/>
              <a:gd name="connsiteX0" fmla="*/ 0 w 7456652"/>
              <a:gd name="connsiteY0" fmla="*/ 0 h 1880089"/>
              <a:gd name="connsiteX1" fmla="*/ 7456650 w 7456652"/>
              <a:gd name="connsiteY1" fmla="*/ 4331 h 1880089"/>
              <a:gd name="connsiteX2" fmla="*/ 6781893 w 7456652"/>
              <a:gd name="connsiteY2" fmla="*/ 1880089 h 1880089"/>
              <a:gd name="connsiteX3" fmla="*/ 43388 w 7456652"/>
              <a:gd name="connsiteY3" fmla="*/ 1872207 h 1880089"/>
              <a:gd name="connsiteX4" fmla="*/ 603821 w 7456652"/>
              <a:gd name="connsiteY4" fmla="*/ 966044 h 1880089"/>
              <a:gd name="connsiteX5" fmla="*/ 0 w 7456652"/>
              <a:gd name="connsiteY5" fmla="*/ 0 h 1880089"/>
              <a:gd name="connsiteX0" fmla="*/ 0 w 7456659"/>
              <a:gd name="connsiteY0" fmla="*/ 0 h 1886267"/>
              <a:gd name="connsiteX1" fmla="*/ 7456650 w 7456659"/>
              <a:gd name="connsiteY1" fmla="*/ 4331 h 1886267"/>
              <a:gd name="connsiteX2" fmla="*/ 7263807 w 7456659"/>
              <a:gd name="connsiteY2" fmla="*/ 1886267 h 1886267"/>
              <a:gd name="connsiteX3" fmla="*/ 43388 w 7456659"/>
              <a:gd name="connsiteY3" fmla="*/ 1872207 h 1886267"/>
              <a:gd name="connsiteX4" fmla="*/ 603821 w 7456659"/>
              <a:gd name="connsiteY4" fmla="*/ 966044 h 1886267"/>
              <a:gd name="connsiteX5" fmla="*/ 0 w 7456659"/>
              <a:gd name="connsiteY5" fmla="*/ 0 h 1886267"/>
              <a:gd name="connsiteX0" fmla="*/ 0 w 7263807"/>
              <a:gd name="connsiteY0" fmla="*/ 0 h 1886267"/>
              <a:gd name="connsiteX1" fmla="*/ 7252764 w 7263807"/>
              <a:gd name="connsiteY1" fmla="*/ 16688 h 1886267"/>
              <a:gd name="connsiteX2" fmla="*/ 7263807 w 7263807"/>
              <a:gd name="connsiteY2" fmla="*/ 1886267 h 1886267"/>
              <a:gd name="connsiteX3" fmla="*/ 43388 w 7263807"/>
              <a:gd name="connsiteY3" fmla="*/ 1872207 h 1886267"/>
              <a:gd name="connsiteX4" fmla="*/ 603821 w 7263807"/>
              <a:gd name="connsiteY4" fmla="*/ 966044 h 1886267"/>
              <a:gd name="connsiteX5" fmla="*/ 0 w 7263807"/>
              <a:gd name="connsiteY5" fmla="*/ 0 h 1886267"/>
              <a:gd name="connsiteX0" fmla="*/ 0 w 7263807"/>
              <a:gd name="connsiteY0" fmla="*/ 0 h 1886267"/>
              <a:gd name="connsiteX1" fmla="*/ 7252764 w 7263807"/>
              <a:gd name="connsiteY1" fmla="*/ 16688 h 1886267"/>
              <a:gd name="connsiteX2" fmla="*/ 7263807 w 7263807"/>
              <a:gd name="connsiteY2" fmla="*/ 1886267 h 1886267"/>
              <a:gd name="connsiteX3" fmla="*/ 66834 w 7263807"/>
              <a:gd name="connsiteY3" fmla="*/ 1872207 h 1886267"/>
              <a:gd name="connsiteX4" fmla="*/ 603821 w 7263807"/>
              <a:gd name="connsiteY4" fmla="*/ 966044 h 1886267"/>
              <a:gd name="connsiteX5" fmla="*/ 0 w 7263807"/>
              <a:gd name="connsiteY5" fmla="*/ 0 h 1886267"/>
              <a:gd name="connsiteX0" fmla="*/ 5556 w 7269363"/>
              <a:gd name="connsiteY0" fmla="*/ 0 h 1886267"/>
              <a:gd name="connsiteX1" fmla="*/ 7258320 w 7269363"/>
              <a:gd name="connsiteY1" fmla="*/ 16688 h 1886267"/>
              <a:gd name="connsiteX2" fmla="*/ 7269363 w 7269363"/>
              <a:gd name="connsiteY2" fmla="*/ 1886267 h 1886267"/>
              <a:gd name="connsiteX3" fmla="*/ 0 w 7269363"/>
              <a:gd name="connsiteY3" fmla="*/ 1876142 h 1886267"/>
              <a:gd name="connsiteX4" fmla="*/ 609377 w 7269363"/>
              <a:gd name="connsiteY4" fmla="*/ 966044 h 1886267"/>
              <a:gd name="connsiteX5" fmla="*/ 5556 w 7269363"/>
              <a:gd name="connsiteY5" fmla="*/ 0 h 1886267"/>
              <a:gd name="connsiteX0" fmla="*/ 5556 w 7269363"/>
              <a:gd name="connsiteY0" fmla="*/ 0 h 1886267"/>
              <a:gd name="connsiteX1" fmla="*/ 7258320 w 7269363"/>
              <a:gd name="connsiteY1" fmla="*/ 16688 h 1886267"/>
              <a:gd name="connsiteX2" fmla="*/ 7269363 w 7269363"/>
              <a:gd name="connsiteY2" fmla="*/ 1886267 h 1886267"/>
              <a:gd name="connsiteX3" fmla="*/ 0 w 7269363"/>
              <a:gd name="connsiteY3" fmla="*/ 1876142 h 1886267"/>
              <a:gd name="connsiteX4" fmla="*/ 571277 w 7269363"/>
              <a:gd name="connsiteY4" fmla="*/ 973915 h 1886267"/>
              <a:gd name="connsiteX5" fmla="*/ 5556 w 7269363"/>
              <a:gd name="connsiteY5" fmla="*/ 0 h 18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9363" h="1886267">
                <a:moveTo>
                  <a:pt x="5556" y="0"/>
                </a:moveTo>
                <a:lnTo>
                  <a:pt x="7258320" y="16688"/>
                </a:lnTo>
                <a:cubicBezTo>
                  <a:pt x="7259941" y="644000"/>
                  <a:pt x="7267742" y="1258955"/>
                  <a:pt x="7269363" y="1886267"/>
                </a:cubicBezTo>
                <a:lnTo>
                  <a:pt x="0" y="1876142"/>
                </a:lnTo>
                <a:cubicBezTo>
                  <a:pt x="411803" y="1636152"/>
                  <a:pt x="571483" y="1290344"/>
                  <a:pt x="571277" y="973915"/>
                </a:cubicBezTo>
                <a:cubicBezTo>
                  <a:pt x="571483" y="666274"/>
                  <a:pt x="512912" y="229377"/>
                  <a:pt x="555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标题 4"/>
          <p:cNvSpPr txBox="1">
            <a:spLocks/>
          </p:cNvSpPr>
          <p:nvPr/>
        </p:nvSpPr>
        <p:spPr>
          <a:xfrm>
            <a:off x="5989575" y="2564904"/>
            <a:ext cx="6252047" cy="127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4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5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NEXT YEAR THE WORK PLAN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881564" y="4353558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标题 4"/>
          <p:cNvSpPr txBox="1">
            <a:spLocks/>
          </p:cNvSpPr>
          <p:nvPr/>
        </p:nvSpPr>
        <p:spPr>
          <a:xfrm>
            <a:off x="6025579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321724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标题 4"/>
          <p:cNvSpPr txBox="1">
            <a:spLocks/>
          </p:cNvSpPr>
          <p:nvPr/>
        </p:nvSpPr>
        <p:spPr>
          <a:xfrm>
            <a:off x="7465739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761883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3" name="标题 4"/>
          <p:cNvSpPr txBox="1">
            <a:spLocks/>
          </p:cNvSpPr>
          <p:nvPr/>
        </p:nvSpPr>
        <p:spPr>
          <a:xfrm>
            <a:off x="8905898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202044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" name="标题 4"/>
          <p:cNvSpPr txBox="1">
            <a:spLocks/>
          </p:cNvSpPr>
          <p:nvPr/>
        </p:nvSpPr>
        <p:spPr>
          <a:xfrm>
            <a:off x="10346059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577307" y="2204864"/>
            <a:ext cx="1872208" cy="1872208"/>
            <a:chOff x="5161483" y="2924415"/>
            <a:chExt cx="1872208" cy="1872208"/>
          </a:xfrm>
        </p:grpSpPr>
        <p:sp>
          <p:nvSpPr>
            <p:cNvPr id="35" name="椭圆 34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KSO_Shape"/>
          <p:cNvSpPr>
            <a:spLocks noChangeArrowheads="1"/>
          </p:cNvSpPr>
          <p:nvPr/>
        </p:nvSpPr>
        <p:spPr bwMode="auto">
          <a:xfrm>
            <a:off x="4201381" y="2833114"/>
            <a:ext cx="672069" cy="631745"/>
          </a:xfrm>
          <a:custGeom>
            <a:avLst/>
            <a:gdLst>
              <a:gd name="T0" fmla="*/ 186557 w 1993900"/>
              <a:gd name="T1" fmla="*/ 1472016 h 1873250"/>
              <a:gd name="T2" fmla="*/ 1296550 w 1993900"/>
              <a:gd name="T3" fmla="*/ 576666 h 1873250"/>
              <a:gd name="T4" fmla="*/ 1153710 w 1993900"/>
              <a:gd name="T5" fmla="*/ 1135821 h 1873250"/>
              <a:gd name="T6" fmla="*/ 1097106 w 1993900"/>
              <a:gd name="T7" fmla="*/ 797974 h 1873250"/>
              <a:gd name="T8" fmla="*/ 1032144 w 1993900"/>
              <a:gd name="T9" fmla="*/ 704592 h 1873250"/>
              <a:gd name="T10" fmla="*/ 1078871 w 1993900"/>
              <a:gd name="T11" fmla="*/ 694343 h 1873250"/>
              <a:gd name="T12" fmla="*/ 1116861 w 1993900"/>
              <a:gd name="T13" fmla="*/ 676502 h 1873250"/>
              <a:gd name="T14" fmla="*/ 1146872 w 1993900"/>
              <a:gd name="T15" fmla="*/ 652207 h 1873250"/>
              <a:gd name="T16" fmla="*/ 1168526 w 1993900"/>
              <a:gd name="T17" fmla="*/ 620700 h 1873250"/>
              <a:gd name="T18" fmla="*/ 1184861 w 1993900"/>
              <a:gd name="T19" fmla="*/ 576666 h 1873250"/>
              <a:gd name="T20" fmla="*/ 568770 w 1993900"/>
              <a:gd name="T21" fmla="*/ 1239833 h 1873250"/>
              <a:gd name="T22" fmla="*/ 673241 w 1993900"/>
              <a:gd name="T23" fmla="*/ 791901 h 1873250"/>
              <a:gd name="T24" fmla="*/ 568770 w 1993900"/>
              <a:gd name="T25" fmla="*/ 802909 h 1873250"/>
              <a:gd name="T26" fmla="*/ 609419 w 1993900"/>
              <a:gd name="T27" fmla="*/ 698519 h 1873250"/>
              <a:gd name="T28" fmla="*/ 650068 w 1993900"/>
              <a:gd name="T29" fmla="*/ 682954 h 1873250"/>
              <a:gd name="T30" fmla="*/ 682739 w 1993900"/>
              <a:gd name="T31" fmla="*/ 660938 h 1873250"/>
              <a:gd name="T32" fmla="*/ 707052 w 1993900"/>
              <a:gd name="T33" fmla="*/ 632088 h 1873250"/>
              <a:gd name="T34" fmla="*/ 724147 w 1993900"/>
              <a:gd name="T35" fmla="*/ 596405 h 1873250"/>
              <a:gd name="T36" fmla="*/ 214659 w 1993900"/>
              <a:gd name="T37" fmla="*/ 266708 h 1873250"/>
              <a:gd name="T38" fmla="*/ 171803 w 1993900"/>
              <a:gd name="T39" fmla="*/ 295920 h 1873250"/>
              <a:gd name="T40" fmla="*/ 151323 w 1993900"/>
              <a:gd name="T41" fmla="*/ 344102 h 1873250"/>
              <a:gd name="T42" fmla="*/ 158150 w 1993900"/>
              <a:gd name="T43" fmla="*/ 1583935 h 1873250"/>
              <a:gd name="T44" fmla="*/ 190766 w 1993900"/>
              <a:gd name="T45" fmla="*/ 1623770 h 1873250"/>
              <a:gd name="T46" fmla="*/ 241586 w 1993900"/>
              <a:gd name="T47" fmla="*/ 1639325 h 1873250"/>
              <a:gd name="T48" fmla="*/ 1706270 w 1993900"/>
              <a:gd name="T49" fmla="*/ 1627944 h 1873250"/>
              <a:gd name="T50" fmla="*/ 1743058 w 1993900"/>
              <a:gd name="T51" fmla="*/ 1591902 h 1873250"/>
              <a:gd name="T52" fmla="*/ 1754056 w 1993900"/>
              <a:gd name="T53" fmla="*/ 353207 h 1873250"/>
              <a:gd name="T54" fmla="*/ 1738127 w 1993900"/>
              <a:gd name="T55" fmla="*/ 302749 h 1873250"/>
              <a:gd name="T56" fmla="*/ 1698306 w 1993900"/>
              <a:gd name="T57" fmla="*/ 269743 h 1873250"/>
              <a:gd name="T58" fmla="*/ 1541294 w 1993900"/>
              <a:gd name="T59" fmla="*/ 323995 h 1873250"/>
              <a:gd name="T60" fmla="*/ 334125 w 1993900"/>
              <a:gd name="T61" fmla="*/ 262534 h 1873250"/>
              <a:gd name="T62" fmla="*/ 1334979 w 1993900"/>
              <a:gd name="T63" fmla="*/ 206006 h 1873250"/>
              <a:gd name="T64" fmla="*/ 1663414 w 1993900"/>
              <a:gd name="T65" fmla="*/ 111160 h 1873250"/>
              <a:gd name="T66" fmla="*/ 1735094 w 1993900"/>
              <a:gd name="T67" fmla="*/ 122162 h 1873250"/>
              <a:gd name="T68" fmla="*/ 1798429 w 1993900"/>
              <a:gd name="T69" fmla="*/ 152513 h 1873250"/>
              <a:gd name="T70" fmla="*/ 1849629 w 1993900"/>
              <a:gd name="T71" fmla="*/ 199557 h 1873250"/>
              <a:gd name="T72" fmla="*/ 1886037 w 1993900"/>
              <a:gd name="T73" fmla="*/ 259120 h 1873250"/>
              <a:gd name="T74" fmla="*/ 1903862 w 1993900"/>
              <a:gd name="T75" fmla="*/ 328927 h 1873250"/>
              <a:gd name="T76" fmla="*/ 1902346 w 1993900"/>
              <a:gd name="T77" fmla="*/ 1585453 h 1873250"/>
              <a:gd name="T78" fmla="*/ 1881107 w 1993900"/>
              <a:gd name="T79" fmla="*/ 1653362 h 1873250"/>
              <a:gd name="T80" fmla="*/ 1842044 w 1993900"/>
              <a:gd name="T81" fmla="*/ 1711029 h 1873250"/>
              <a:gd name="T82" fmla="*/ 1788568 w 1993900"/>
              <a:gd name="T83" fmla="*/ 1755417 h 1873250"/>
              <a:gd name="T84" fmla="*/ 1723716 w 1993900"/>
              <a:gd name="T85" fmla="*/ 1782733 h 1873250"/>
              <a:gd name="T86" fmla="*/ 241586 w 1993900"/>
              <a:gd name="T87" fmla="*/ 1790700 h 1873250"/>
              <a:gd name="T88" fmla="*/ 169906 w 1993900"/>
              <a:gd name="T89" fmla="*/ 1779698 h 1873250"/>
              <a:gd name="T90" fmla="*/ 106191 w 1993900"/>
              <a:gd name="T91" fmla="*/ 1748968 h 1873250"/>
              <a:gd name="T92" fmla="*/ 54992 w 1993900"/>
              <a:gd name="T93" fmla="*/ 1702303 h 1873250"/>
              <a:gd name="T94" fmla="*/ 18963 w 1993900"/>
              <a:gd name="T95" fmla="*/ 1642740 h 1873250"/>
              <a:gd name="T96" fmla="*/ 1138 w 1993900"/>
              <a:gd name="T97" fmla="*/ 1573312 h 1873250"/>
              <a:gd name="T98" fmla="*/ 2655 w 1993900"/>
              <a:gd name="T99" fmla="*/ 316408 h 1873250"/>
              <a:gd name="T100" fmla="*/ 23514 w 1993900"/>
              <a:gd name="T101" fmla="*/ 248497 h 1873250"/>
              <a:gd name="T102" fmla="*/ 62577 w 1993900"/>
              <a:gd name="T103" fmla="*/ 190451 h 1873250"/>
              <a:gd name="T104" fmla="*/ 116432 w 1993900"/>
              <a:gd name="T105" fmla="*/ 146064 h 1873250"/>
              <a:gd name="T106" fmla="*/ 181284 w 1993900"/>
              <a:gd name="T107" fmla="*/ 118748 h 1873250"/>
              <a:gd name="T108" fmla="*/ 363706 w 1993900"/>
              <a:gd name="T109" fmla="*/ 111160 h 18732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993900" h="1873250">
                <a:moveTo>
                  <a:pt x="195263" y="1631950"/>
                </a:moveTo>
                <a:lnTo>
                  <a:pt x="1766888" y="1631950"/>
                </a:lnTo>
                <a:lnTo>
                  <a:pt x="1766888" y="1663700"/>
                </a:lnTo>
                <a:lnTo>
                  <a:pt x="195263" y="1663700"/>
                </a:lnTo>
                <a:lnTo>
                  <a:pt x="195263" y="1631950"/>
                </a:lnTo>
                <a:close/>
                <a:moveTo>
                  <a:pt x="195263" y="1539875"/>
                </a:moveTo>
                <a:lnTo>
                  <a:pt x="1766888" y="1539875"/>
                </a:lnTo>
                <a:lnTo>
                  <a:pt x="1766888" y="1570038"/>
                </a:lnTo>
                <a:lnTo>
                  <a:pt x="195263" y="1570038"/>
                </a:lnTo>
                <a:lnTo>
                  <a:pt x="195263" y="1539875"/>
                </a:lnTo>
                <a:close/>
                <a:moveTo>
                  <a:pt x="1240155" y="603250"/>
                </a:moveTo>
                <a:lnTo>
                  <a:pt x="1357056" y="603250"/>
                </a:lnTo>
                <a:lnTo>
                  <a:pt x="1357056" y="1188182"/>
                </a:lnTo>
                <a:lnTo>
                  <a:pt x="1493838" y="1188182"/>
                </a:lnTo>
                <a:lnTo>
                  <a:pt x="1493838" y="1296988"/>
                </a:lnTo>
                <a:lnTo>
                  <a:pt x="1071563" y="1296988"/>
                </a:lnTo>
                <a:lnTo>
                  <a:pt x="1071563" y="1188182"/>
                </a:lnTo>
                <a:lnTo>
                  <a:pt x="1207550" y="1188182"/>
                </a:lnTo>
                <a:lnTo>
                  <a:pt x="1207550" y="820068"/>
                </a:lnTo>
                <a:lnTo>
                  <a:pt x="1201586" y="822053"/>
                </a:lnTo>
                <a:lnTo>
                  <a:pt x="1194826" y="824833"/>
                </a:lnTo>
                <a:lnTo>
                  <a:pt x="1180909" y="828407"/>
                </a:lnTo>
                <a:lnTo>
                  <a:pt x="1165402" y="831981"/>
                </a:lnTo>
                <a:lnTo>
                  <a:pt x="1148304" y="834760"/>
                </a:lnTo>
                <a:lnTo>
                  <a:pt x="1130809" y="837143"/>
                </a:lnTo>
                <a:lnTo>
                  <a:pt x="1111723" y="838732"/>
                </a:lnTo>
                <a:lnTo>
                  <a:pt x="1091842" y="839526"/>
                </a:lnTo>
                <a:lnTo>
                  <a:pt x="1071563" y="839923"/>
                </a:lnTo>
                <a:lnTo>
                  <a:pt x="1071563" y="738265"/>
                </a:lnTo>
                <a:lnTo>
                  <a:pt x="1080311" y="737073"/>
                </a:lnTo>
                <a:lnTo>
                  <a:pt x="1089456" y="735882"/>
                </a:lnTo>
                <a:lnTo>
                  <a:pt x="1097806" y="734294"/>
                </a:lnTo>
                <a:lnTo>
                  <a:pt x="1106156" y="732705"/>
                </a:lnTo>
                <a:lnTo>
                  <a:pt x="1114109" y="730720"/>
                </a:lnTo>
                <a:lnTo>
                  <a:pt x="1121664" y="728734"/>
                </a:lnTo>
                <a:lnTo>
                  <a:pt x="1129218" y="726352"/>
                </a:lnTo>
                <a:lnTo>
                  <a:pt x="1136376" y="723969"/>
                </a:lnTo>
                <a:lnTo>
                  <a:pt x="1143931" y="720792"/>
                </a:lnTo>
                <a:lnTo>
                  <a:pt x="1150690" y="718012"/>
                </a:lnTo>
                <a:lnTo>
                  <a:pt x="1156654" y="714438"/>
                </a:lnTo>
                <a:lnTo>
                  <a:pt x="1163016" y="711262"/>
                </a:lnTo>
                <a:lnTo>
                  <a:pt x="1168981" y="707688"/>
                </a:lnTo>
                <a:lnTo>
                  <a:pt x="1174945" y="704114"/>
                </a:lnTo>
                <a:lnTo>
                  <a:pt x="1180512" y="699746"/>
                </a:lnTo>
                <a:lnTo>
                  <a:pt x="1186079" y="695775"/>
                </a:lnTo>
                <a:lnTo>
                  <a:pt x="1191248" y="691407"/>
                </a:lnTo>
                <a:lnTo>
                  <a:pt x="1195621" y="686641"/>
                </a:lnTo>
                <a:lnTo>
                  <a:pt x="1200393" y="682273"/>
                </a:lnTo>
                <a:lnTo>
                  <a:pt x="1204767" y="677111"/>
                </a:lnTo>
                <a:lnTo>
                  <a:pt x="1208743" y="671551"/>
                </a:lnTo>
                <a:lnTo>
                  <a:pt x="1213117" y="666389"/>
                </a:lnTo>
                <a:lnTo>
                  <a:pt x="1216298" y="661227"/>
                </a:lnTo>
                <a:lnTo>
                  <a:pt x="1220274" y="655270"/>
                </a:lnTo>
                <a:lnTo>
                  <a:pt x="1223057" y="649314"/>
                </a:lnTo>
                <a:lnTo>
                  <a:pt x="1226636" y="643357"/>
                </a:lnTo>
                <a:lnTo>
                  <a:pt x="1229022" y="637003"/>
                </a:lnTo>
                <a:lnTo>
                  <a:pt x="1231407" y="630650"/>
                </a:lnTo>
                <a:lnTo>
                  <a:pt x="1234191" y="623899"/>
                </a:lnTo>
                <a:lnTo>
                  <a:pt x="1236179" y="617148"/>
                </a:lnTo>
                <a:lnTo>
                  <a:pt x="1240155" y="603250"/>
                </a:lnTo>
                <a:close/>
                <a:moveTo>
                  <a:pt x="763507" y="603250"/>
                </a:moveTo>
                <a:lnTo>
                  <a:pt x="880806" y="603250"/>
                </a:lnTo>
                <a:lnTo>
                  <a:pt x="880806" y="1188182"/>
                </a:lnTo>
                <a:lnTo>
                  <a:pt x="1017588" y="1188182"/>
                </a:lnTo>
                <a:lnTo>
                  <a:pt x="1017588" y="1296988"/>
                </a:lnTo>
                <a:lnTo>
                  <a:pt x="595313" y="1296988"/>
                </a:lnTo>
                <a:lnTo>
                  <a:pt x="595313" y="1188182"/>
                </a:lnTo>
                <a:lnTo>
                  <a:pt x="731300" y="1188182"/>
                </a:lnTo>
                <a:lnTo>
                  <a:pt x="731300" y="820068"/>
                </a:lnTo>
                <a:lnTo>
                  <a:pt x="725336" y="822053"/>
                </a:lnTo>
                <a:lnTo>
                  <a:pt x="718576" y="824833"/>
                </a:lnTo>
                <a:lnTo>
                  <a:pt x="704659" y="828407"/>
                </a:lnTo>
                <a:lnTo>
                  <a:pt x="688754" y="831981"/>
                </a:lnTo>
                <a:lnTo>
                  <a:pt x="672054" y="834760"/>
                </a:lnTo>
                <a:lnTo>
                  <a:pt x="654161" y="837143"/>
                </a:lnTo>
                <a:lnTo>
                  <a:pt x="635473" y="838732"/>
                </a:lnTo>
                <a:lnTo>
                  <a:pt x="615592" y="839526"/>
                </a:lnTo>
                <a:lnTo>
                  <a:pt x="595313" y="839923"/>
                </a:lnTo>
                <a:lnTo>
                  <a:pt x="595313" y="738265"/>
                </a:lnTo>
                <a:lnTo>
                  <a:pt x="604061" y="737073"/>
                </a:lnTo>
                <a:lnTo>
                  <a:pt x="612809" y="735882"/>
                </a:lnTo>
                <a:lnTo>
                  <a:pt x="621159" y="734294"/>
                </a:lnTo>
                <a:lnTo>
                  <a:pt x="629906" y="732705"/>
                </a:lnTo>
                <a:lnTo>
                  <a:pt x="637859" y="730720"/>
                </a:lnTo>
                <a:lnTo>
                  <a:pt x="645414" y="728734"/>
                </a:lnTo>
                <a:lnTo>
                  <a:pt x="652968" y="726352"/>
                </a:lnTo>
                <a:lnTo>
                  <a:pt x="660126" y="723969"/>
                </a:lnTo>
                <a:lnTo>
                  <a:pt x="667283" y="720792"/>
                </a:lnTo>
                <a:lnTo>
                  <a:pt x="674042" y="718012"/>
                </a:lnTo>
                <a:lnTo>
                  <a:pt x="680404" y="714438"/>
                </a:lnTo>
                <a:lnTo>
                  <a:pt x="686766" y="711262"/>
                </a:lnTo>
                <a:lnTo>
                  <a:pt x="692731" y="707688"/>
                </a:lnTo>
                <a:lnTo>
                  <a:pt x="698695" y="704114"/>
                </a:lnTo>
                <a:lnTo>
                  <a:pt x="704262" y="699746"/>
                </a:lnTo>
                <a:lnTo>
                  <a:pt x="709431" y="695775"/>
                </a:lnTo>
                <a:lnTo>
                  <a:pt x="714600" y="691407"/>
                </a:lnTo>
                <a:lnTo>
                  <a:pt x="719371" y="686641"/>
                </a:lnTo>
                <a:lnTo>
                  <a:pt x="724143" y="682273"/>
                </a:lnTo>
                <a:lnTo>
                  <a:pt x="728119" y="677111"/>
                </a:lnTo>
                <a:lnTo>
                  <a:pt x="732493" y="671551"/>
                </a:lnTo>
                <a:lnTo>
                  <a:pt x="736469" y="666389"/>
                </a:lnTo>
                <a:lnTo>
                  <a:pt x="740048" y="661227"/>
                </a:lnTo>
                <a:lnTo>
                  <a:pt x="744024" y="655270"/>
                </a:lnTo>
                <a:lnTo>
                  <a:pt x="746807" y="649314"/>
                </a:lnTo>
                <a:lnTo>
                  <a:pt x="749988" y="643357"/>
                </a:lnTo>
                <a:lnTo>
                  <a:pt x="752772" y="637003"/>
                </a:lnTo>
                <a:lnTo>
                  <a:pt x="755157" y="630650"/>
                </a:lnTo>
                <a:lnTo>
                  <a:pt x="757941" y="623899"/>
                </a:lnTo>
                <a:lnTo>
                  <a:pt x="759929" y="617148"/>
                </a:lnTo>
                <a:lnTo>
                  <a:pt x="763507" y="603250"/>
                </a:lnTo>
                <a:close/>
                <a:moveTo>
                  <a:pt x="252860" y="274637"/>
                </a:moveTo>
                <a:lnTo>
                  <a:pt x="243333" y="275431"/>
                </a:lnTo>
                <a:lnTo>
                  <a:pt x="233806" y="276622"/>
                </a:lnTo>
                <a:lnTo>
                  <a:pt x="224676" y="279003"/>
                </a:lnTo>
                <a:lnTo>
                  <a:pt x="216340" y="282178"/>
                </a:lnTo>
                <a:lnTo>
                  <a:pt x="207607" y="286147"/>
                </a:lnTo>
                <a:lnTo>
                  <a:pt x="199668" y="290909"/>
                </a:lnTo>
                <a:lnTo>
                  <a:pt x="192523" y="296465"/>
                </a:lnTo>
                <a:lnTo>
                  <a:pt x="185774" y="302815"/>
                </a:lnTo>
                <a:lnTo>
                  <a:pt x="179820" y="309562"/>
                </a:lnTo>
                <a:lnTo>
                  <a:pt x="174263" y="316706"/>
                </a:lnTo>
                <a:lnTo>
                  <a:pt x="169499" y="324644"/>
                </a:lnTo>
                <a:lnTo>
                  <a:pt x="165530" y="332581"/>
                </a:lnTo>
                <a:lnTo>
                  <a:pt x="162354" y="341312"/>
                </a:lnTo>
                <a:lnTo>
                  <a:pt x="159972" y="350837"/>
                </a:lnTo>
                <a:lnTo>
                  <a:pt x="158385" y="359965"/>
                </a:lnTo>
                <a:lnTo>
                  <a:pt x="157988" y="369490"/>
                </a:lnTo>
                <a:lnTo>
                  <a:pt x="157988" y="1619647"/>
                </a:lnTo>
                <a:lnTo>
                  <a:pt x="158385" y="1629569"/>
                </a:lnTo>
                <a:lnTo>
                  <a:pt x="159972" y="1639094"/>
                </a:lnTo>
                <a:lnTo>
                  <a:pt x="162354" y="1647825"/>
                </a:lnTo>
                <a:lnTo>
                  <a:pt x="165530" y="1656953"/>
                </a:lnTo>
                <a:lnTo>
                  <a:pt x="169499" y="1665288"/>
                </a:lnTo>
                <a:lnTo>
                  <a:pt x="174263" y="1672828"/>
                </a:lnTo>
                <a:lnTo>
                  <a:pt x="179820" y="1679972"/>
                </a:lnTo>
                <a:lnTo>
                  <a:pt x="185774" y="1686719"/>
                </a:lnTo>
                <a:lnTo>
                  <a:pt x="192523" y="1693069"/>
                </a:lnTo>
                <a:lnTo>
                  <a:pt x="199668" y="1698625"/>
                </a:lnTo>
                <a:lnTo>
                  <a:pt x="207607" y="1702991"/>
                </a:lnTo>
                <a:lnTo>
                  <a:pt x="216340" y="1707356"/>
                </a:lnTo>
                <a:lnTo>
                  <a:pt x="224676" y="1710531"/>
                </a:lnTo>
                <a:lnTo>
                  <a:pt x="233806" y="1712913"/>
                </a:lnTo>
                <a:lnTo>
                  <a:pt x="243333" y="1714103"/>
                </a:lnTo>
                <a:lnTo>
                  <a:pt x="252860" y="1714897"/>
                </a:lnTo>
                <a:lnTo>
                  <a:pt x="1741040" y="1714897"/>
                </a:lnTo>
                <a:lnTo>
                  <a:pt x="1750567" y="1714103"/>
                </a:lnTo>
                <a:lnTo>
                  <a:pt x="1759697" y="1712913"/>
                </a:lnTo>
                <a:lnTo>
                  <a:pt x="1769224" y="1710531"/>
                </a:lnTo>
                <a:lnTo>
                  <a:pt x="1777560" y="1707356"/>
                </a:lnTo>
                <a:lnTo>
                  <a:pt x="1785896" y="1702991"/>
                </a:lnTo>
                <a:lnTo>
                  <a:pt x="1794232" y="1698625"/>
                </a:lnTo>
                <a:lnTo>
                  <a:pt x="1801377" y="1693069"/>
                </a:lnTo>
                <a:lnTo>
                  <a:pt x="1808126" y="1686719"/>
                </a:lnTo>
                <a:lnTo>
                  <a:pt x="1813683" y="1679972"/>
                </a:lnTo>
                <a:lnTo>
                  <a:pt x="1819240" y="1672828"/>
                </a:lnTo>
                <a:lnTo>
                  <a:pt x="1824401" y="1665288"/>
                </a:lnTo>
                <a:lnTo>
                  <a:pt x="1828370" y="1656953"/>
                </a:lnTo>
                <a:lnTo>
                  <a:pt x="1831546" y="1647825"/>
                </a:lnTo>
                <a:lnTo>
                  <a:pt x="1833531" y="1639094"/>
                </a:lnTo>
                <a:lnTo>
                  <a:pt x="1835516" y="1629569"/>
                </a:lnTo>
                <a:lnTo>
                  <a:pt x="1835912" y="1619647"/>
                </a:lnTo>
                <a:lnTo>
                  <a:pt x="1835912" y="369490"/>
                </a:lnTo>
                <a:lnTo>
                  <a:pt x="1835516" y="359965"/>
                </a:lnTo>
                <a:lnTo>
                  <a:pt x="1833531" y="350837"/>
                </a:lnTo>
                <a:lnTo>
                  <a:pt x="1831546" y="341312"/>
                </a:lnTo>
                <a:lnTo>
                  <a:pt x="1828370" y="332581"/>
                </a:lnTo>
                <a:lnTo>
                  <a:pt x="1824401" y="324644"/>
                </a:lnTo>
                <a:lnTo>
                  <a:pt x="1819240" y="316706"/>
                </a:lnTo>
                <a:lnTo>
                  <a:pt x="1813683" y="309562"/>
                </a:lnTo>
                <a:lnTo>
                  <a:pt x="1808126" y="302815"/>
                </a:lnTo>
                <a:lnTo>
                  <a:pt x="1801377" y="296465"/>
                </a:lnTo>
                <a:lnTo>
                  <a:pt x="1794232" y="290909"/>
                </a:lnTo>
                <a:lnTo>
                  <a:pt x="1785896" y="286147"/>
                </a:lnTo>
                <a:lnTo>
                  <a:pt x="1777560" y="282178"/>
                </a:lnTo>
                <a:lnTo>
                  <a:pt x="1769224" y="279003"/>
                </a:lnTo>
                <a:lnTo>
                  <a:pt x="1759697" y="276622"/>
                </a:lnTo>
                <a:lnTo>
                  <a:pt x="1750567" y="275431"/>
                </a:lnTo>
                <a:lnTo>
                  <a:pt x="1741040" y="274637"/>
                </a:lnTo>
                <a:lnTo>
                  <a:pt x="1613221" y="274637"/>
                </a:lnTo>
                <a:lnTo>
                  <a:pt x="1613221" y="338931"/>
                </a:lnTo>
                <a:lnTo>
                  <a:pt x="1366316" y="338931"/>
                </a:lnTo>
                <a:lnTo>
                  <a:pt x="1366316" y="274637"/>
                </a:lnTo>
                <a:lnTo>
                  <a:pt x="596622" y="274637"/>
                </a:lnTo>
                <a:lnTo>
                  <a:pt x="596622" y="338931"/>
                </a:lnTo>
                <a:lnTo>
                  <a:pt x="349717" y="338931"/>
                </a:lnTo>
                <a:lnTo>
                  <a:pt x="349717" y="274637"/>
                </a:lnTo>
                <a:lnTo>
                  <a:pt x="252860" y="274637"/>
                </a:lnTo>
                <a:close/>
                <a:moveTo>
                  <a:pt x="442207" y="0"/>
                </a:moveTo>
                <a:lnTo>
                  <a:pt x="565660" y="0"/>
                </a:lnTo>
                <a:lnTo>
                  <a:pt x="565660" y="116284"/>
                </a:lnTo>
                <a:lnTo>
                  <a:pt x="1397278" y="116284"/>
                </a:lnTo>
                <a:lnTo>
                  <a:pt x="1397278" y="215503"/>
                </a:lnTo>
                <a:lnTo>
                  <a:pt x="1397278" y="307975"/>
                </a:lnTo>
                <a:lnTo>
                  <a:pt x="1461188" y="307975"/>
                </a:lnTo>
                <a:lnTo>
                  <a:pt x="1461188" y="0"/>
                </a:lnTo>
                <a:lnTo>
                  <a:pt x="1551296" y="0"/>
                </a:lnTo>
                <a:lnTo>
                  <a:pt x="1551296" y="116284"/>
                </a:lnTo>
                <a:lnTo>
                  <a:pt x="1741040" y="116284"/>
                </a:lnTo>
                <a:lnTo>
                  <a:pt x="1754140" y="116681"/>
                </a:lnTo>
                <a:lnTo>
                  <a:pt x="1766446" y="117475"/>
                </a:lnTo>
                <a:lnTo>
                  <a:pt x="1779148" y="119062"/>
                </a:lnTo>
                <a:lnTo>
                  <a:pt x="1791851" y="121840"/>
                </a:lnTo>
                <a:lnTo>
                  <a:pt x="1804156" y="124222"/>
                </a:lnTo>
                <a:lnTo>
                  <a:pt x="1816065" y="127794"/>
                </a:lnTo>
                <a:lnTo>
                  <a:pt x="1827973" y="131762"/>
                </a:lnTo>
                <a:lnTo>
                  <a:pt x="1839088" y="136525"/>
                </a:lnTo>
                <a:lnTo>
                  <a:pt x="1850600" y="141684"/>
                </a:lnTo>
                <a:lnTo>
                  <a:pt x="1861318" y="147240"/>
                </a:lnTo>
                <a:lnTo>
                  <a:pt x="1872035" y="152797"/>
                </a:lnTo>
                <a:lnTo>
                  <a:pt x="1882356" y="159544"/>
                </a:lnTo>
                <a:lnTo>
                  <a:pt x="1892280" y="167084"/>
                </a:lnTo>
                <a:lnTo>
                  <a:pt x="1901807" y="174228"/>
                </a:lnTo>
                <a:lnTo>
                  <a:pt x="1911334" y="182165"/>
                </a:lnTo>
                <a:lnTo>
                  <a:pt x="1919670" y="190500"/>
                </a:lnTo>
                <a:lnTo>
                  <a:pt x="1928006" y="199231"/>
                </a:lnTo>
                <a:lnTo>
                  <a:pt x="1935945" y="208756"/>
                </a:lnTo>
                <a:lnTo>
                  <a:pt x="1943884" y="218281"/>
                </a:lnTo>
                <a:lnTo>
                  <a:pt x="1951029" y="228203"/>
                </a:lnTo>
                <a:lnTo>
                  <a:pt x="1957380" y="238125"/>
                </a:lnTo>
                <a:lnTo>
                  <a:pt x="1963732" y="249237"/>
                </a:lnTo>
                <a:lnTo>
                  <a:pt x="1968892" y="259953"/>
                </a:lnTo>
                <a:lnTo>
                  <a:pt x="1974052" y="271065"/>
                </a:lnTo>
                <a:lnTo>
                  <a:pt x="1978816" y="282575"/>
                </a:lnTo>
                <a:lnTo>
                  <a:pt x="1982389" y="294084"/>
                </a:lnTo>
                <a:lnTo>
                  <a:pt x="1985961" y="306387"/>
                </a:lnTo>
                <a:lnTo>
                  <a:pt x="1988740" y="318690"/>
                </a:lnTo>
                <a:lnTo>
                  <a:pt x="1991122" y="330994"/>
                </a:lnTo>
                <a:lnTo>
                  <a:pt x="1992709" y="344090"/>
                </a:lnTo>
                <a:lnTo>
                  <a:pt x="1993503" y="356790"/>
                </a:lnTo>
                <a:lnTo>
                  <a:pt x="1993900" y="369490"/>
                </a:lnTo>
                <a:lnTo>
                  <a:pt x="1993900" y="1619647"/>
                </a:lnTo>
                <a:lnTo>
                  <a:pt x="1993503" y="1632744"/>
                </a:lnTo>
                <a:lnTo>
                  <a:pt x="1992709" y="1645841"/>
                </a:lnTo>
                <a:lnTo>
                  <a:pt x="1991122" y="1658541"/>
                </a:lnTo>
                <a:lnTo>
                  <a:pt x="1988740" y="1670844"/>
                </a:lnTo>
                <a:lnTo>
                  <a:pt x="1985961" y="1682750"/>
                </a:lnTo>
                <a:lnTo>
                  <a:pt x="1982389" y="1695053"/>
                </a:lnTo>
                <a:lnTo>
                  <a:pt x="1978816" y="1706960"/>
                </a:lnTo>
                <a:lnTo>
                  <a:pt x="1974052" y="1718469"/>
                </a:lnTo>
                <a:lnTo>
                  <a:pt x="1968892" y="1729581"/>
                </a:lnTo>
                <a:lnTo>
                  <a:pt x="1963732" y="1740694"/>
                </a:lnTo>
                <a:lnTo>
                  <a:pt x="1957380" y="1751410"/>
                </a:lnTo>
                <a:lnTo>
                  <a:pt x="1951029" y="1761331"/>
                </a:lnTo>
                <a:lnTo>
                  <a:pt x="1943884" y="1771650"/>
                </a:lnTo>
                <a:lnTo>
                  <a:pt x="1935945" y="1780778"/>
                </a:lnTo>
                <a:lnTo>
                  <a:pt x="1928006" y="1789906"/>
                </a:lnTo>
                <a:lnTo>
                  <a:pt x="1919670" y="1799035"/>
                </a:lnTo>
                <a:lnTo>
                  <a:pt x="1911334" y="1807369"/>
                </a:lnTo>
                <a:lnTo>
                  <a:pt x="1901807" y="1815306"/>
                </a:lnTo>
                <a:lnTo>
                  <a:pt x="1892280" y="1822847"/>
                </a:lnTo>
                <a:lnTo>
                  <a:pt x="1882356" y="1829594"/>
                </a:lnTo>
                <a:lnTo>
                  <a:pt x="1872035" y="1836341"/>
                </a:lnTo>
                <a:lnTo>
                  <a:pt x="1861318" y="1842294"/>
                </a:lnTo>
                <a:lnTo>
                  <a:pt x="1850600" y="1848247"/>
                </a:lnTo>
                <a:lnTo>
                  <a:pt x="1839088" y="1853406"/>
                </a:lnTo>
                <a:lnTo>
                  <a:pt x="1827973" y="1857375"/>
                </a:lnTo>
                <a:lnTo>
                  <a:pt x="1816065" y="1861741"/>
                </a:lnTo>
                <a:lnTo>
                  <a:pt x="1804156" y="1864916"/>
                </a:lnTo>
                <a:lnTo>
                  <a:pt x="1791851" y="1868091"/>
                </a:lnTo>
                <a:lnTo>
                  <a:pt x="1779148" y="1870075"/>
                </a:lnTo>
                <a:lnTo>
                  <a:pt x="1766446" y="1871663"/>
                </a:lnTo>
                <a:lnTo>
                  <a:pt x="1754140" y="1872456"/>
                </a:lnTo>
                <a:lnTo>
                  <a:pt x="1741040" y="1873250"/>
                </a:lnTo>
                <a:lnTo>
                  <a:pt x="252860" y="1873250"/>
                </a:lnTo>
                <a:lnTo>
                  <a:pt x="239760" y="1872456"/>
                </a:lnTo>
                <a:lnTo>
                  <a:pt x="227058" y="1871663"/>
                </a:lnTo>
                <a:lnTo>
                  <a:pt x="214355" y="1870075"/>
                </a:lnTo>
                <a:lnTo>
                  <a:pt x="201653" y="1868091"/>
                </a:lnTo>
                <a:lnTo>
                  <a:pt x="189744" y="1864916"/>
                </a:lnTo>
                <a:lnTo>
                  <a:pt x="177835" y="1861741"/>
                </a:lnTo>
                <a:lnTo>
                  <a:pt x="165927" y="1857375"/>
                </a:lnTo>
                <a:lnTo>
                  <a:pt x="154018" y="1853406"/>
                </a:lnTo>
                <a:lnTo>
                  <a:pt x="143300" y="1848247"/>
                </a:lnTo>
                <a:lnTo>
                  <a:pt x="132186" y="1842294"/>
                </a:lnTo>
                <a:lnTo>
                  <a:pt x="121865" y="1836341"/>
                </a:lnTo>
                <a:lnTo>
                  <a:pt x="111147" y="1829594"/>
                </a:lnTo>
                <a:lnTo>
                  <a:pt x="101620" y="1822847"/>
                </a:lnTo>
                <a:lnTo>
                  <a:pt x="91696" y="1815306"/>
                </a:lnTo>
                <a:lnTo>
                  <a:pt x="82566" y="1807369"/>
                </a:lnTo>
                <a:lnTo>
                  <a:pt x="74230" y="1799035"/>
                </a:lnTo>
                <a:lnTo>
                  <a:pt x="65497" y="1789906"/>
                </a:lnTo>
                <a:lnTo>
                  <a:pt x="57558" y="1780778"/>
                </a:lnTo>
                <a:lnTo>
                  <a:pt x="50016" y="1771650"/>
                </a:lnTo>
                <a:lnTo>
                  <a:pt x="42871" y="1761331"/>
                </a:lnTo>
                <a:lnTo>
                  <a:pt x="36520" y="1751410"/>
                </a:lnTo>
                <a:lnTo>
                  <a:pt x="30168" y="1740694"/>
                </a:lnTo>
                <a:lnTo>
                  <a:pt x="24611" y="1729581"/>
                </a:lnTo>
                <a:lnTo>
                  <a:pt x="19848" y="1718469"/>
                </a:lnTo>
                <a:lnTo>
                  <a:pt x="15084" y="1706960"/>
                </a:lnTo>
                <a:lnTo>
                  <a:pt x="11115" y="1695053"/>
                </a:lnTo>
                <a:lnTo>
                  <a:pt x="7939" y="1682750"/>
                </a:lnTo>
                <a:lnTo>
                  <a:pt x="4763" y="1670844"/>
                </a:lnTo>
                <a:lnTo>
                  <a:pt x="2779" y="1658541"/>
                </a:lnTo>
                <a:lnTo>
                  <a:pt x="1191" y="1645841"/>
                </a:lnTo>
                <a:lnTo>
                  <a:pt x="0" y="1632744"/>
                </a:lnTo>
                <a:lnTo>
                  <a:pt x="0" y="1619647"/>
                </a:lnTo>
                <a:lnTo>
                  <a:pt x="0" y="369490"/>
                </a:lnTo>
                <a:lnTo>
                  <a:pt x="0" y="356790"/>
                </a:lnTo>
                <a:lnTo>
                  <a:pt x="1191" y="344090"/>
                </a:lnTo>
                <a:lnTo>
                  <a:pt x="2779" y="330994"/>
                </a:lnTo>
                <a:lnTo>
                  <a:pt x="4763" y="318690"/>
                </a:lnTo>
                <a:lnTo>
                  <a:pt x="7939" y="306387"/>
                </a:lnTo>
                <a:lnTo>
                  <a:pt x="11115" y="294084"/>
                </a:lnTo>
                <a:lnTo>
                  <a:pt x="15084" y="282575"/>
                </a:lnTo>
                <a:lnTo>
                  <a:pt x="19848" y="271065"/>
                </a:lnTo>
                <a:lnTo>
                  <a:pt x="24611" y="259953"/>
                </a:lnTo>
                <a:lnTo>
                  <a:pt x="30168" y="249237"/>
                </a:lnTo>
                <a:lnTo>
                  <a:pt x="36520" y="238125"/>
                </a:lnTo>
                <a:lnTo>
                  <a:pt x="42871" y="228203"/>
                </a:lnTo>
                <a:lnTo>
                  <a:pt x="50016" y="218281"/>
                </a:lnTo>
                <a:lnTo>
                  <a:pt x="57558" y="208756"/>
                </a:lnTo>
                <a:lnTo>
                  <a:pt x="65497" y="199231"/>
                </a:lnTo>
                <a:lnTo>
                  <a:pt x="74230" y="190500"/>
                </a:lnTo>
                <a:lnTo>
                  <a:pt x="82566" y="182165"/>
                </a:lnTo>
                <a:lnTo>
                  <a:pt x="91696" y="174228"/>
                </a:lnTo>
                <a:lnTo>
                  <a:pt x="101620" y="167084"/>
                </a:lnTo>
                <a:lnTo>
                  <a:pt x="111147" y="159544"/>
                </a:lnTo>
                <a:lnTo>
                  <a:pt x="121865" y="152797"/>
                </a:lnTo>
                <a:lnTo>
                  <a:pt x="132186" y="147240"/>
                </a:lnTo>
                <a:lnTo>
                  <a:pt x="143300" y="141684"/>
                </a:lnTo>
                <a:lnTo>
                  <a:pt x="154018" y="136525"/>
                </a:lnTo>
                <a:lnTo>
                  <a:pt x="165927" y="131762"/>
                </a:lnTo>
                <a:lnTo>
                  <a:pt x="177835" y="127794"/>
                </a:lnTo>
                <a:lnTo>
                  <a:pt x="189744" y="124222"/>
                </a:lnTo>
                <a:lnTo>
                  <a:pt x="201653" y="121840"/>
                </a:lnTo>
                <a:lnTo>
                  <a:pt x="214355" y="119062"/>
                </a:lnTo>
                <a:lnTo>
                  <a:pt x="227058" y="117475"/>
                </a:lnTo>
                <a:lnTo>
                  <a:pt x="239760" y="116681"/>
                </a:lnTo>
                <a:lnTo>
                  <a:pt x="252860" y="116284"/>
                </a:lnTo>
                <a:lnTo>
                  <a:pt x="380679" y="116284"/>
                </a:lnTo>
                <a:lnTo>
                  <a:pt x="380679" y="215503"/>
                </a:lnTo>
                <a:lnTo>
                  <a:pt x="380679" y="307975"/>
                </a:lnTo>
                <a:lnTo>
                  <a:pt x="442207" y="307975"/>
                </a:lnTo>
                <a:lnTo>
                  <a:pt x="442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343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5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85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5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5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75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25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95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57" grpId="0" animBg="1"/>
      <p:bldP spid="64" grpId="0"/>
      <p:bldP spid="66" grpId="0" animBg="1"/>
      <p:bldP spid="67" grpId="0"/>
      <p:bldP spid="68" grpId="0" animBg="1"/>
      <p:bldP spid="81" grpId="0"/>
      <p:bldP spid="82" grpId="0" animBg="1"/>
      <p:bldP spid="83" grpId="0"/>
      <p:bldP spid="84" grpId="0" animBg="1"/>
      <p:bldP spid="85" grpId="0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圆角矩形 97"/>
          <p:cNvSpPr/>
          <p:nvPr/>
        </p:nvSpPr>
        <p:spPr>
          <a:xfrm>
            <a:off x="6182225" y="4149080"/>
            <a:ext cx="5315962" cy="7640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24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3557945" y="2553514"/>
            <a:ext cx="5513168" cy="7640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476400" y="2104118"/>
            <a:ext cx="1230525" cy="1688231"/>
            <a:chOff x="1032992" y="2432634"/>
            <a:chExt cx="1230525" cy="1688231"/>
          </a:xfrm>
        </p:grpSpPr>
        <p:sp>
          <p:nvSpPr>
            <p:cNvPr id="46" name="任意多边形 45"/>
            <p:cNvSpPr/>
            <p:nvPr/>
          </p:nvSpPr>
          <p:spPr>
            <a:xfrm>
              <a:off x="1067786" y="2432634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KSO_Shape"/>
            <p:cNvSpPr>
              <a:spLocks/>
            </p:cNvSpPr>
            <p:nvPr/>
          </p:nvSpPr>
          <p:spPr bwMode="auto">
            <a:xfrm>
              <a:off x="1450338" y="2837335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1032992" y="3398149"/>
              <a:ext cx="1193800" cy="3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 第一</a:t>
              </a:r>
              <a:r>
                <a:rPr lang="zh-CN" altLang="en-US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步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698644" y="2676142"/>
            <a:ext cx="1238805" cy="1688231"/>
            <a:chOff x="2255236" y="3004658"/>
            <a:chExt cx="1238805" cy="1688231"/>
          </a:xfrm>
        </p:grpSpPr>
        <p:sp>
          <p:nvSpPr>
            <p:cNvPr id="50" name="任意多边形 49"/>
            <p:cNvSpPr/>
            <p:nvPr/>
          </p:nvSpPr>
          <p:spPr>
            <a:xfrm flipH="1">
              <a:off x="2298310" y="3004658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KSO_Shape"/>
            <p:cNvSpPr>
              <a:spLocks/>
            </p:cNvSpPr>
            <p:nvPr/>
          </p:nvSpPr>
          <p:spPr bwMode="auto">
            <a:xfrm>
              <a:off x="2675625" y="3406937"/>
              <a:ext cx="441100" cy="441836"/>
            </a:xfrm>
            <a:custGeom>
              <a:avLst/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85"/>
            <p:cNvSpPr txBox="1"/>
            <p:nvPr/>
          </p:nvSpPr>
          <p:spPr>
            <a:xfrm>
              <a:off x="2255236" y="3965724"/>
              <a:ext cx="1193800" cy="3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第二步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2827797" y="2123368"/>
            <a:ext cx="973171" cy="0"/>
          </a:xfrm>
          <a:prstGeom prst="line">
            <a:avLst/>
          </a:prstGeom>
          <a:ln>
            <a:solidFill>
              <a:srgbClr val="87704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3972243" y="2914492"/>
            <a:ext cx="973171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5222413" y="3637208"/>
            <a:ext cx="973171" cy="0"/>
          </a:xfrm>
          <a:prstGeom prst="line">
            <a:avLst/>
          </a:prstGeom>
          <a:ln>
            <a:solidFill>
              <a:srgbClr val="87704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圆角矩形 87"/>
          <p:cNvSpPr/>
          <p:nvPr/>
        </p:nvSpPr>
        <p:spPr>
          <a:xfrm>
            <a:off x="4945414" y="3344526"/>
            <a:ext cx="5315962" cy="7640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3015851" y="1760350"/>
            <a:ext cx="5157145" cy="7640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13"/>
          <p:cNvSpPr txBox="1"/>
          <p:nvPr/>
        </p:nvSpPr>
        <p:spPr>
          <a:xfrm>
            <a:off x="3984873" y="1927864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请在这里输入你工作中一些不足之处和需要改进的地方。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89"/>
          <p:cNvSpPr txBox="1"/>
          <p:nvPr/>
        </p:nvSpPr>
        <p:spPr>
          <a:xfrm>
            <a:off x="5077712" y="2678645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defRPr>
            </a:lvl1pPr>
          </a:lstStyle>
          <a:p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请在这里输入你工作中一些不足之处和需要改进的地方。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6314529" y="3388516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请在这里输入你工作中一些不足之处和需要改进的地方。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5161483" y="3901009"/>
            <a:ext cx="1230525" cy="1688231"/>
            <a:chOff x="3494041" y="3716886"/>
            <a:chExt cx="1230525" cy="1688231"/>
          </a:xfrm>
        </p:grpSpPr>
        <p:sp>
          <p:nvSpPr>
            <p:cNvPr id="94" name="任意多边形 93"/>
            <p:cNvSpPr/>
            <p:nvPr/>
          </p:nvSpPr>
          <p:spPr>
            <a:xfrm flipH="1">
              <a:off x="3528835" y="3716886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KSO_Shape"/>
            <p:cNvSpPr>
              <a:spLocks/>
            </p:cNvSpPr>
            <p:nvPr/>
          </p:nvSpPr>
          <p:spPr bwMode="auto">
            <a:xfrm>
              <a:off x="3899886" y="4107374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文本框 86"/>
            <p:cNvSpPr txBox="1"/>
            <p:nvPr/>
          </p:nvSpPr>
          <p:spPr>
            <a:xfrm>
              <a:off x="3494041" y="4712872"/>
              <a:ext cx="1193800" cy="3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第四步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7" name="直接连接符 96"/>
          <p:cNvCxnSpPr/>
          <p:nvPr/>
        </p:nvCxnSpPr>
        <p:spPr>
          <a:xfrm>
            <a:off x="6420560" y="4437112"/>
            <a:ext cx="973171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文本框 91"/>
          <p:cNvSpPr txBox="1"/>
          <p:nvPr/>
        </p:nvSpPr>
        <p:spPr>
          <a:xfrm>
            <a:off x="7583588" y="4193070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请在这里输入你工作中一些不足之处和需要改进的地方。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3937449" y="3388370"/>
            <a:ext cx="1230525" cy="1688231"/>
            <a:chOff x="3937449" y="3388370"/>
            <a:chExt cx="1230525" cy="1688231"/>
          </a:xfrm>
        </p:grpSpPr>
        <p:grpSp>
          <p:nvGrpSpPr>
            <p:cNvPr id="101" name="组合 100"/>
            <p:cNvGrpSpPr/>
            <p:nvPr/>
          </p:nvGrpSpPr>
          <p:grpSpPr>
            <a:xfrm>
              <a:off x="3937449" y="3388370"/>
              <a:ext cx="1230525" cy="1688231"/>
              <a:chOff x="3494041" y="3716886"/>
              <a:chExt cx="1230525" cy="1688231"/>
            </a:xfrm>
            <a:solidFill>
              <a:srgbClr val="FC4B41"/>
            </a:solidFill>
          </p:grpSpPr>
          <p:sp>
            <p:nvSpPr>
              <p:cNvPr id="103" name="任意多边形 102"/>
              <p:cNvSpPr/>
              <p:nvPr/>
            </p:nvSpPr>
            <p:spPr>
              <a:xfrm flipH="1">
                <a:off x="3528835" y="3716886"/>
                <a:ext cx="1195731" cy="1688231"/>
              </a:xfrm>
              <a:custGeom>
                <a:avLst/>
                <a:gdLst>
                  <a:gd name="connsiteX0" fmla="*/ 602108 w 1364578"/>
                  <a:gd name="connsiteY0" fmla="*/ 0 h 1926623"/>
                  <a:gd name="connsiteX1" fmla="*/ 1364578 w 1364578"/>
                  <a:gd name="connsiteY1" fmla="*/ 0 h 1926623"/>
                  <a:gd name="connsiteX2" fmla="*/ 1364578 w 1364578"/>
                  <a:gd name="connsiteY2" fmla="*/ 1926623 h 1926623"/>
                  <a:gd name="connsiteX3" fmla="*/ 0 w 1364578"/>
                  <a:gd name="connsiteY3" fmla="*/ 1926623 h 1926623"/>
                  <a:gd name="connsiteX4" fmla="*/ 0 w 1364578"/>
                  <a:gd name="connsiteY4" fmla="*/ 602108 h 1926623"/>
                  <a:gd name="connsiteX5" fmla="*/ 602108 w 1364578"/>
                  <a:gd name="connsiteY5" fmla="*/ 0 h 192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78" h="1926623">
                    <a:moveTo>
                      <a:pt x="602108" y="0"/>
                    </a:moveTo>
                    <a:lnTo>
                      <a:pt x="1364578" y="0"/>
                    </a:lnTo>
                    <a:lnTo>
                      <a:pt x="1364578" y="1926623"/>
                    </a:lnTo>
                    <a:lnTo>
                      <a:pt x="0" y="1926623"/>
                    </a:lnTo>
                    <a:lnTo>
                      <a:pt x="0" y="602108"/>
                    </a:lnTo>
                    <a:cubicBezTo>
                      <a:pt x="0" y="269573"/>
                      <a:pt x="269573" y="0"/>
                      <a:pt x="602108" y="0"/>
                    </a:cubicBezTo>
                    <a:close/>
                  </a:path>
                </a:pathLst>
              </a:custGeom>
              <a:solidFill>
                <a:srgbClr val="8770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文本框 86"/>
              <p:cNvSpPr txBox="1"/>
              <p:nvPr/>
            </p:nvSpPr>
            <p:spPr>
              <a:xfrm>
                <a:off x="3494041" y="4712872"/>
                <a:ext cx="1193800" cy="37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第三步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2" name="Freeform 126"/>
            <p:cNvSpPr>
              <a:spLocks noChangeAspect="1" noEditPoints="1"/>
            </p:cNvSpPr>
            <p:nvPr/>
          </p:nvSpPr>
          <p:spPr bwMode="auto">
            <a:xfrm>
              <a:off x="4385843" y="3856787"/>
              <a:ext cx="297012" cy="371653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srgbClr val="0EDEB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88017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85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5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25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25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0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95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95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950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" grpId="0"/>
      <p:bldP spid="5" grpId="0" animBg="1"/>
      <p:bldP spid="6" grpId="0"/>
      <p:bldP spid="34" grpId="0" animBg="1"/>
      <p:bldP spid="35" grpId="0"/>
      <p:bldP spid="44" grpId="0" animBg="1"/>
      <p:bldP spid="88" grpId="0" animBg="1"/>
      <p:bldP spid="89" grpId="0" animBg="1"/>
      <p:bldP spid="90" grpId="0"/>
      <p:bldP spid="91" grpId="0"/>
      <p:bldP spid="92" grpId="0"/>
      <p:bldP spid="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25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-32084" y="2979130"/>
            <a:ext cx="12240125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" fmla="*/ 0 w 12721389"/>
              <a:gd name="connsiteY0" fmla="*/ 503854 h 1049626"/>
              <a:gd name="connsiteX1" fmla="*/ 3593431 w 12721389"/>
              <a:gd name="connsiteY1" fmla="*/ 22591 h 1049626"/>
              <a:gd name="connsiteX2" fmla="*/ 7908758 w 12721389"/>
              <a:gd name="connsiteY2" fmla="*/ 1049286 h 1049626"/>
              <a:gd name="connsiteX3" fmla="*/ 11774905 w 12721389"/>
              <a:gd name="connsiteY3" fmla="*/ 134886 h 1049626"/>
              <a:gd name="connsiteX4" fmla="*/ 12721389 w 12721389"/>
              <a:gd name="connsiteY4" fmla="*/ 6549 h 1049626"/>
              <a:gd name="connsiteX0" fmla="*/ 0 w 12368463"/>
              <a:gd name="connsiteY0" fmla="*/ 498433 h 1044197"/>
              <a:gd name="connsiteX1" fmla="*/ 3593431 w 12368463"/>
              <a:gd name="connsiteY1" fmla="*/ 17170 h 1044197"/>
              <a:gd name="connsiteX2" fmla="*/ 7908758 w 12368463"/>
              <a:gd name="connsiteY2" fmla="*/ 1043865 h 1044197"/>
              <a:gd name="connsiteX3" fmla="*/ 11774905 w 12368463"/>
              <a:gd name="connsiteY3" fmla="*/ 129465 h 1044197"/>
              <a:gd name="connsiteX4" fmla="*/ 12368463 w 12368463"/>
              <a:gd name="connsiteY4" fmla="*/ 113423 h 1044197"/>
              <a:gd name="connsiteX0" fmla="*/ 0 w 12368463"/>
              <a:gd name="connsiteY0" fmla="*/ 498433 h 1044197"/>
              <a:gd name="connsiteX1" fmla="*/ 3593431 w 12368463"/>
              <a:gd name="connsiteY1" fmla="*/ 17170 h 1044197"/>
              <a:gd name="connsiteX2" fmla="*/ 7908758 w 12368463"/>
              <a:gd name="connsiteY2" fmla="*/ 1043865 h 1044197"/>
              <a:gd name="connsiteX3" fmla="*/ 11774905 w 12368463"/>
              <a:gd name="connsiteY3" fmla="*/ 129465 h 1044197"/>
              <a:gd name="connsiteX4" fmla="*/ 12368463 w 12368463"/>
              <a:gd name="connsiteY4" fmla="*/ 113423 h 1044197"/>
              <a:gd name="connsiteX0" fmla="*/ 0 w 12368463"/>
              <a:gd name="connsiteY0" fmla="*/ 498433 h 1045860"/>
              <a:gd name="connsiteX1" fmla="*/ 3593431 w 12368463"/>
              <a:gd name="connsiteY1" fmla="*/ 17170 h 1045860"/>
              <a:gd name="connsiteX2" fmla="*/ 7908758 w 12368463"/>
              <a:gd name="connsiteY2" fmla="*/ 1043865 h 1045860"/>
              <a:gd name="connsiteX3" fmla="*/ 11357810 w 12368463"/>
              <a:gd name="connsiteY3" fmla="*/ 273844 h 1045860"/>
              <a:gd name="connsiteX4" fmla="*/ 12368463 w 12368463"/>
              <a:gd name="connsiteY4" fmla="*/ 113423 h 1045860"/>
              <a:gd name="connsiteX0" fmla="*/ 0 w 12368463"/>
              <a:gd name="connsiteY0" fmla="*/ 503294 h 1146765"/>
              <a:gd name="connsiteX1" fmla="*/ 3593431 w 12368463"/>
              <a:gd name="connsiteY1" fmla="*/ 22031 h 1146765"/>
              <a:gd name="connsiteX2" fmla="*/ 8855242 w 12368463"/>
              <a:gd name="connsiteY2" fmla="*/ 1144979 h 1146765"/>
              <a:gd name="connsiteX3" fmla="*/ 11357810 w 12368463"/>
              <a:gd name="connsiteY3" fmla="*/ 278705 h 1146765"/>
              <a:gd name="connsiteX4" fmla="*/ 12368463 w 12368463"/>
              <a:gd name="connsiteY4" fmla="*/ 118284 h 1146765"/>
              <a:gd name="connsiteX0" fmla="*/ 0 w 12368463"/>
              <a:gd name="connsiteY0" fmla="*/ 503294 h 1157827"/>
              <a:gd name="connsiteX1" fmla="*/ 3593431 w 12368463"/>
              <a:gd name="connsiteY1" fmla="*/ 22031 h 1157827"/>
              <a:gd name="connsiteX2" fmla="*/ 8855242 w 12368463"/>
              <a:gd name="connsiteY2" fmla="*/ 1144979 h 1157827"/>
              <a:gd name="connsiteX3" fmla="*/ 11357810 w 12368463"/>
              <a:gd name="connsiteY3" fmla="*/ 599547 h 1157827"/>
              <a:gd name="connsiteX4" fmla="*/ 12368463 w 12368463"/>
              <a:gd name="connsiteY4" fmla="*/ 118284 h 1157827"/>
              <a:gd name="connsiteX0" fmla="*/ 0 w 12368463"/>
              <a:gd name="connsiteY0" fmla="*/ 503294 h 1161527"/>
              <a:gd name="connsiteX1" fmla="*/ 3593431 w 12368463"/>
              <a:gd name="connsiteY1" fmla="*/ 22031 h 1161527"/>
              <a:gd name="connsiteX2" fmla="*/ 8855242 w 12368463"/>
              <a:gd name="connsiteY2" fmla="*/ 1144979 h 1161527"/>
              <a:gd name="connsiteX3" fmla="*/ 11357810 w 12368463"/>
              <a:gd name="connsiteY3" fmla="*/ 599547 h 1161527"/>
              <a:gd name="connsiteX4" fmla="*/ 12368463 w 12368463"/>
              <a:gd name="connsiteY4" fmla="*/ 118284 h 1161527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855242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855242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678779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45790"/>
              <a:gd name="connsiteX1" fmla="*/ 3593431 w 12609094"/>
              <a:gd name="connsiteY1" fmla="*/ 22031 h 1145790"/>
              <a:gd name="connsiteX2" fmla="*/ 8678779 w 12609094"/>
              <a:gd name="connsiteY2" fmla="*/ 1144979 h 1145790"/>
              <a:gd name="connsiteX3" fmla="*/ 12609094 w 12609094"/>
              <a:gd name="connsiteY3" fmla="*/ 198494 h 1145790"/>
              <a:gd name="connsiteX0" fmla="*/ 0 w 12609094"/>
              <a:gd name="connsiteY0" fmla="*/ 458098 h 1100219"/>
              <a:gd name="connsiteX1" fmla="*/ 4010526 w 12609094"/>
              <a:gd name="connsiteY1" fmla="*/ 24961 h 1100219"/>
              <a:gd name="connsiteX2" fmla="*/ 8678779 w 12609094"/>
              <a:gd name="connsiteY2" fmla="*/ 1099783 h 1100219"/>
              <a:gd name="connsiteX3" fmla="*/ 12609094 w 12609094"/>
              <a:gd name="connsiteY3" fmla="*/ 153298 h 1100219"/>
              <a:gd name="connsiteX0" fmla="*/ 0 w 12609094"/>
              <a:gd name="connsiteY0" fmla="*/ 459006 h 1117160"/>
              <a:gd name="connsiteX1" fmla="*/ 4010526 w 12609094"/>
              <a:gd name="connsiteY1" fmla="*/ 25869 h 1117160"/>
              <a:gd name="connsiteX2" fmla="*/ 8999621 w 12609094"/>
              <a:gd name="connsiteY2" fmla="*/ 1116733 h 1117160"/>
              <a:gd name="connsiteX3" fmla="*/ 12609094 w 12609094"/>
              <a:gd name="connsiteY3" fmla="*/ 154206 h 1117160"/>
              <a:gd name="connsiteX0" fmla="*/ 0 w 12288251"/>
              <a:gd name="connsiteY0" fmla="*/ 459006 h 1118949"/>
              <a:gd name="connsiteX1" fmla="*/ 4010526 w 12288251"/>
              <a:gd name="connsiteY1" fmla="*/ 25869 h 1118949"/>
              <a:gd name="connsiteX2" fmla="*/ 8999621 w 12288251"/>
              <a:gd name="connsiteY2" fmla="*/ 1116733 h 1118949"/>
              <a:gd name="connsiteX3" fmla="*/ 12288251 w 12288251"/>
              <a:gd name="connsiteY3" fmla="*/ 298585 h 1118949"/>
              <a:gd name="connsiteX0" fmla="*/ 0 w 12288251"/>
              <a:gd name="connsiteY0" fmla="*/ 459006 h 1119678"/>
              <a:gd name="connsiteX1" fmla="*/ 4010526 w 12288251"/>
              <a:gd name="connsiteY1" fmla="*/ 25869 h 1119678"/>
              <a:gd name="connsiteX2" fmla="*/ 8999621 w 12288251"/>
              <a:gd name="connsiteY2" fmla="*/ 1116733 h 1119678"/>
              <a:gd name="connsiteX3" fmla="*/ 12288251 w 12288251"/>
              <a:gd name="connsiteY3" fmla="*/ 298585 h 1119678"/>
              <a:gd name="connsiteX0" fmla="*/ 0 w 12336378"/>
              <a:gd name="connsiteY0" fmla="*/ 459006 h 1119678"/>
              <a:gd name="connsiteX1" fmla="*/ 4010526 w 12336378"/>
              <a:gd name="connsiteY1" fmla="*/ 25869 h 1119678"/>
              <a:gd name="connsiteX2" fmla="*/ 8999621 w 12336378"/>
              <a:gd name="connsiteY2" fmla="*/ 1116733 h 1119678"/>
              <a:gd name="connsiteX3" fmla="*/ 12336378 w 12336378"/>
              <a:gd name="connsiteY3" fmla="*/ 298585 h 1119678"/>
              <a:gd name="connsiteX0" fmla="*/ 0 w 12336378"/>
              <a:gd name="connsiteY0" fmla="*/ 459006 h 1119864"/>
              <a:gd name="connsiteX1" fmla="*/ 4010526 w 12336378"/>
              <a:gd name="connsiteY1" fmla="*/ 25869 h 1119864"/>
              <a:gd name="connsiteX2" fmla="*/ 8999621 w 12336378"/>
              <a:gd name="connsiteY2" fmla="*/ 1116733 h 1119864"/>
              <a:gd name="connsiteX3" fmla="*/ 12336378 w 12336378"/>
              <a:gd name="connsiteY3" fmla="*/ 298585 h 1119864"/>
              <a:gd name="connsiteX0" fmla="*/ 0 w 12336378"/>
              <a:gd name="connsiteY0" fmla="*/ 459920 h 1136723"/>
              <a:gd name="connsiteX1" fmla="*/ 4010526 w 12336378"/>
              <a:gd name="connsiteY1" fmla="*/ 26783 h 1136723"/>
              <a:gd name="connsiteX2" fmla="*/ 9160042 w 12336378"/>
              <a:gd name="connsiteY2" fmla="*/ 1133689 h 1136723"/>
              <a:gd name="connsiteX3" fmla="*/ 12336378 w 12336378"/>
              <a:gd name="connsiteY3" fmla="*/ 299499 h 1136723"/>
              <a:gd name="connsiteX0" fmla="*/ 0 w 12336378"/>
              <a:gd name="connsiteY0" fmla="*/ 489883 h 1167372"/>
              <a:gd name="connsiteX1" fmla="*/ 3930315 w 12336378"/>
              <a:gd name="connsiteY1" fmla="*/ 24662 h 1167372"/>
              <a:gd name="connsiteX2" fmla="*/ 9160042 w 12336378"/>
              <a:gd name="connsiteY2" fmla="*/ 1163652 h 1167372"/>
              <a:gd name="connsiteX3" fmla="*/ 12336378 w 12336378"/>
              <a:gd name="connsiteY3" fmla="*/ 329462 h 1167372"/>
              <a:gd name="connsiteX0" fmla="*/ 0 w 12336378"/>
              <a:gd name="connsiteY0" fmla="*/ 489883 h 1167372"/>
              <a:gd name="connsiteX1" fmla="*/ 3930315 w 12336378"/>
              <a:gd name="connsiteY1" fmla="*/ 24662 h 1167372"/>
              <a:gd name="connsiteX2" fmla="*/ 9160042 w 12336378"/>
              <a:gd name="connsiteY2" fmla="*/ 1163652 h 1167372"/>
              <a:gd name="connsiteX3" fmla="*/ 12336378 w 12336378"/>
              <a:gd name="connsiteY3" fmla="*/ 329462 h 1167372"/>
              <a:gd name="connsiteX0" fmla="*/ 0 w 12336378"/>
              <a:gd name="connsiteY0" fmla="*/ 489883 h 1166384"/>
              <a:gd name="connsiteX1" fmla="*/ 3930315 w 12336378"/>
              <a:gd name="connsiteY1" fmla="*/ 24662 h 1166384"/>
              <a:gd name="connsiteX2" fmla="*/ 9160042 w 12336378"/>
              <a:gd name="connsiteY2" fmla="*/ 1163652 h 1166384"/>
              <a:gd name="connsiteX3" fmla="*/ 12336378 w 12336378"/>
              <a:gd name="connsiteY3" fmla="*/ 329462 h 1166384"/>
              <a:gd name="connsiteX0" fmla="*/ 0 w 12256167"/>
              <a:gd name="connsiteY0" fmla="*/ 489883 h 1168885"/>
              <a:gd name="connsiteX1" fmla="*/ 3930315 w 12256167"/>
              <a:gd name="connsiteY1" fmla="*/ 24662 h 1168885"/>
              <a:gd name="connsiteX2" fmla="*/ 9160042 w 12256167"/>
              <a:gd name="connsiteY2" fmla="*/ 1163652 h 1168885"/>
              <a:gd name="connsiteX3" fmla="*/ 12256167 w 12256167"/>
              <a:gd name="connsiteY3" fmla="*/ 425715 h 1168885"/>
              <a:gd name="connsiteX0" fmla="*/ 0 w 12240125"/>
              <a:gd name="connsiteY0" fmla="*/ 238646 h 1254532"/>
              <a:gd name="connsiteX1" fmla="*/ 3914273 w 12240125"/>
              <a:gd name="connsiteY1" fmla="*/ 110309 h 1254532"/>
              <a:gd name="connsiteX2" fmla="*/ 9144000 w 12240125"/>
              <a:gd name="connsiteY2" fmla="*/ 1249299 h 1254532"/>
              <a:gd name="connsiteX3" fmla="*/ 12240125 w 12240125"/>
              <a:gd name="connsiteY3" fmla="*/ 511362 h 1254532"/>
              <a:gd name="connsiteX0" fmla="*/ 0 w 12240125"/>
              <a:gd name="connsiteY0" fmla="*/ 259219 h 1275890"/>
              <a:gd name="connsiteX1" fmla="*/ 3978441 w 12240125"/>
              <a:gd name="connsiteY1" fmla="*/ 98798 h 1275890"/>
              <a:gd name="connsiteX2" fmla="*/ 9144000 w 12240125"/>
              <a:gd name="connsiteY2" fmla="*/ 1269872 h 1275890"/>
              <a:gd name="connsiteX3" fmla="*/ 12240125 w 12240125"/>
              <a:gd name="connsiteY3" fmla="*/ 531935 h 1275890"/>
              <a:gd name="connsiteX0" fmla="*/ 0 w 12240125"/>
              <a:gd name="connsiteY0" fmla="*/ 259219 h 1271902"/>
              <a:gd name="connsiteX1" fmla="*/ 3978441 w 12240125"/>
              <a:gd name="connsiteY1" fmla="*/ 98798 h 1271902"/>
              <a:gd name="connsiteX2" fmla="*/ 9144000 w 12240125"/>
              <a:gd name="connsiteY2" fmla="*/ 1269872 h 1271902"/>
              <a:gd name="connsiteX3" fmla="*/ 12240125 w 12240125"/>
              <a:gd name="connsiteY3" fmla="*/ 531935 h 1271902"/>
              <a:gd name="connsiteX0" fmla="*/ 0 w 12240125"/>
              <a:gd name="connsiteY0" fmla="*/ 259219 h 1271902"/>
              <a:gd name="connsiteX1" fmla="*/ 3978441 w 12240125"/>
              <a:gd name="connsiteY1" fmla="*/ 98798 h 1271902"/>
              <a:gd name="connsiteX2" fmla="*/ 8999621 w 12240125"/>
              <a:gd name="connsiteY2" fmla="*/ 1269872 h 1271902"/>
              <a:gd name="connsiteX3" fmla="*/ 12240125 w 12240125"/>
              <a:gd name="connsiteY3" fmla="*/ 531935 h 127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63965" y="3335348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01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7" name="矩形 56"/>
          <p:cNvSpPr/>
          <p:nvPr/>
        </p:nvSpPr>
        <p:spPr>
          <a:xfrm>
            <a:off x="2830958" y="3431325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02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8" name="矩形 57"/>
          <p:cNvSpPr/>
          <p:nvPr/>
        </p:nvSpPr>
        <p:spPr>
          <a:xfrm>
            <a:off x="5107122" y="394140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03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9" name="矩形 58"/>
          <p:cNvSpPr/>
          <p:nvPr/>
        </p:nvSpPr>
        <p:spPr>
          <a:xfrm>
            <a:off x="7237244" y="2492896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04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0" name="矩形 59"/>
          <p:cNvSpPr/>
          <p:nvPr/>
        </p:nvSpPr>
        <p:spPr>
          <a:xfrm>
            <a:off x="9467771" y="2348880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05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1312185" y="2647567"/>
            <a:ext cx="663125" cy="663125"/>
            <a:chOff x="8077071" y="845254"/>
            <a:chExt cx="2036801" cy="2036802"/>
          </a:xfrm>
        </p:grpSpPr>
        <p:sp>
          <p:nvSpPr>
            <p:cNvPr id="62" name="椭圆 61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3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579178" y="2743544"/>
            <a:ext cx="663125" cy="663125"/>
            <a:chOff x="8125599" y="1434035"/>
            <a:chExt cx="2036802" cy="2036802"/>
          </a:xfrm>
        </p:grpSpPr>
        <p:sp>
          <p:nvSpPr>
            <p:cNvPr id="65" name="椭圆 6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6" name="Freeform 261"/>
            <p:cNvSpPr>
              <a:spLocks/>
            </p:cNvSpPr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855345" y="3253626"/>
            <a:ext cx="663125" cy="663125"/>
            <a:chOff x="8125599" y="1434035"/>
            <a:chExt cx="2036802" cy="2036802"/>
          </a:xfrm>
        </p:grpSpPr>
        <p:sp>
          <p:nvSpPr>
            <p:cNvPr id="68" name="椭圆 6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69" name="组合 68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70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7985466" y="3849513"/>
            <a:ext cx="663125" cy="663125"/>
            <a:chOff x="8125599" y="1434035"/>
            <a:chExt cx="2036802" cy="2036802"/>
          </a:xfrm>
        </p:grpSpPr>
        <p:sp>
          <p:nvSpPr>
            <p:cNvPr id="81" name="椭圆 80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2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0215992" y="3771407"/>
            <a:ext cx="663125" cy="663125"/>
            <a:chOff x="8125599" y="1434035"/>
            <a:chExt cx="2036802" cy="2036802"/>
          </a:xfrm>
        </p:grpSpPr>
        <p:sp>
          <p:nvSpPr>
            <p:cNvPr id="84" name="椭圆 83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5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09542292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5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6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61" presetID="2" presetClass="entr" presetSubtype="1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63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64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69" presetID="2" presetClass="entr" presetSubtype="1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1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72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77" presetID="2" presetClass="entr" presetSubtype="1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0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85" presetID="2" presetClass="entr" presetSubtype="1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87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8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/>
          <p:bldP spid="34" grpId="0" animBg="1"/>
          <p:bldP spid="35" grpId="0"/>
          <p:bldP spid="55" grpId="0" animBg="1"/>
          <p:bldP spid="56" grpId="0"/>
          <p:bldP spid="57" grpId="0"/>
          <p:bldP spid="58" grpId="0"/>
          <p:bldP spid="59" grpId="0"/>
          <p:bldP spid="6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6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6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7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8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/>
          <p:bldP spid="34" grpId="0" animBg="1"/>
          <p:bldP spid="35" grpId="0"/>
          <p:bldP spid="55" grpId="0" animBg="1"/>
          <p:bldP spid="56" grpId="0"/>
          <p:bldP spid="57" grpId="0"/>
          <p:bldP spid="58" grpId="0"/>
          <p:bldP spid="59" grpId="0"/>
          <p:bldP spid="60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26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417067" y="2067005"/>
            <a:ext cx="1872208" cy="1872208"/>
          </a:xfrm>
          <a:prstGeom prst="ellipse">
            <a:avLst/>
          </a:prstGeom>
          <a:noFill/>
          <a:ln w="111125">
            <a:solidFill>
              <a:srgbClr val="877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饼形 43"/>
          <p:cNvSpPr/>
          <p:nvPr/>
        </p:nvSpPr>
        <p:spPr>
          <a:xfrm rot="8081635">
            <a:off x="1362990" y="1994463"/>
            <a:ext cx="1980360" cy="1991191"/>
          </a:xfrm>
          <a:prstGeom prst="pie">
            <a:avLst>
              <a:gd name="adj1" fmla="val 10763955"/>
              <a:gd name="adj2" fmla="val 16200000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Freeform 84"/>
          <p:cNvSpPr>
            <a:spLocks noChangeAspect="1" noEditPoints="1" noChangeArrowheads="1"/>
          </p:cNvSpPr>
          <p:nvPr/>
        </p:nvSpPr>
        <p:spPr bwMode="auto">
          <a:xfrm>
            <a:off x="1705099" y="2768485"/>
            <a:ext cx="522378" cy="516499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solidFill>
                <a:schemeClr val="accent6">
                  <a:lumMod val="75000"/>
                </a:schemeClr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6" name="标题 4"/>
          <p:cNvSpPr txBox="1">
            <a:spLocks/>
          </p:cNvSpPr>
          <p:nvPr/>
        </p:nvSpPr>
        <p:spPr>
          <a:xfrm>
            <a:off x="1273051" y="4077072"/>
            <a:ext cx="2088230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641205" y="2780928"/>
            <a:ext cx="432046" cy="438336"/>
            <a:chOff x="2641205" y="2780928"/>
            <a:chExt cx="432046" cy="438336"/>
          </a:xfrm>
        </p:grpSpPr>
        <p:sp>
          <p:nvSpPr>
            <p:cNvPr id="48" name="椭圆 47"/>
            <p:cNvSpPr/>
            <p:nvPr/>
          </p:nvSpPr>
          <p:spPr>
            <a:xfrm>
              <a:off x="2713211" y="2841574"/>
              <a:ext cx="288032" cy="2880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9" name="标题 4"/>
            <p:cNvSpPr txBox="1">
              <a:spLocks/>
            </p:cNvSpPr>
            <p:nvPr/>
          </p:nvSpPr>
          <p:spPr>
            <a:xfrm>
              <a:off x="2641205" y="2780928"/>
              <a:ext cx="432046" cy="4383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400" dirty="0">
                  <a:solidFill>
                    <a:schemeClr val="accent6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1</a:t>
              </a:r>
            </a:p>
          </p:txBody>
        </p:sp>
      </p:grpSp>
      <p:sp>
        <p:nvSpPr>
          <p:cNvPr id="50" name="椭圆 49"/>
          <p:cNvSpPr/>
          <p:nvPr/>
        </p:nvSpPr>
        <p:spPr>
          <a:xfrm>
            <a:off x="3901344" y="2054429"/>
            <a:ext cx="1872208" cy="1872208"/>
          </a:xfrm>
          <a:prstGeom prst="ellipse">
            <a:avLst/>
          </a:prstGeom>
          <a:noFill/>
          <a:ln w="111125">
            <a:solidFill>
              <a:srgbClr val="877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饼形 50"/>
          <p:cNvSpPr/>
          <p:nvPr/>
        </p:nvSpPr>
        <p:spPr>
          <a:xfrm rot="5400000">
            <a:off x="3847267" y="1981887"/>
            <a:ext cx="1980360" cy="1991191"/>
          </a:xfrm>
          <a:prstGeom prst="pie">
            <a:avLst>
              <a:gd name="adj1" fmla="val 10763955"/>
              <a:gd name="adj2" fmla="val 29277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标题 4"/>
          <p:cNvSpPr txBox="1">
            <a:spLocks/>
          </p:cNvSpPr>
          <p:nvPr/>
        </p:nvSpPr>
        <p:spPr>
          <a:xfrm>
            <a:off x="3757328" y="4064496"/>
            <a:ext cx="2088230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125482" y="2768352"/>
            <a:ext cx="432046" cy="438336"/>
            <a:chOff x="2641205" y="2780928"/>
            <a:chExt cx="432046" cy="438336"/>
          </a:xfrm>
        </p:grpSpPr>
        <p:sp>
          <p:nvSpPr>
            <p:cNvPr id="54" name="椭圆 53"/>
            <p:cNvSpPr/>
            <p:nvPr/>
          </p:nvSpPr>
          <p:spPr>
            <a:xfrm>
              <a:off x="2713211" y="2841574"/>
              <a:ext cx="288032" cy="2880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6" name="标题 4"/>
            <p:cNvSpPr txBox="1">
              <a:spLocks/>
            </p:cNvSpPr>
            <p:nvPr/>
          </p:nvSpPr>
          <p:spPr>
            <a:xfrm>
              <a:off x="2641205" y="2780928"/>
              <a:ext cx="432046" cy="4383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400" dirty="0" smtClean="0">
                  <a:solidFill>
                    <a:schemeClr val="accent6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2400" dirty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153371" y="2636912"/>
            <a:ext cx="537577" cy="645657"/>
            <a:chOff x="5501727" y="1556792"/>
            <a:chExt cx="1019221" cy="1224136"/>
          </a:xfrm>
          <a:solidFill>
            <a:schemeClr val="accent6">
              <a:lumMod val="75000"/>
            </a:schemeClr>
          </a:solidFill>
        </p:grpSpPr>
        <p:sp>
          <p:nvSpPr>
            <p:cNvPr id="88" name="矩形 87"/>
            <p:cNvSpPr/>
            <p:nvPr/>
          </p:nvSpPr>
          <p:spPr>
            <a:xfrm>
              <a:off x="5617267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5501727" y="1876363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593377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5818235" y="2141536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628513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6169588" y="1700809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94" name="椭圆 93"/>
          <p:cNvSpPr/>
          <p:nvPr/>
        </p:nvSpPr>
        <p:spPr>
          <a:xfrm>
            <a:off x="6457627" y="2054429"/>
            <a:ext cx="1872208" cy="1872208"/>
          </a:xfrm>
          <a:prstGeom prst="ellipse">
            <a:avLst/>
          </a:prstGeom>
          <a:noFill/>
          <a:ln w="111125">
            <a:solidFill>
              <a:srgbClr val="877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饼形 94"/>
          <p:cNvSpPr/>
          <p:nvPr/>
        </p:nvSpPr>
        <p:spPr>
          <a:xfrm rot="3031722">
            <a:off x="6403550" y="1981887"/>
            <a:ext cx="1980360" cy="1991191"/>
          </a:xfrm>
          <a:prstGeom prst="pie">
            <a:avLst>
              <a:gd name="adj1" fmla="val 10763955"/>
              <a:gd name="adj2" fmla="val 5401600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6" name="标题 4"/>
          <p:cNvSpPr txBox="1">
            <a:spLocks/>
          </p:cNvSpPr>
          <p:nvPr/>
        </p:nvSpPr>
        <p:spPr>
          <a:xfrm>
            <a:off x="6313611" y="4064496"/>
            <a:ext cx="2088230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7681765" y="2768352"/>
            <a:ext cx="432046" cy="438336"/>
            <a:chOff x="2641205" y="2780928"/>
            <a:chExt cx="432046" cy="438336"/>
          </a:xfrm>
        </p:grpSpPr>
        <p:sp>
          <p:nvSpPr>
            <p:cNvPr id="98" name="椭圆 97"/>
            <p:cNvSpPr/>
            <p:nvPr/>
          </p:nvSpPr>
          <p:spPr>
            <a:xfrm>
              <a:off x="2713211" y="2841574"/>
              <a:ext cx="288032" cy="2880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9" name="标题 4"/>
            <p:cNvSpPr txBox="1">
              <a:spLocks/>
            </p:cNvSpPr>
            <p:nvPr/>
          </p:nvSpPr>
          <p:spPr>
            <a:xfrm>
              <a:off x="2641205" y="2780928"/>
              <a:ext cx="432046" cy="4383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400" dirty="0" smtClean="0">
                  <a:solidFill>
                    <a:schemeClr val="accent6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3</a:t>
              </a:r>
              <a:endParaRPr lang="en-US" altLang="zh-CN" sz="2400" dirty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组合 116"/>
          <p:cNvGrpSpPr>
            <a:grpSpLocks/>
          </p:cNvGrpSpPr>
          <p:nvPr/>
        </p:nvGrpSpPr>
        <p:grpSpPr bwMode="auto">
          <a:xfrm>
            <a:off x="6601643" y="2636912"/>
            <a:ext cx="469179" cy="549506"/>
            <a:chOff x="0" y="0"/>
            <a:chExt cx="1223776" cy="1433216"/>
          </a:xfrm>
          <a:solidFill>
            <a:schemeClr val="accent6">
              <a:lumMod val="75000"/>
            </a:schemeClr>
          </a:solidFill>
        </p:grpSpPr>
        <p:grpSp>
          <p:nvGrpSpPr>
            <p:cNvPr id="101" name="组合 111"/>
            <p:cNvGrpSpPr>
              <a:grpSpLocks/>
            </p:cNvGrpSpPr>
            <p:nvPr/>
          </p:nvGrpSpPr>
          <p:grpSpPr bwMode="auto">
            <a:xfrm>
              <a:off x="0" y="0"/>
              <a:ext cx="1223776" cy="1433216"/>
              <a:chOff x="0" y="0"/>
              <a:chExt cx="1223776" cy="1433216"/>
            </a:xfrm>
            <a:grpFill/>
          </p:grpSpPr>
          <p:sp>
            <p:nvSpPr>
              <p:cNvPr id="103" name="任意多边形 1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08988" cy="1208988"/>
              </a:xfrm>
              <a:custGeom>
                <a:avLst/>
                <a:gdLst>
                  <a:gd name="T0" fmla="*/ 604493 w 1208988"/>
                  <a:gd name="T1" fmla="*/ 172493 h 1208988"/>
                  <a:gd name="T2" fmla="*/ 172493 w 1208988"/>
                  <a:gd name="T3" fmla="*/ 604493 h 1208988"/>
                  <a:gd name="T4" fmla="*/ 604493 w 1208988"/>
                  <a:gd name="T5" fmla="*/ 1036493 h 1208988"/>
                  <a:gd name="T6" fmla="*/ 1036493 w 1208988"/>
                  <a:gd name="T7" fmla="*/ 604493 h 1208988"/>
                  <a:gd name="T8" fmla="*/ 604493 w 1208988"/>
                  <a:gd name="T9" fmla="*/ 172493 h 1208988"/>
                  <a:gd name="T10" fmla="*/ 604494 w 1208988"/>
                  <a:gd name="T11" fmla="*/ 0 h 1208988"/>
                  <a:gd name="T12" fmla="*/ 1208988 w 1208988"/>
                  <a:gd name="T13" fmla="*/ 604494 h 1208988"/>
                  <a:gd name="T14" fmla="*/ 604494 w 1208988"/>
                  <a:gd name="T15" fmla="*/ 1208988 h 1208988"/>
                  <a:gd name="T16" fmla="*/ 0 w 1208988"/>
                  <a:gd name="T17" fmla="*/ 604494 h 1208988"/>
                  <a:gd name="T18" fmla="*/ 604494 w 1208988"/>
                  <a:gd name="T19" fmla="*/ 0 h 12089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8988"/>
                  <a:gd name="T31" fmla="*/ 0 h 1208988"/>
                  <a:gd name="T32" fmla="*/ 1208988 w 1208988"/>
                  <a:gd name="T33" fmla="*/ 1208988 h 12089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8988" h="1208988">
                    <a:moveTo>
                      <a:pt x="604493" y="172493"/>
                    </a:moveTo>
                    <a:cubicBezTo>
                      <a:pt x="365906" y="172493"/>
                      <a:pt x="172493" y="365906"/>
                      <a:pt x="172493" y="604493"/>
                    </a:cubicBezTo>
                    <a:cubicBezTo>
                      <a:pt x="172493" y="843080"/>
                      <a:pt x="365906" y="1036493"/>
                      <a:pt x="604493" y="1036493"/>
                    </a:cubicBezTo>
                    <a:cubicBezTo>
                      <a:pt x="843080" y="1036493"/>
                      <a:pt x="1036493" y="843080"/>
                      <a:pt x="1036493" y="604493"/>
                    </a:cubicBezTo>
                    <a:cubicBezTo>
                      <a:pt x="1036493" y="365906"/>
                      <a:pt x="843080" y="172493"/>
                      <a:pt x="604493" y="172493"/>
                    </a:cubicBezTo>
                    <a:close/>
                    <a:moveTo>
                      <a:pt x="604494" y="0"/>
                    </a:moveTo>
                    <a:cubicBezTo>
                      <a:pt x="938347" y="0"/>
                      <a:pt x="1208988" y="270641"/>
                      <a:pt x="1208988" y="604494"/>
                    </a:cubicBezTo>
                    <a:cubicBezTo>
                      <a:pt x="1208988" y="938347"/>
                      <a:pt x="938347" y="1208988"/>
                      <a:pt x="604494" y="1208988"/>
                    </a:cubicBezTo>
                    <a:cubicBezTo>
                      <a:pt x="270641" y="1208988"/>
                      <a:pt x="0" y="938347"/>
                      <a:pt x="0" y="604494"/>
                    </a:cubicBezTo>
                    <a:cubicBezTo>
                      <a:pt x="0" y="270641"/>
                      <a:pt x="270641" y="0"/>
                      <a:pt x="604494" y="0"/>
                    </a:cubicBezTo>
                    <a:close/>
                  </a:path>
                </a:pathLst>
              </a:custGeom>
              <a:grpFill/>
              <a:ln w="25400">
                <a:noFill/>
                <a:bevel/>
                <a:headEnd/>
                <a:tailEnd/>
              </a:ln>
              <a:ex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4" name="矩形 113"/>
              <p:cNvSpPr>
                <a:spLocks noChangeArrowheads="1"/>
              </p:cNvSpPr>
              <p:nvPr/>
            </p:nvSpPr>
            <p:spPr bwMode="auto">
              <a:xfrm rot="2709662">
                <a:off x="839707" y="1049147"/>
                <a:ext cx="496626" cy="271512"/>
              </a:xfrm>
              <a:prstGeom prst="rect">
                <a:avLst/>
              </a:prstGeom>
              <a:grpFill/>
              <a:ln w="25400">
                <a:noFill/>
                <a:bevel/>
                <a:headEnd/>
                <a:tailEnd/>
              </a:ln>
              <a:ex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2" name="矩形 115"/>
            <p:cNvSpPr>
              <a:spLocks noChangeArrowheads="1"/>
            </p:cNvSpPr>
            <p:nvPr/>
          </p:nvSpPr>
          <p:spPr bwMode="auto">
            <a:xfrm>
              <a:off x="403756" y="540994"/>
              <a:ext cx="432000" cy="144000"/>
            </a:xfrm>
            <a:prstGeom prst="rect">
              <a:avLst/>
            </a:prstGeom>
            <a:grpFill/>
            <a:ln w="25400">
              <a:noFill/>
              <a:bevel/>
              <a:headEnd/>
              <a:tailEnd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05" name="椭圆 104"/>
          <p:cNvSpPr/>
          <p:nvPr/>
        </p:nvSpPr>
        <p:spPr>
          <a:xfrm>
            <a:off x="8935741" y="2030993"/>
            <a:ext cx="1872208" cy="1872208"/>
          </a:xfrm>
          <a:prstGeom prst="ellipse">
            <a:avLst/>
          </a:prstGeom>
          <a:noFill/>
          <a:ln w="111125">
            <a:solidFill>
              <a:srgbClr val="877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6" name="饼形 105"/>
          <p:cNvSpPr/>
          <p:nvPr/>
        </p:nvSpPr>
        <p:spPr>
          <a:xfrm rot="4113857">
            <a:off x="8881664" y="1990748"/>
            <a:ext cx="1980360" cy="1991191"/>
          </a:xfrm>
          <a:prstGeom prst="pie">
            <a:avLst>
              <a:gd name="adj1" fmla="val 10763955"/>
              <a:gd name="adj2" fmla="val 10640910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标题 4"/>
          <p:cNvSpPr txBox="1">
            <a:spLocks/>
          </p:cNvSpPr>
          <p:nvPr/>
        </p:nvSpPr>
        <p:spPr>
          <a:xfrm>
            <a:off x="8791725" y="4041060"/>
            <a:ext cx="2088230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10159879" y="2744916"/>
            <a:ext cx="432046" cy="438336"/>
            <a:chOff x="2641205" y="2780928"/>
            <a:chExt cx="432046" cy="438336"/>
          </a:xfrm>
        </p:grpSpPr>
        <p:sp>
          <p:nvSpPr>
            <p:cNvPr id="109" name="椭圆 108"/>
            <p:cNvSpPr/>
            <p:nvPr/>
          </p:nvSpPr>
          <p:spPr>
            <a:xfrm>
              <a:off x="2713211" y="2841574"/>
              <a:ext cx="288032" cy="2880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0" name="标题 4"/>
            <p:cNvSpPr txBox="1">
              <a:spLocks/>
            </p:cNvSpPr>
            <p:nvPr/>
          </p:nvSpPr>
          <p:spPr>
            <a:xfrm>
              <a:off x="2641205" y="2780928"/>
              <a:ext cx="432046" cy="4383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400" dirty="0">
                  <a:solidFill>
                    <a:schemeClr val="accent6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111" name="Freeform 9"/>
          <p:cNvSpPr>
            <a:spLocks noChangeAspect="1" noEditPoints="1" noChangeArrowheads="1"/>
          </p:cNvSpPr>
          <p:nvPr/>
        </p:nvSpPr>
        <p:spPr bwMode="auto">
          <a:xfrm>
            <a:off x="9121923" y="2631537"/>
            <a:ext cx="584581" cy="533177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mpd="sng">
            <a:noFill/>
            <a:bevel/>
            <a:headEnd/>
            <a:tailEnd/>
          </a:ln>
          <a:extLst/>
        </p:spPr>
        <p:txBody>
          <a:bodyPr/>
          <a:lstStyle/>
          <a:p>
            <a:endParaRPr lang="zh-CN" altLang="zh-CN">
              <a:solidFill>
                <a:schemeClr val="accent6">
                  <a:lumMod val="75000"/>
                </a:schemeClr>
              </a:solidFill>
              <a:latin typeface="Calibri" pitchFamily="34" charset="0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396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6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1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75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2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75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2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9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4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9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400"/>
                            </p:stCondLst>
                            <p:childTnLst>
                              <p:par>
                                <p:cTn id="1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50"/>
                            </p:stCondLst>
                            <p:childTnLst>
                              <p:par>
                                <p:cTn id="1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5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5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55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050"/>
                            </p:stCondLst>
                            <p:childTnLst>
                              <p:par>
                                <p:cTn id="1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 tmFilter="0,0; .5, 1; 1, 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0"/>
      <p:bldP spid="43" grpId="0" animBg="1"/>
      <p:bldP spid="44" grpId="0" animBg="1"/>
      <p:bldP spid="45" grpId="0" animBg="1"/>
      <p:bldP spid="46" grpId="0"/>
      <p:bldP spid="50" grpId="0" animBg="1"/>
      <p:bldP spid="51" grpId="0" animBg="1"/>
      <p:bldP spid="52" grpId="0"/>
      <p:bldP spid="94" grpId="0" animBg="1"/>
      <p:bldP spid="95" grpId="0" animBg="1"/>
      <p:bldP spid="96" grpId="0"/>
      <p:bldP spid="105" grpId="0" animBg="1"/>
      <p:bldP spid="106" grpId="0" animBg="1"/>
      <p:bldP spid="107" grpId="0"/>
      <p:bldP spid="1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409955" y="116632"/>
            <a:ext cx="97971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27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943507" y="1945406"/>
            <a:ext cx="1868593" cy="1866715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58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9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877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98235" y="3098333"/>
            <a:ext cx="2345601" cy="2341845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61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8770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2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133002" y="2639598"/>
            <a:ext cx="1538068" cy="1560603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64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5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877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473866" y="2931300"/>
            <a:ext cx="1868593" cy="1866715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67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8770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8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69" name="TextBox 51"/>
          <p:cNvSpPr txBox="1"/>
          <p:nvPr/>
        </p:nvSpPr>
        <p:spPr>
          <a:xfrm>
            <a:off x="1480680" y="2631330"/>
            <a:ext cx="1271652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069203" y="1392943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  <a:endParaRPr lang="en-US" altLang="zh-CN" sz="2200" b="1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71" name="TextBox 53"/>
          <p:cNvSpPr txBox="1"/>
          <p:nvPr/>
        </p:nvSpPr>
        <p:spPr>
          <a:xfrm>
            <a:off x="1849272" y="4420619"/>
            <a:ext cx="1981594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您的内容打在这里，或者通过复制您的文本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455545" y="5542472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  <a:endParaRPr lang="en-US" altLang="zh-CN" sz="2200" b="1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73" name="TextBox 55"/>
          <p:cNvSpPr txBox="1"/>
          <p:nvPr/>
        </p:nvSpPr>
        <p:spPr>
          <a:xfrm>
            <a:off x="8105552" y="1934442"/>
            <a:ext cx="1752017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您的内容打在这里，或者通过复制您的文本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050349" y="2065958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  <a:endParaRPr lang="en-US" altLang="zh-CN" sz="2200" b="1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82" name="TextBox 57"/>
          <p:cNvSpPr txBox="1"/>
          <p:nvPr/>
        </p:nvSpPr>
        <p:spPr>
          <a:xfrm>
            <a:off x="9564445" y="4164443"/>
            <a:ext cx="1670679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录入上述图表的描述说明</a:t>
            </a:r>
          </a:p>
        </p:txBody>
      </p:sp>
      <p:sp>
        <p:nvSpPr>
          <p:cNvPr id="83" name="矩形 82"/>
          <p:cNvSpPr/>
          <p:nvPr/>
        </p:nvSpPr>
        <p:spPr>
          <a:xfrm>
            <a:off x="7577962" y="4910072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  <a:endParaRPr lang="en-US" altLang="zh-CN" sz="2200" b="1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cxnSp>
        <p:nvCxnSpPr>
          <p:cNvPr id="84" name="肘形连接符 83"/>
          <p:cNvCxnSpPr/>
          <p:nvPr/>
        </p:nvCxnSpPr>
        <p:spPr>
          <a:xfrm rot="10800000" flipV="1">
            <a:off x="1555653" y="2681022"/>
            <a:ext cx="1530873" cy="834621"/>
          </a:xfrm>
          <a:prstGeom prst="bentConnector3">
            <a:avLst>
              <a:gd name="adj1" fmla="val 20581"/>
            </a:avLst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肘形连接符 84"/>
          <p:cNvCxnSpPr/>
          <p:nvPr/>
        </p:nvCxnSpPr>
        <p:spPr>
          <a:xfrm rot="10800000">
            <a:off x="1950914" y="4356789"/>
            <a:ext cx="2473569" cy="569324"/>
          </a:xfrm>
          <a:prstGeom prst="bentConnector3">
            <a:avLst>
              <a:gd name="adj1" fmla="val 21861"/>
            </a:avLst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肘形连接符 111"/>
          <p:cNvCxnSpPr/>
          <p:nvPr/>
        </p:nvCxnSpPr>
        <p:spPr>
          <a:xfrm rot="10800000" flipV="1">
            <a:off x="8671403" y="4106769"/>
            <a:ext cx="2424229" cy="640975"/>
          </a:xfrm>
          <a:prstGeom prst="bentConnector3">
            <a:avLst>
              <a:gd name="adj1" fmla="val 66889"/>
            </a:avLst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肘形连接符 112"/>
          <p:cNvCxnSpPr/>
          <p:nvPr/>
        </p:nvCxnSpPr>
        <p:spPr>
          <a:xfrm rot="10800000" flipV="1">
            <a:off x="7449279" y="1878817"/>
            <a:ext cx="2267929" cy="997559"/>
          </a:xfrm>
          <a:prstGeom prst="bentConnector3">
            <a:avLst>
              <a:gd name="adj1" fmla="val 74673"/>
            </a:avLst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0321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54" dur="8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71" dur="7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88" dur="7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105" dur="6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0"/>
      <p:bldP spid="69" grpId="0"/>
      <p:bldP spid="70" grpId="0"/>
      <p:bldP spid="71" grpId="0"/>
      <p:bldP spid="72" grpId="0"/>
      <p:bldP spid="73" grpId="0"/>
      <p:bldP spid="81" grpId="0"/>
      <p:bldP spid="82" grpId="0"/>
      <p:bldP spid="8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标题 4"/>
          <p:cNvSpPr txBox="1">
            <a:spLocks/>
          </p:cNvSpPr>
          <p:nvPr/>
        </p:nvSpPr>
        <p:spPr>
          <a:xfrm>
            <a:off x="3145259" y="1412776"/>
            <a:ext cx="5832648" cy="17142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</a:rPr>
              <a:t>THANKS FOR LISTENING</a:t>
            </a:r>
            <a:endParaRPr lang="zh-CN" altLang="en-US" sz="3600" dirty="0">
              <a:solidFill>
                <a:schemeClr val="accent6">
                  <a:lumMod val="75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27" name="标题 4"/>
          <p:cNvSpPr txBox="1">
            <a:spLocks/>
          </p:cNvSpPr>
          <p:nvPr/>
        </p:nvSpPr>
        <p:spPr>
          <a:xfrm>
            <a:off x="2353171" y="2434878"/>
            <a:ext cx="7632848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  <a:endParaRPr lang="zh-CN" altLang="en-US" sz="9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122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椭圆 78"/>
          <p:cNvSpPr/>
          <p:nvPr/>
        </p:nvSpPr>
        <p:spPr>
          <a:xfrm>
            <a:off x="-1175221" y="2564904"/>
            <a:ext cx="4896544" cy="489654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7321723" y="-219000"/>
            <a:ext cx="3960440" cy="396044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9481384" y="2996952"/>
            <a:ext cx="4536504" cy="453650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9907989" y="1088740"/>
            <a:ext cx="2952328" cy="2952328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9759" y="490662"/>
            <a:ext cx="1671404" cy="634082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 smtClean="0">
                <a:solidFill>
                  <a:schemeClr val="accent6">
                    <a:lumMod val="75000"/>
                  </a:schemeClr>
                </a:solidFill>
              </a:rPr>
              <a:t>TRANSITION PAGE</a:t>
            </a:r>
            <a:endParaRPr lang="zh-CN" altLang="en-US" sz="11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510357" y="116632"/>
            <a:ext cx="83570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3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93931" y="476672"/>
            <a:ext cx="144016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584684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3577307" y="2204864"/>
            <a:ext cx="1872208" cy="1872208"/>
            <a:chOff x="5161483" y="2924415"/>
            <a:chExt cx="1872208" cy="1872208"/>
          </a:xfrm>
        </p:grpSpPr>
        <p:sp>
          <p:nvSpPr>
            <p:cNvPr id="48" name="椭圆 47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Freeform 84"/>
          <p:cNvSpPr>
            <a:spLocks noChangeAspect="1" noEditPoints="1" noChangeArrowheads="1"/>
          </p:cNvSpPr>
          <p:nvPr/>
        </p:nvSpPr>
        <p:spPr bwMode="auto">
          <a:xfrm>
            <a:off x="4153371" y="2811239"/>
            <a:ext cx="770448" cy="761777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solidFill>
                <a:srgbClr val="FC4B4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2929235" y="5301208"/>
            <a:ext cx="2952328" cy="2952328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2"/>
          <p:cNvSpPr/>
          <p:nvPr/>
        </p:nvSpPr>
        <p:spPr>
          <a:xfrm>
            <a:off x="4972260" y="2250941"/>
            <a:ext cx="7269363" cy="1826131"/>
          </a:xfrm>
          <a:custGeom>
            <a:avLst/>
            <a:gdLst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0 w 6097587"/>
              <a:gd name="connsiteY4" fmla="*/ 0 h 1872208"/>
              <a:gd name="connsiteX0" fmla="*/ 617 w 6098204"/>
              <a:gd name="connsiteY0" fmla="*/ 0 h 1872208"/>
              <a:gd name="connsiteX1" fmla="*/ 6098204 w 6098204"/>
              <a:gd name="connsiteY1" fmla="*/ 0 h 1872208"/>
              <a:gd name="connsiteX2" fmla="*/ 6098204 w 6098204"/>
              <a:gd name="connsiteY2" fmla="*/ 1872208 h 1872208"/>
              <a:gd name="connsiteX3" fmla="*/ 617 w 6098204"/>
              <a:gd name="connsiteY3" fmla="*/ 1872208 h 1872208"/>
              <a:gd name="connsiteX4" fmla="*/ 0 w 6098204"/>
              <a:gd name="connsiteY4" fmla="*/ 922922 h 1872208"/>
              <a:gd name="connsiteX5" fmla="*/ 617 w 6098204"/>
              <a:gd name="connsiteY5" fmla="*/ 0 h 1872208"/>
              <a:gd name="connsiteX0" fmla="*/ 617 w 6098204"/>
              <a:gd name="connsiteY0" fmla="*/ 0 h 1872208"/>
              <a:gd name="connsiteX1" fmla="*/ 6098204 w 6098204"/>
              <a:gd name="connsiteY1" fmla="*/ 0 h 1872208"/>
              <a:gd name="connsiteX2" fmla="*/ 6098204 w 6098204"/>
              <a:gd name="connsiteY2" fmla="*/ 1872208 h 1872208"/>
              <a:gd name="connsiteX3" fmla="*/ 617 w 6098204"/>
              <a:gd name="connsiteY3" fmla="*/ 1872208 h 1872208"/>
              <a:gd name="connsiteX4" fmla="*/ 0 w 6098204"/>
              <a:gd name="connsiteY4" fmla="*/ 922922 h 1872208"/>
              <a:gd name="connsiteX5" fmla="*/ 617 w 6098204"/>
              <a:gd name="connsiteY5" fmla="*/ 0 h 1872208"/>
              <a:gd name="connsiteX0" fmla="*/ 1 w 6097588"/>
              <a:gd name="connsiteY0" fmla="*/ 0 h 1872208"/>
              <a:gd name="connsiteX1" fmla="*/ 6097588 w 6097588"/>
              <a:gd name="connsiteY1" fmla="*/ 0 h 1872208"/>
              <a:gd name="connsiteX2" fmla="*/ 6097588 w 6097588"/>
              <a:gd name="connsiteY2" fmla="*/ 1872208 h 1872208"/>
              <a:gd name="connsiteX3" fmla="*/ 1 w 6097588"/>
              <a:gd name="connsiteY3" fmla="*/ 1872208 h 1872208"/>
              <a:gd name="connsiteX4" fmla="*/ 665132 w 6097588"/>
              <a:gd name="connsiteY4" fmla="*/ 987090 h 1872208"/>
              <a:gd name="connsiteX5" fmla="*/ 1 w 6097588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65131 w 6097587"/>
              <a:gd name="connsiteY4" fmla="*/ 987090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21125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21125 w 6097587"/>
              <a:gd name="connsiteY5" fmla="*/ 0 h 1872208"/>
              <a:gd name="connsiteX0" fmla="*/ 45268 w 6097587"/>
              <a:gd name="connsiteY0" fmla="*/ 0 h 1875225"/>
              <a:gd name="connsiteX1" fmla="*/ 6097587 w 6097587"/>
              <a:gd name="connsiteY1" fmla="*/ 3017 h 1875225"/>
              <a:gd name="connsiteX2" fmla="*/ 6097587 w 6097587"/>
              <a:gd name="connsiteY2" fmla="*/ 1875225 h 1875225"/>
              <a:gd name="connsiteX3" fmla="*/ 0 w 6097587"/>
              <a:gd name="connsiteY3" fmla="*/ 1875225 h 1875225"/>
              <a:gd name="connsiteX4" fmla="*/ 649089 w 6097587"/>
              <a:gd name="connsiteY4" fmla="*/ 966044 h 1875225"/>
              <a:gd name="connsiteX5" fmla="*/ 45268 w 6097587"/>
              <a:gd name="connsiteY5" fmla="*/ 0 h 1875225"/>
              <a:gd name="connsiteX0" fmla="*/ 45268 w 6097587"/>
              <a:gd name="connsiteY0" fmla="*/ 0 h 1875225"/>
              <a:gd name="connsiteX1" fmla="*/ 6097587 w 6097587"/>
              <a:gd name="connsiteY1" fmla="*/ 3017 h 1875225"/>
              <a:gd name="connsiteX2" fmla="*/ 6097587 w 6097587"/>
              <a:gd name="connsiteY2" fmla="*/ 1875225 h 1875225"/>
              <a:gd name="connsiteX3" fmla="*/ 0 w 6097587"/>
              <a:gd name="connsiteY3" fmla="*/ 1875225 h 1875225"/>
              <a:gd name="connsiteX4" fmla="*/ 649089 w 6097587"/>
              <a:gd name="connsiteY4" fmla="*/ 966044 h 1875225"/>
              <a:gd name="connsiteX5" fmla="*/ 45268 w 6097587"/>
              <a:gd name="connsiteY5" fmla="*/ 0 h 1875225"/>
              <a:gd name="connsiteX0" fmla="*/ 0 w 6052319"/>
              <a:gd name="connsiteY0" fmla="*/ 0 h 1875225"/>
              <a:gd name="connsiteX1" fmla="*/ 6052319 w 6052319"/>
              <a:gd name="connsiteY1" fmla="*/ 3017 h 1875225"/>
              <a:gd name="connsiteX2" fmla="*/ 6052319 w 6052319"/>
              <a:gd name="connsiteY2" fmla="*/ 1875225 h 1875225"/>
              <a:gd name="connsiteX3" fmla="*/ 18106 w 6052319"/>
              <a:gd name="connsiteY3" fmla="*/ 1872207 h 1875225"/>
              <a:gd name="connsiteX4" fmla="*/ 603821 w 6052319"/>
              <a:gd name="connsiteY4" fmla="*/ 966044 h 1875225"/>
              <a:gd name="connsiteX5" fmla="*/ 0 w 6052319"/>
              <a:gd name="connsiteY5" fmla="*/ 0 h 1875225"/>
              <a:gd name="connsiteX0" fmla="*/ 0 w 6052319"/>
              <a:gd name="connsiteY0" fmla="*/ 0 h 1875225"/>
              <a:gd name="connsiteX1" fmla="*/ 6052319 w 6052319"/>
              <a:gd name="connsiteY1" fmla="*/ 3017 h 1875225"/>
              <a:gd name="connsiteX2" fmla="*/ 6052319 w 6052319"/>
              <a:gd name="connsiteY2" fmla="*/ 1875225 h 1875225"/>
              <a:gd name="connsiteX3" fmla="*/ 18106 w 6052319"/>
              <a:gd name="connsiteY3" fmla="*/ 1872207 h 1875225"/>
              <a:gd name="connsiteX4" fmla="*/ 603821 w 6052319"/>
              <a:gd name="connsiteY4" fmla="*/ 966044 h 1875225"/>
              <a:gd name="connsiteX5" fmla="*/ 0 w 6052319"/>
              <a:gd name="connsiteY5" fmla="*/ 0 h 1875225"/>
              <a:gd name="connsiteX0" fmla="*/ 0 w 6777029"/>
              <a:gd name="connsiteY0" fmla="*/ 1847 h 1877072"/>
              <a:gd name="connsiteX1" fmla="*/ 6777029 w 6777029"/>
              <a:gd name="connsiteY1" fmla="*/ 0 h 1877072"/>
              <a:gd name="connsiteX2" fmla="*/ 6052319 w 6777029"/>
              <a:gd name="connsiteY2" fmla="*/ 1877072 h 1877072"/>
              <a:gd name="connsiteX3" fmla="*/ 18106 w 6777029"/>
              <a:gd name="connsiteY3" fmla="*/ 1874054 h 1877072"/>
              <a:gd name="connsiteX4" fmla="*/ 603821 w 6777029"/>
              <a:gd name="connsiteY4" fmla="*/ 967891 h 1877072"/>
              <a:gd name="connsiteX5" fmla="*/ 0 w 6777029"/>
              <a:gd name="connsiteY5" fmla="*/ 1847 h 1877072"/>
              <a:gd name="connsiteX0" fmla="*/ 0 w 6781893"/>
              <a:gd name="connsiteY0" fmla="*/ 1847 h 1881936"/>
              <a:gd name="connsiteX1" fmla="*/ 6777029 w 6781893"/>
              <a:gd name="connsiteY1" fmla="*/ 0 h 1881936"/>
              <a:gd name="connsiteX2" fmla="*/ 6781893 w 6781893"/>
              <a:gd name="connsiteY2" fmla="*/ 1881936 h 1881936"/>
              <a:gd name="connsiteX3" fmla="*/ 18106 w 6781893"/>
              <a:gd name="connsiteY3" fmla="*/ 1874054 h 1881936"/>
              <a:gd name="connsiteX4" fmla="*/ 603821 w 6781893"/>
              <a:gd name="connsiteY4" fmla="*/ 967891 h 1881936"/>
              <a:gd name="connsiteX5" fmla="*/ 0 w 6781893"/>
              <a:gd name="connsiteY5" fmla="*/ 1847 h 1881936"/>
              <a:gd name="connsiteX0" fmla="*/ 0 w 6781893"/>
              <a:gd name="connsiteY0" fmla="*/ 1847 h 1881936"/>
              <a:gd name="connsiteX1" fmla="*/ 6777029 w 6781893"/>
              <a:gd name="connsiteY1" fmla="*/ 0 h 1881936"/>
              <a:gd name="connsiteX2" fmla="*/ 6781893 w 6781893"/>
              <a:gd name="connsiteY2" fmla="*/ 1881936 h 1881936"/>
              <a:gd name="connsiteX3" fmla="*/ 43388 w 6781893"/>
              <a:gd name="connsiteY3" fmla="*/ 1874054 h 1881936"/>
              <a:gd name="connsiteX4" fmla="*/ 603821 w 6781893"/>
              <a:gd name="connsiteY4" fmla="*/ 967891 h 1881936"/>
              <a:gd name="connsiteX5" fmla="*/ 0 w 6781893"/>
              <a:gd name="connsiteY5" fmla="*/ 1847 h 1881936"/>
              <a:gd name="connsiteX0" fmla="*/ 0 w 6781893"/>
              <a:gd name="connsiteY0" fmla="*/ 1847 h 1881936"/>
              <a:gd name="connsiteX1" fmla="*/ 6777029 w 6781893"/>
              <a:gd name="connsiteY1" fmla="*/ 0 h 1881936"/>
              <a:gd name="connsiteX2" fmla="*/ 6781893 w 6781893"/>
              <a:gd name="connsiteY2" fmla="*/ 1881936 h 1881936"/>
              <a:gd name="connsiteX3" fmla="*/ 43388 w 6781893"/>
              <a:gd name="connsiteY3" fmla="*/ 1874054 h 1881936"/>
              <a:gd name="connsiteX4" fmla="*/ 603821 w 6781893"/>
              <a:gd name="connsiteY4" fmla="*/ 967891 h 1881936"/>
              <a:gd name="connsiteX5" fmla="*/ 0 w 6781893"/>
              <a:gd name="connsiteY5" fmla="*/ 1847 h 1881936"/>
              <a:gd name="connsiteX0" fmla="*/ 0 w 7456652"/>
              <a:gd name="connsiteY0" fmla="*/ 0 h 1880089"/>
              <a:gd name="connsiteX1" fmla="*/ 7456650 w 7456652"/>
              <a:gd name="connsiteY1" fmla="*/ 4331 h 1880089"/>
              <a:gd name="connsiteX2" fmla="*/ 6781893 w 7456652"/>
              <a:gd name="connsiteY2" fmla="*/ 1880089 h 1880089"/>
              <a:gd name="connsiteX3" fmla="*/ 43388 w 7456652"/>
              <a:gd name="connsiteY3" fmla="*/ 1872207 h 1880089"/>
              <a:gd name="connsiteX4" fmla="*/ 603821 w 7456652"/>
              <a:gd name="connsiteY4" fmla="*/ 966044 h 1880089"/>
              <a:gd name="connsiteX5" fmla="*/ 0 w 7456652"/>
              <a:gd name="connsiteY5" fmla="*/ 0 h 1880089"/>
              <a:gd name="connsiteX0" fmla="*/ 0 w 7456659"/>
              <a:gd name="connsiteY0" fmla="*/ 0 h 1886267"/>
              <a:gd name="connsiteX1" fmla="*/ 7456650 w 7456659"/>
              <a:gd name="connsiteY1" fmla="*/ 4331 h 1886267"/>
              <a:gd name="connsiteX2" fmla="*/ 7263807 w 7456659"/>
              <a:gd name="connsiteY2" fmla="*/ 1886267 h 1886267"/>
              <a:gd name="connsiteX3" fmla="*/ 43388 w 7456659"/>
              <a:gd name="connsiteY3" fmla="*/ 1872207 h 1886267"/>
              <a:gd name="connsiteX4" fmla="*/ 603821 w 7456659"/>
              <a:gd name="connsiteY4" fmla="*/ 966044 h 1886267"/>
              <a:gd name="connsiteX5" fmla="*/ 0 w 7456659"/>
              <a:gd name="connsiteY5" fmla="*/ 0 h 1886267"/>
              <a:gd name="connsiteX0" fmla="*/ 0 w 7263807"/>
              <a:gd name="connsiteY0" fmla="*/ 0 h 1886267"/>
              <a:gd name="connsiteX1" fmla="*/ 7252764 w 7263807"/>
              <a:gd name="connsiteY1" fmla="*/ 16688 h 1886267"/>
              <a:gd name="connsiteX2" fmla="*/ 7263807 w 7263807"/>
              <a:gd name="connsiteY2" fmla="*/ 1886267 h 1886267"/>
              <a:gd name="connsiteX3" fmla="*/ 43388 w 7263807"/>
              <a:gd name="connsiteY3" fmla="*/ 1872207 h 1886267"/>
              <a:gd name="connsiteX4" fmla="*/ 603821 w 7263807"/>
              <a:gd name="connsiteY4" fmla="*/ 966044 h 1886267"/>
              <a:gd name="connsiteX5" fmla="*/ 0 w 7263807"/>
              <a:gd name="connsiteY5" fmla="*/ 0 h 1886267"/>
              <a:gd name="connsiteX0" fmla="*/ 0 w 7263807"/>
              <a:gd name="connsiteY0" fmla="*/ 0 h 1886267"/>
              <a:gd name="connsiteX1" fmla="*/ 7252764 w 7263807"/>
              <a:gd name="connsiteY1" fmla="*/ 16688 h 1886267"/>
              <a:gd name="connsiteX2" fmla="*/ 7263807 w 7263807"/>
              <a:gd name="connsiteY2" fmla="*/ 1886267 h 1886267"/>
              <a:gd name="connsiteX3" fmla="*/ 66834 w 7263807"/>
              <a:gd name="connsiteY3" fmla="*/ 1872207 h 1886267"/>
              <a:gd name="connsiteX4" fmla="*/ 603821 w 7263807"/>
              <a:gd name="connsiteY4" fmla="*/ 966044 h 1886267"/>
              <a:gd name="connsiteX5" fmla="*/ 0 w 7263807"/>
              <a:gd name="connsiteY5" fmla="*/ 0 h 1886267"/>
              <a:gd name="connsiteX0" fmla="*/ 5556 w 7269363"/>
              <a:gd name="connsiteY0" fmla="*/ 0 h 1886267"/>
              <a:gd name="connsiteX1" fmla="*/ 7258320 w 7269363"/>
              <a:gd name="connsiteY1" fmla="*/ 16688 h 1886267"/>
              <a:gd name="connsiteX2" fmla="*/ 7269363 w 7269363"/>
              <a:gd name="connsiteY2" fmla="*/ 1886267 h 1886267"/>
              <a:gd name="connsiteX3" fmla="*/ 0 w 7269363"/>
              <a:gd name="connsiteY3" fmla="*/ 1876142 h 1886267"/>
              <a:gd name="connsiteX4" fmla="*/ 609377 w 7269363"/>
              <a:gd name="connsiteY4" fmla="*/ 966044 h 1886267"/>
              <a:gd name="connsiteX5" fmla="*/ 5556 w 7269363"/>
              <a:gd name="connsiteY5" fmla="*/ 0 h 1886267"/>
              <a:gd name="connsiteX0" fmla="*/ 5556 w 7269363"/>
              <a:gd name="connsiteY0" fmla="*/ 0 h 1886267"/>
              <a:gd name="connsiteX1" fmla="*/ 7258320 w 7269363"/>
              <a:gd name="connsiteY1" fmla="*/ 16688 h 1886267"/>
              <a:gd name="connsiteX2" fmla="*/ 7269363 w 7269363"/>
              <a:gd name="connsiteY2" fmla="*/ 1886267 h 1886267"/>
              <a:gd name="connsiteX3" fmla="*/ 0 w 7269363"/>
              <a:gd name="connsiteY3" fmla="*/ 1876142 h 1886267"/>
              <a:gd name="connsiteX4" fmla="*/ 571277 w 7269363"/>
              <a:gd name="connsiteY4" fmla="*/ 973915 h 1886267"/>
              <a:gd name="connsiteX5" fmla="*/ 5556 w 7269363"/>
              <a:gd name="connsiteY5" fmla="*/ 0 h 18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9363" h="1886267">
                <a:moveTo>
                  <a:pt x="5556" y="0"/>
                </a:moveTo>
                <a:lnTo>
                  <a:pt x="7258320" y="16688"/>
                </a:lnTo>
                <a:cubicBezTo>
                  <a:pt x="7259941" y="644000"/>
                  <a:pt x="7267742" y="1258955"/>
                  <a:pt x="7269363" y="1886267"/>
                </a:cubicBezTo>
                <a:lnTo>
                  <a:pt x="0" y="1876142"/>
                </a:lnTo>
                <a:cubicBezTo>
                  <a:pt x="411803" y="1636152"/>
                  <a:pt x="571483" y="1290344"/>
                  <a:pt x="571277" y="973915"/>
                </a:cubicBezTo>
                <a:cubicBezTo>
                  <a:pt x="571483" y="666274"/>
                  <a:pt x="512912" y="229377"/>
                  <a:pt x="555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标题 4"/>
          <p:cNvSpPr txBox="1">
            <a:spLocks/>
          </p:cNvSpPr>
          <p:nvPr/>
        </p:nvSpPr>
        <p:spPr>
          <a:xfrm>
            <a:off x="5989575" y="2564904"/>
            <a:ext cx="6252047" cy="127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4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5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ANNUAL WORK SUMMARY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881564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标题 4"/>
          <p:cNvSpPr txBox="1">
            <a:spLocks/>
          </p:cNvSpPr>
          <p:nvPr/>
        </p:nvSpPr>
        <p:spPr>
          <a:xfrm>
            <a:off x="6025579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321724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标题 4"/>
          <p:cNvSpPr txBox="1">
            <a:spLocks/>
          </p:cNvSpPr>
          <p:nvPr/>
        </p:nvSpPr>
        <p:spPr>
          <a:xfrm>
            <a:off x="7465739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761883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3" name="标题 4"/>
          <p:cNvSpPr txBox="1">
            <a:spLocks/>
          </p:cNvSpPr>
          <p:nvPr/>
        </p:nvSpPr>
        <p:spPr>
          <a:xfrm>
            <a:off x="8905898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202044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" name="标题 4"/>
          <p:cNvSpPr txBox="1">
            <a:spLocks/>
          </p:cNvSpPr>
          <p:nvPr/>
        </p:nvSpPr>
        <p:spPr>
          <a:xfrm>
            <a:off x="10346059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017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5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45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5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15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85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350"/>
                            </p:stCondLst>
                            <p:childTnLst>
                              <p:par>
                                <p:cTn id="1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62" grpId="0" animBg="1"/>
      <p:bldP spid="57" grpId="0" animBg="1"/>
      <p:bldP spid="64" grpId="0"/>
      <p:bldP spid="66" grpId="0" animBg="1"/>
      <p:bldP spid="67" grpId="0"/>
      <p:bldP spid="68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510357" y="116632"/>
            <a:ext cx="83570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4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965690" y="1484784"/>
            <a:ext cx="1123045" cy="1302732"/>
            <a:chOff x="5301679" y="1577352"/>
            <a:chExt cx="1123045" cy="1302732"/>
          </a:xfrm>
        </p:grpSpPr>
        <p:sp>
          <p:nvSpPr>
            <p:cNvPr id="41" name="六边形 40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KSO_Shape"/>
            <p:cNvSpPr>
              <a:spLocks/>
            </p:cNvSpPr>
            <p:nvPr/>
          </p:nvSpPr>
          <p:spPr bwMode="auto">
            <a:xfrm>
              <a:off x="5635344" y="2000361"/>
              <a:ext cx="455715" cy="455715"/>
            </a:xfrm>
            <a:custGeom>
              <a:avLst/>
              <a:gdLst>
                <a:gd name="T0" fmla="*/ 1159904 w 2208213"/>
                <a:gd name="T1" fmla="*/ 523327 h 2209801"/>
                <a:gd name="T2" fmla="*/ 1199134 w 2208213"/>
                <a:gd name="T3" fmla="*/ 565478 h 2209801"/>
                <a:gd name="T4" fmla="*/ 1206816 w 2208213"/>
                <a:gd name="T5" fmla="*/ 627336 h 2209801"/>
                <a:gd name="T6" fmla="*/ 1183496 w 2208213"/>
                <a:gd name="T7" fmla="*/ 668666 h 2209801"/>
                <a:gd name="T8" fmla="*/ 954421 w 2208213"/>
                <a:gd name="T9" fmla="*/ 947300 h 2209801"/>
                <a:gd name="T10" fmla="*/ 901747 w 2208213"/>
                <a:gd name="T11" fmla="*/ 1002588 h 2209801"/>
                <a:gd name="T12" fmla="*/ 871569 w 2208213"/>
                <a:gd name="T13" fmla="*/ 1378936 h 2209801"/>
                <a:gd name="T14" fmla="*/ 822461 w 2208213"/>
                <a:gd name="T15" fmla="*/ 1396179 h 2209801"/>
                <a:gd name="T16" fmla="*/ 784602 w 2208213"/>
                <a:gd name="T17" fmla="*/ 1361418 h 2209801"/>
                <a:gd name="T18" fmla="*/ 740982 w 2208213"/>
                <a:gd name="T19" fmla="*/ 986166 h 2209801"/>
                <a:gd name="T20" fmla="*/ 701476 w 2208213"/>
                <a:gd name="T21" fmla="*/ 923487 h 2209801"/>
                <a:gd name="T22" fmla="*/ 699830 w 2208213"/>
                <a:gd name="T23" fmla="*/ 851775 h 2209801"/>
                <a:gd name="T24" fmla="*/ 735769 w 2208213"/>
                <a:gd name="T25" fmla="*/ 788002 h 2209801"/>
                <a:gd name="T26" fmla="*/ 801886 w 2208213"/>
                <a:gd name="T27" fmla="*/ 751873 h 2209801"/>
                <a:gd name="T28" fmla="*/ 1066626 w 2208213"/>
                <a:gd name="T29" fmla="*/ 521138 h 2209801"/>
                <a:gd name="T30" fmla="*/ 533853 w 2208213"/>
                <a:gd name="T31" fmla="*/ 676984 h 2209801"/>
                <a:gd name="T32" fmla="*/ 283900 w 2208213"/>
                <a:gd name="T33" fmla="*/ 652063 h 2209801"/>
                <a:gd name="T34" fmla="*/ 235717 w 2208213"/>
                <a:gd name="T35" fmla="*/ 799950 h 2209801"/>
                <a:gd name="T36" fmla="*/ 219838 w 2208213"/>
                <a:gd name="T37" fmla="*/ 953315 h 2209801"/>
                <a:gd name="T38" fmla="*/ 235990 w 2208213"/>
                <a:gd name="T39" fmla="*/ 1107228 h 2209801"/>
                <a:gd name="T40" fmla="*/ 284722 w 2208213"/>
                <a:gd name="T41" fmla="*/ 1255389 h 2209801"/>
                <a:gd name="T42" fmla="*/ 365484 w 2208213"/>
                <a:gd name="T43" fmla="*/ 1392049 h 2209801"/>
                <a:gd name="T44" fmla="*/ 469517 w 2208213"/>
                <a:gd name="T45" fmla="*/ 1504060 h 2209801"/>
                <a:gd name="T46" fmla="*/ 671834 w 2208213"/>
                <a:gd name="T47" fmla="*/ 1628669 h 2209801"/>
                <a:gd name="T48" fmla="*/ 922061 w 2208213"/>
                <a:gd name="T49" fmla="*/ 1683442 h 2209801"/>
                <a:gd name="T50" fmla="*/ 1075099 w 2208213"/>
                <a:gd name="T51" fmla="*/ 1897058 h 2209801"/>
                <a:gd name="T52" fmla="*/ 829252 w 2208213"/>
                <a:gd name="T53" fmla="*/ 1897606 h 2209801"/>
                <a:gd name="T54" fmla="*/ 643088 w 2208213"/>
                <a:gd name="T55" fmla="*/ 1852966 h 2209801"/>
                <a:gd name="T56" fmla="*/ 484300 w 2208213"/>
                <a:gd name="T57" fmla="*/ 1782308 h 2209801"/>
                <a:gd name="T58" fmla="*/ 338654 w 2208213"/>
                <a:gd name="T59" fmla="*/ 1681799 h 2209801"/>
                <a:gd name="T60" fmla="*/ 196841 w 2208213"/>
                <a:gd name="T61" fmla="*/ 1533637 h 2209801"/>
                <a:gd name="T62" fmla="*/ 84047 w 2208213"/>
                <a:gd name="T63" fmla="*/ 1345217 h 2209801"/>
                <a:gd name="T64" fmla="*/ 18342 w 2208213"/>
                <a:gd name="T65" fmla="*/ 1140913 h 2209801"/>
                <a:gd name="T66" fmla="*/ 0 w 2208213"/>
                <a:gd name="T67" fmla="*/ 928667 h 2209801"/>
                <a:gd name="T68" fmla="*/ 29020 w 2208213"/>
                <a:gd name="T69" fmla="*/ 717516 h 2209801"/>
                <a:gd name="T70" fmla="*/ 105128 w 2208213"/>
                <a:gd name="T71" fmla="*/ 516225 h 2209801"/>
                <a:gd name="T72" fmla="*/ 210530 w 2208213"/>
                <a:gd name="T73" fmla="*/ 353822 h 2209801"/>
                <a:gd name="T74" fmla="*/ 1141446 w 2208213"/>
                <a:gd name="T75" fmla="*/ 18620 h 2209801"/>
                <a:gd name="T76" fmla="*/ 1322266 w 2208213"/>
                <a:gd name="T77" fmla="*/ 74481 h 2209801"/>
                <a:gd name="T78" fmla="*/ 1477059 w 2208213"/>
                <a:gd name="T79" fmla="*/ 157177 h 2209801"/>
                <a:gd name="T80" fmla="*/ 1614592 w 2208213"/>
                <a:gd name="T81" fmla="*/ 267528 h 2209801"/>
                <a:gd name="T82" fmla="*/ 1754042 w 2208213"/>
                <a:gd name="T83" fmla="*/ 437575 h 2209801"/>
                <a:gd name="T84" fmla="*/ 1849932 w 2208213"/>
                <a:gd name="T85" fmla="*/ 632539 h 2209801"/>
                <a:gd name="T86" fmla="*/ 1898425 w 2208213"/>
                <a:gd name="T87" fmla="*/ 840647 h 2209801"/>
                <a:gd name="T88" fmla="*/ 1899521 w 2208213"/>
                <a:gd name="T89" fmla="*/ 1053410 h 2209801"/>
                <a:gd name="T90" fmla="*/ 1853220 w 2208213"/>
                <a:gd name="T91" fmla="*/ 1262339 h 2209801"/>
                <a:gd name="T92" fmla="*/ 1761440 w 2208213"/>
                <a:gd name="T93" fmla="*/ 1455113 h 2209801"/>
                <a:gd name="T94" fmla="*/ 1536237 w 2208213"/>
                <a:gd name="T95" fmla="*/ 1393502 h 2209801"/>
                <a:gd name="T96" fmla="*/ 1625825 w 2208213"/>
                <a:gd name="T97" fmla="*/ 1239886 h 2209801"/>
                <a:gd name="T98" fmla="*/ 1671304 w 2208213"/>
                <a:gd name="T99" fmla="*/ 1090925 h 2209801"/>
                <a:gd name="T100" fmla="*/ 1684455 w 2208213"/>
                <a:gd name="T101" fmla="*/ 937034 h 2209801"/>
                <a:gd name="T102" fmla="*/ 1665003 w 2208213"/>
                <a:gd name="T103" fmla="*/ 783965 h 2209801"/>
                <a:gd name="T104" fmla="*/ 1613770 w 2208213"/>
                <a:gd name="T105" fmla="*/ 636646 h 2209801"/>
                <a:gd name="T106" fmla="*/ 1529935 w 2208213"/>
                <a:gd name="T107" fmla="*/ 501102 h 2209801"/>
                <a:gd name="T108" fmla="*/ 1425004 w 2208213"/>
                <a:gd name="T109" fmla="*/ 392393 h 2209801"/>
                <a:gd name="T110" fmla="*/ 1313773 w 2208213"/>
                <a:gd name="T111" fmla="*/ 315174 h 2209801"/>
                <a:gd name="T112" fmla="*/ 1191035 w 2208213"/>
                <a:gd name="T113" fmla="*/ 259314 h 2209801"/>
                <a:gd name="T114" fmla="*/ 996790 w 2208213"/>
                <a:gd name="T115" fmla="*/ 220977 h 2209801"/>
                <a:gd name="T116" fmla="*/ 817613 w 2208213"/>
                <a:gd name="T117" fmla="*/ 53670 h 22098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08213" h="2209801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566107" y="2557617"/>
            <a:ext cx="1123045" cy="1302732"/>
            <a:chOff x="5902096" y="2650185"/>
            <a:chExt cx="1123045" cy="1302732"/>
          </a:xfrm>
        </p:grpSpPr>
        <p:sp>
          <p:nvSpPr>
            <p:cNvPr id="44" name="六边形 43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/>
            </a:pr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KSO_Shape"/>
            <p:cNvSpPr>
              <a:spLocks noChangeArrowheads="1"/>
            </p:cNvSpPr>
            <p:nvPr/>
          </p:nvSpPr>
          <p:spPr bwMode="auto">
            <a:xfrm>
              <a:off x="6218596" y="3069394"/>
              <a:ext cx="490046" cy="460643"/>
            </a:xfrm>
            <a:custGeom>
              <a:avLst/>
              <a:gdLst>
                <a:gd name="T0" fmla="*/ 186557 w 1993900"/>
                <a:gd name="T1" fmla="*/ 1472016 h 1873250"/>
                <a:gd name="T2" fmla="*/ 1296550 w 1993900"/>
                <a:gd name="T3" fmla="*/ 576666 h 1873250"/>
                <a:gd name="T4" fmla="*/ 1153710 w 1993900"/>
                <a:gd name="T5" fmla="*/ 1135821 h 1873250"/>
                <a:gd name="T6" fmla="*/ 1097106 w 1993900"/>
                <a:gd name="T7" fmla="*/ 797974 h 1873250"/>
                <a:gd name="T8" fmla="*/ 1032144 w 1993900"/>
                <a:gd name="T9" fmla="*/ 704592 h 1873250"/>
                <a:gd name="T10" fmla="*/ 1078871 w 1993900"/>
                <a:gd name="T11" fmla="*/ 694343 h 1873250"/>
                <a:gd name="T12" fmla="*/ 1116861 w 1993900"/>
                <a:gd name="T13" fmla="*/ 676502 h 1873250"/>
                <a:gd name="T14" fmla="*/ 1146872 w 1993900"/>
                <a:gd name="T15" fmla="*/ 652207 h 1873250"/>
                <a:gd name="T16" fmla="*/ 1168526 w 1993900"/>
                <a:gd name="T17" fmla="*/ 620700 h 1873250"/>
                <a:gd name="T18" fmla="*/ 1184861 w 1993900"/>
                <a:gd name="T19" fmla="*/ 576666 h 1873250"/>
                <a:gd name="T20" fmla="*/ 568770 w 1993900"/>
                <a:gd name="T21" fmla="*/ 1239833 h 1873250"/>
                <a:gd name="T22" fmla="*/ 673241 w 1993900"/>
                <a:gd name="T23" fmla="*/ 791901 h 1873250"/>
                <a:gd name="T24" fmla="*/ 568770 w 1993900"/>
                <a:gd name="T25" fmla="*/ 802909 h 1873250"/>
                <a:gd name="T26" fmla="*/ 609419 w 1993900"/>
                <a:gd name="T27" fmla="*/ 698519 h 1873250"/>
                <a:gd name="T28" fmla="*/ 650068 w 1993900"/>
                <a:gd name="T29" fmla="*/ 682954 h 1873250"/>
                <a:gd name="T30" fmla="*/ 682739 w 1993900"/>
                <a:gd name="T31" fmla="*/ 660938 h 1873250"/>
                <a:gd name="T32" fmla="*/ 707052 w 1993900"/>
                <a:gd name="T33" fmla="*/ 632088 h 1873250"/>
                <a:gd name="T34" fmla="*/ 724147 w 1993900"/>
                <a:gd name="T35" fmla="*/ 596405 h 1873250"/>
                <a:gd name="T36" fmla="*/ 214659 w 1993900"/>
                <a:gd name="T37" fmla="*/ 266708 h 1873250"/>
                <a:gd name="T38" fmla="*/ 171803 w 1993900"/>
                <a:gd name="T39" fmla="*/ 295920 h 1873250"/>
                <a:gd name="T40" fmla="*/ 151323 w 1993900"/>
                <a:gd name="T41" fmla="*/ 344102 h 1873250"/>
                <a:gd name="T42" fmla="*/ 158150 w 1993900"/>
                <a:gd name="T43" fmla="*/ 1583935 h 1873250"/>
                <a:gd name="T44" fmla="*/ 190766 w 1993900"/>
                <a:gd name="T45" fmla="*/ 1623770 h 1873250"/>
                <a:gd name="T46" fmla="*/ 241586 w 1993900"/>
                <a:gd name="T47" fmla="*/ 1639325 h 1873250"/>
                <a:gd name="T48" fmla="*/ 1706270 w 1993900"/>
                <a:gd name="T49" fmla="*/ 1627944 h 1873250"/>
                <a:gd name="T50" fmla="*/ 1743058 w 1993900"/>
                <a:gd name="T51" fmla="*/ 1591902 h 1873250"/>
                <a:gd name="T52" fmla="*/ 1754056 w 1993900"/>
                <a:gd name="T53" fmla="*/ 353207 h 1873250"/>
                <a:gd name="T54" fmla="*/ 1738127 w 1993900"/>
                <a:gd name="T55" fmla="*/ 302749 h 1873250"/>
                <a:gd name="T56" fmla="*/ 1698306 w 1993900"/>
                <a:gd name="T57" fmla="*/ 269743 h 1873250"/>
                <a:gd name="T58" fmla="*/ 1541294 w 1993900"/>
                <a:gd name="T59" fmla="*/ 323995 h 1873250"/>
                <a:gd name="T60" fmla="*/ 334125 w 1993900"/>
                <a:gd name="T61" fmla="*/ 262534 h 1873250"/>
                <a:gd name="T62" fmla="*/ 1334979 w 1993900"/>
                <a:gd name="T63" fmla="*/ 206006 h 1873250"/>
                <a:gd name="T64" fmla="*/ 1663414 w 1993900"/>
                <a:gd name="T65" fmla="*/ 111160 h 1873250"/>
                <a:gd name="T66" fmla="*/ 1735094 w 1993900"/>
                <a:gd name="T67" fmla="*/ 122162 h 1873250"/>
                <a:gd name="T68" fmla="*/ 1798429 w 1993900"/>
                <a:gd name="T69" fmla="*/ 152513 h 1873250"/>
                <a:gd name="T70" fmla="*/ 1849629 w 1993900"/>
                <a:gd name="T71" fmla="*/ 199557 h 1873250"/>
                <a:gd name="T72" fmla="*/ 1886037 w 1993900"/>
                <a:gd name="T73" fmla="*/ 259120 h 1873250"/>
                <a:gd name="T74" fmla="*/ 1903862 w 1993900"/>
                <a:gd name="T75" fmla="*/ 328927 h 1873250"/>
                <a:gd name="T76" fmla="*/ 1902346 w 1993900"/>
                <a:gd name="T77" fmla="*/ 1585453 h 1873250"/>
                <a:gd name="T78" fmla="*/ 1881107 w 1993900"/>
                <a:gd name="T79" fmla="*/ 1653362 h 1873250"/>
                <a:gd name="T80" fmla="*/ 1842044 w 1993900"/>
                <a:gd name="T81" fmla="*/ 1711029 h 1873250"/>
                <a:gd name="T82" fmla="*/ 1788568 w 1993900"/>
                <a:gd name="T83" fmla="*/ 1755417 h 1873250"/>
                <a:gd name="T84" fmla="*/ 1723716 w 1993900"/>
                <a:gd name="T85" fmla="*/ 1782733 h 1873250"/>
                <a:gd name="T86" fmla="*/ 241586 w 1993900"/>
                <a:gd name="T87" fmla="*/ 1790700 h 1873250"/>
                <a:gd name="T88" fmla="*/ 169906 w 1993900"/>
                <a:gd name="T89" fmla="*/ 1779698 h 1873250"/>
                <a:gd name="T90" fmla="*/ 106191 w 1993900"/>
                <a:gd name="T91" fmla="*/ 1748968 h 1873250"/>
                <a:gd name="T92" fmla="*/ 54992 w 1993900"/>
                <a:gd name="T93" fmla="*/ 1702303 h 1873250"/>
                <a:gd name="T94" fmla="*/ 18963 w 1993900"/>
                <a:gd name="T95" fmla="*/ 1642740 h 1873250"/>
                <a:gd name="T96" fmla="*/ 1138 w 1993900"/>
                <a:gd name="T97" fmla="*/ 1573312 h 1873250"/>
                <a:gd name="T98" fmla="*/ 2655 w 1993900"/>
                <a:gd name="T99" fmla="*/ 316408 h 1873250"/>
                <a:gd name="T100" fmla="*/ 23514 w 1993900"/>
                <a:gd name="T101" fmla="*/ 248497 h 1873250"/>
                <a:gd name="T102" fmla="*/ 62577 w 1993900"/>
                <a:gd name="T103" fmla="*/ 190451 h 1873250"/>
                <a:gd name="T104" fmla="*/ 116432 w 1993900"/>
                <a:gd name="T105" fmla="*/ 146064 h 1873250"/>
                <a:gd name="T106" fmla="*/ 181284 w 1993900"/>
                <a:gd name="T107" fmla="*/ 118748 h 1873250"/>
                <a:gd name="T108" fmla="*/ 363706 w 1993900"/>
                <a:gd name="T109" fmla="*/ 111160 h 1873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3900" h="187325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965690" y="3631448"/>
            <a:ext cx="1123045" cy="1302732"/>
            <a:chOff x="5301679" y="3724016"/>
            <a:chExt cx="1123045" cy="1302732"/>
          </a:xfrm>
        </p:grpSpPr>
        <p:sp>
          <p:nvSpPr>
            <p:cNvPr id="47" name="六边形 46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KSO_Shape"/>
            <p:cNvSpPr>
              <a:spLocks/>
            </p:cNvSpPr>
            <p:nvPr/>
          </p:nvSpPr>
          <p:spPr bwMode="auto">
            <a:xfrm>
              <a:off x="5622788" y="4143426"/>
              <a:ext cx="480825" cy="453578"/>
            </a:xfrm>
            <a:custGeom>
              <a:avLst/>
              <a:gdLst>
                <a:gd name="T0" fmla="*/ 186247 w 2959101"/>
                <a:gd name="T1" fmla="*/ 1226349 h 2789237"/>
                <a:gd name="T2" fmla="*/ 230689 w 2959101"/>
                <a:gd name="T3" fmla="*/ 1237612 h 2789237"/>
                <a:gd name="T4" fmla="*/ 288413 w 2959101"/>
                <a:gd name="T5" fmla="*/ 1242988 h 2789237"/>
                <a:gd name="T6" fmla="*/ 479719 w 2959101"/>
                <a:gd name="T7" fmla="*/ 1671247 h 2789237"/>
                <a:gd name="T8" fmla="*/ 447792 w 2959101"/>
                <a:gd name="T9" fmla="*/ 1667919 h 2789237"/>
                <a:gd name="T10" fmla="*/ 425571 w 2959101"/>
                <a:gd name="T11" fmla="*/ 1655632 h 2789237"/>
                <a:gd name="T12" fmla="*/ 406415 w 2959101"/>
                <a:gd name="T13" fmla="*/ 1632337 h 2789237"/>
                <a:gd name="T14" fmla="*/ 1684037 w 2959101"/>
                <a:gd name="T15" fmla="*/ 1235155 h 2789237"/>
                <a:gd name="T16" fmla="*/ 1739462 w 2959101"/>
                <a:gd name="T17" fmla="*/ 1231059 h 2789237"/>
                <a:gd name="T18" fmla="*/ 1778540 w 2959101"/>
                <a:gd name="T19" fmla="*/ 1219540 h 2789237"/>
                <a:gd name="T20" fmla="*/ 1816086 w 2959101"/>
                <a:gd name="T21" fmla="*/ 1198804 h 2789237"/>
                <a:gd name="T22" fmla="*/ 1573698 w 2959101"/>
                <a:gd name="T23" fmla="*/ 1645505 h 2789237"/>
                <a:gd name="T24" fmla="*/ 1560927 w 2959101"/>
                <a:gd name="T25" fmla="*/ 1659840 h 2789237"/>
                <a:gd name="T26" fmla="*/ 1547390 w 2959101"/>
                <a:gd name="T27" fmla="*/ 1666496 h 2789237"/>
                <a:gd name="T28" fmla="*/ 1509589 w 2959101"/>
                <a:gd name="T29" fmla="*/ 1671104 h 2789237"/>
                <a:gd name="T30" fmla="*/ 1044479 w 2959101"/>
                <a:gd name="T31" fmla="*/ 1465033 h 2789237"/>
                <a:gd name="T32" fmla="*/ 653055 w 2959101"/>
                <a:gd name="T33" fmla="*/ 989868 h 2789237"/>
                <a:gd name="T34" fmla="*/ 262244 w 2959101"/>
                <a:gd name="T35" fmla="*/ 1208432 h 2789237"/>
                <a:gd name="T36" fmla="*/ 203201 w 2959101"/>
                <a:gd name="T37" fmla="*/ 1197683 h 2789237"/>
                <a:gd name="T38" fmla="*/ 151059 w 2959101"/>
                <a:gd name="T39" fmla="*/ 1173369 h 2789237"/>
                <a:gd name="T40" fmla="*/ 106841 w 2959101"/>
                <a:gd name="T41" fmla="*/ 1139075 h 2789237"/>
                <a:gd name="T42" fmla="*/ 72846 w 2959101"/>
                <a:gd name="T43" fmla="*/ 1097359 h 2789237"/>
                <a:gd name="T44" fmla="*/ 49586 w 2959101"/>
                <a:gd name="T45" fmla="*/ 1051547 h 2789237"/>
                <a:gd name="T46" fmla="*/ 39874 w 2959101"/>
                <a:gd name="T47" fmla="*/ 1004712 h 2789237"/>
                <a:gd name="T48" fmla="*/ 44474 w 2959101"/>
                <a:gd name="T49" fmla="*/ 953782 h 2789237"/>
                <a:gd name="T50" fmla="*/ 156427 w 2959101"/>
                <a:gd name="T51" fmla="*/ 723445 h 2789237"/>
                <a:gd name="T52" fmla="*/ 1881769 w 2959101"/>
                <a:gd name="T53" fmla="*/ 891877 h 2789237"/>
                <a:gd name="T54" fmla="*/ 1894788 w 2959101"/>
                <a:gd name="T55" fmla="*/ 923328 h 2789237"/>
                <a:gd name="T56" fmla="*/ 1902958 w 2959101"/>
                <a:gd name="T57" fmla="*/ 957080 h 2789237"/>
                <a:gd name="T58" fmla="*/ 1904745 w 2959101"/>
                <a:gd name="T59" fmla="*/ 994156 h 2789237"/>
                <a:gd name="T60" fmla="*/ 1893767 w 2959101"/>
                <a:gd name="T61" fmla="*/ 1047342 h 2789237"/>
                <a:gd name="T62" fmla="*/ 1869771 w 2959101"/>
                <a:gd name="T63" fmla="*/ 1095413 h 2789237"/>
                <a:gd name="T64" fmla="*/ 1834797 w 2959101"/>
                <a:gd name="T65" fmla="*/ 1136069 h 2789237"/>
                <a:gd name="T66" fmla="*/ 1792164 w 2959101"/>
                <a:gd name="T67" fmla="*/ 1167520 h 2789237"/>
                <a:gd name="T68" fmla="*/ 1744425 w 2959101"/>
                <a:gd name="T69" fmla="*/ 1188999 h 2789237"/>
                <a:gd name="T70" fmla="*/ 1694645 w 2959101"/>
                <a:gd name="T71" fmla="*/ 1198460 h 2789237"/>
                <a:gd name="T72" fmla="*/ 1531517 w 2959101"/>
                <a:gd name="T73" fmla="*/ 727463 h 2789237"/>
                <a:gd name="T74" fmla="*/ 1310612 w 2959101"/>
                <a:gd name="T75" fmla="*/ 512 h 2789237"/>
                <a:gd name="T76" fmla="*/ 1333869 w 2959101"/>
                <a:gd name="T77" fmla="*/ 7934 h 2789237"/>
                <a:gd name="T78" fmla="*/ 1352526 w 2959101"/>
                <a:gd name="T79" fmla="*/ 26874 h 2789237"/>
                <a:gd name="T80" fmla="*/ 1493861 w 2959101"/>
                <a:gd name="T81" fmla="*/ 264384 h 2789237"/>
                <a:gd name="T82" fmla="*/ 892487 w 2959101"/>
                <a:gd name="T83" fmla="*/ 95976 h 2789237"/>
                <a:gd name="T84" fmla="*/ 832682 w 2959101"/>
                <a:gd name="T85" fmla="*/ 21499 h 2789237"/>
                <a:gd name="T86" fmla="*/ 658932 w 2959101"/>
                <a:gd name="T87" fmla="*/ 0 h 2789237"/>
                <a:gd name="T88" fmla="*/ 706710 w 2959101"/>
                <a:gd name="T89" fmla="*/ 3069 h 2789237"/>
                <a:gd name="T90" fmla="*/ 746568 w 2959101"/>
                <a:gd name="T91" fmla="*/ 12022 h 2789237"/>
                <a:gd name="T92" fmla="*/ 779783 w 2959101"/>
                <a:gd name="T93" fmla="*/ 26347 h 2789237"/>
                <a:gd name="T94" fmla="*/ 807888 w 2959101"/>
                <a:gd name="T95" fmla="*/ 45788 h 2789237"/>
                <a:gd name="T96" fmla="*/ 831905 w 2959101"/>
                <a:gd name="T97" fmla="*/ 69578 h 2789237"/>
                <a:gd name="T98" fmla="*/ 862565 w 2959101"/>
                <a:gd name="T99" fmla="*/ 112553 h 2789237"/>
                <a:gd name="T100" fmla="*/ 861798 w 2959101"/>
                <a:gd name="T101" fmla="*/ 328704 h 2789237"/>
                <a:gd name="T102" fmla="*/ 501800 w 2959101"/>
                <a:gd name="T103" fmla="*/ 83903 h 2789237"/>
                <a:gd name="T104" fmla="*/ 531183 w 2959101"/>
                <a:gd name="T105" fmla="*/ 43998 h 2789237"/>
                <a:gd name="T106" fmla="*/ 566697 w 2959101"/>
                <a:gd name="T107" fmla="*/ 17394 h 2789237"/>
                <a:gd name="T108" fmla="*/ 612431 w 2959101"/>
                <a:gd name="T109" fmla="*/ 3325 h 2789237"/>
                <a:gd name="T110" fmla="*/ 658932 w 2959101"/>
                <a:gd name="T111" fmla="*/ 0 h 27892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59101" h="2789237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1410967" y="2135650"/>
            <a:ext cx="3311090" cy="0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6231124" y="1700808"/>
            <a:ext cx="4100531" cy="1171413"/>
            <a:chOff x="6567113" y="1793376"/>
            <a:chExt cx="4100531" cy="1171413"/>
          </a:xfrm>
        </p:grpSpPr>
        <p:sp>
          <p:nvSpPr>
            <p:cNvPr id="51" name="文本框 69"/>
            <p:cNvSpPr txBox="1"/>
            <p:nvPr/>
          </p:nvSpPr>
          <p:spPr>
            <a:xfrm>
              <a:off x="6567113" y="1810921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accent6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4800" dirty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7395055" y="1793376"/>
              <a:ext cx="3272589" cy="1171413"/>
              <a:chOff x="6968290" y="1689104"/>
              <a:chExt cx="3272589" cy="1171413"/>
            </a:xfrm>
          </p:grpSpPr>
          <p:sp>
            <p:nvSpPr>
              <p:cNvPr id="53" name="文本框 9"/>
              <p:cNvSpPr txBox="1"/>
              <p:nvPr/>
            </p:nvSpPr>
            <p:spPr>
              <a:xfrm>
                <a:off x="6968290" y="1689104"/>
                <a:ext cx="2329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11"/>
              <p:cNvSpPr txBox="1"/>
              <p:nvPr/>
            </p:nvSpPr>
            <p:spPr>
              <a:xfrm>
                <a:off x="6968290" y="2029520"/>
                <a:ext cx="32725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在此输入详细介绍，以表达项目工作的详细资料和文字信息。在此输入详细介绍，以表达项目工作的详细资料和文字信息。</a:t>
                </a:r>
              </a:p>
              <a:p>
                <a:endParaRPr lang="zh-CN" altLang="en-US" sz="12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55" name="直接连接符 54"/>
          <p:cNvCxnSpPr/>
          <p:nvPr/>
        </p:nvCxnSpPr>
        <p:spPr>
          <a:xfrm>
            <a:off x="6933940" y="3191073"/>
            <a:ext cx="3311090" cy="0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1188368" y="2730406"/>
            <a:ext cx="4188647" cy="876165"/>
            <a:chOff x="1524357" y="2822974"/>
            <a:chExt cx="4188647" cy="876165"/>
          </a:xfrm>
        </p:grpSpPr>
        <p:sp>
          <p:nvSpPr>
            <p:cNvPr id="58" name="文本框 75"/>
            <p:cNvSpPr txBox="1"/>
            <p:nvPr/>
          </p:nvSpPr>
          <p:spPr>
            <a:xfrm>
              <a:off x="4796946" y="2868142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accent6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4800" dirty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524357" y="2822974"/>
              <a:ext cx="3272589" cy="829704"/>
              <a:chOff x="6968290" y="1661481"/>
              <a:chExt cx="3272589" cy="829704"/>
            </a:xfrm>
          </p:grpSpPr>
          <p:sp>
            <p:nvSpPr>
              <p:cNvPr id="60" name="文本框 77"/>
              <p:cNvSpPr txBox="1"/>
              <p:nvPr/>
            </p:nvSpPr>
            <p:spPr>
              <a:xfrm>
                <a:off x="7911566" y="1661481"/>
                <a:ext cx="23293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80"/>
              <p:cNvSpPr txBox="1"/>
              <p:nvPr/>
            </p:nvSpPr>
            <p:spPr>
              <a:xfrm>
                <a:off x="6968290" y="2029520"/>
                <a:ext cx="32725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亮亮图文旗舰店</a:t>
                </a:r>
                <a:r>
                  <a:rPr lang="en-US" altLang="zh-CN" sz="1200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https://liangliangtuwen.tmall.com</a:t>
                </a:r>
                <a:endParaRPr lang="zh-CN" altLang="en-US" sz="12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62" name="直接连接符 61"/>
          <p:cNvCxnSpPr/>
          <p:nvPr/>
        </p:nvCxnSpPr>
        <p:spPr>
          <a:xfrm>
            <a:off x="1410967" y="4277647"/>
            <a:ext cx="3311090" cy="0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6231124" y="3820978"/>
            <a:ext cx="4100531" cy="1212260"/>
            <a:chOff x="6567113" y="3913546"/>
            <a:chExt cx="4100531" cy="1212260"/>
          </a:xfrm>
        </p:grpSpPr>
        <p:sp>
          <p:nvSpPr>
            <p:cNvPr id="64" name="文本框 101"/>
            <p:cNvSpPr txBox="1"/>
            <p:nvPr/>
          </p:nvSpPr>
          <p:spPr>
            <a:xfrm>
              <a:off x="6567113" y="3971938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accent6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4800" dirty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7395055" y="3913546"/>
              <a:ext cx="3272589" cy="1212260"/>
              <a:chOff x="6968290" y="1648257"/>
              <a:chExt cx="3272589" cy="1212260"/>
            </a:xfrm>
          </p:grpSpPr>
          <p:sp>
            <p:nvSpPr>
              <p:cNvPr id="69" name="文本框 103"/>
              <p:cNvSpPr txBox="1"/>
              <p:nvPr/>
            </p:nvSpPr>
            <p:spPr>
              <a:xfrm>
                <a:off x="6968290" y="1648257"/>
                <a:ext cx="23293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文本框 104"/>
              <p:cNvSpPr txBox="1"/>
              <p:nvPr/>
            </p:nvSpPr>
            <p:spPr>
              <a:xfrm>
                <a:off x="6968290" y="2029520"/>
                <a:ext cx="32725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在此输入详细介绍，以表达项目工作的详细资料和文字信息。在此输入详细介绍，以表达项目工作的详细资料和文字信息。</a:t>
                </a:r>
              </a:p>
              <a:p>
                <a:endParaRPr lang="zh-CN" altLang="en-US" sz="12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71" name="直接连接符 70"/>
          <p:cNvCxnSpPr/>
          <p:nvPr/>
        </p:nvCxnSpPr>
        <p:spPr>
          <a:xfrm>
            <a:off x="6933940" y="5350978"/>
            <a:ext cx="3311090" cy="0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1201043" y="5013176"/>
            <a:ext cx="4188647" cy="1002301"/>
            <a:chOff x="1524357" y="2835043"/>
            <a:chExt cx="4188647" cy="1002301"/>
          </a:xfrm>
        </p:grpSpPr>
        <p:sp>
          <p:nvSpPr>
            <p:cNvPr id="73" name="文本框 75"/>
            <p:cNvSpPr txBox="1"/>
            <p:nvPr/>
          </p:nvSpPr>
          <p:spPr>
            <a:xfrm>
              <a:off x="4796946" y="2868142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accent6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4800" dirty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1524357" y="2835043"/>
              <a:ext cx="3272589" cy="1002301"/>
              <a:chOff x="6968290" y="1673550"/>
              <a:chExt cx="3272589" cy="1002301"/>
            </a:xfrm>
          </p:grpSpPr>
          <p:sp>
            <p:nvSpPr>
              <p:cNvPr id="88" name="文本框 77"/>
              <p:cNvSpPr txBox="1"/>
              <p:nvPr/>
            </p:nvSpPr>
            <p:spPr>
              <a:xfrm>
                <a:off x="7911566" y="1673550"/>
                <a:ext cx="23293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文本框 80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5550606" y="4704901"/>
            <a:ext cx="1123045" cy="1302732"/>
            <a:chOff x="5550606" y="4704901"/>
            <a:chExt cx="1123045" cy="1302732"/>
          </a:xfrm>
        </p:grpSpPr>
        <p:sp>
          <p:nvSpPr>
            <p:cNvPr id="91" name="六边形 90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93" name="Freeform 108"/>
              <p:cNvSpPr>
                <a:spLocks/>
              </p:cNvSpPr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203">
                  <a:defRPr/>
                </a:pPr>
                <a:endParaRPr lang="zh-CN" altLang="en-US" sz="150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4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203">
                  <a:defRPr/>
                </a:pPr>
                <a:endParaRPr lang="zh-CN" altLang="en-US" sz="150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5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203">
                  <a:defRPr/>
                </a:pPr>
                <a:endParaRPr lang="zh-CN" altLang="en-US" sz="150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6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203">
                  <a:defRPr/>
                </a:pPr>
                <a:endParaRPr lang="zh-CN" altLang="en-US" sz="150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宋体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592352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1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600"/>
                            </p:stCondLst>
                            <p:childTnLst>
                              <p:par>
                                <p:cTn id="7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1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6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100"/>
                            </p:stCondLst>
                            <p:childTnLst>
                              <p:par>
                                <p:cTn id="9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600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600"/>
                            </p:stCondLst>
                            <p:childTnLst>
                              <p:par>
                                <p:cTn id="10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510357" y="116632"/>
            <a:ext cx="83570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5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849115" y="2492896"/>
            <a:ext cx="1872208" cy="1872208"/>
            <a:chOff x="5161483" y="2924415"/>
            <a:chExt cx="1872208" cy="1872208"/>
          </a:xfrm>
        </p:grpSpPr>
        <p:sp>
          <p:nvSpPr>
            <p:cNvPr id="37" name="椭圆 36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Freeform 84"/>
          <p:cNvSpPr>
            <a:spLocks noChangeAspect="1" noEditPoints="1" noChangeArrowheads="1"/>
          </p:cNvSpPr>
          <p:nvPr/>
        </p:nvSpPr>
        <p:spPr bwMode="auto">
          <a:xfrm>
            <a:off x="2425179" y="3099271"/>
            <a:ext cx="770448" cy="761777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solidFill>
                <a:srgbClr val="FC4B41"/>
              </a:solidFill>
              <a:latin typeface="Calibri" pitchFamily="34" charset="0"/>
              <a:sym typeface="宋体" pitchFamily="2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3433291" y="1761220"/>
            <a:ext cx="1296144" cy="80421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433291" y="4365104"/>
            <a:ext cx="1296144" cy="9001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3865339" y="3480159"/>
            <a:ext cx="864096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945459" y="1449308"/>
            <a:ext cx="4674497" cy="12596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942025" y="1268760"/>
            <a:ext cx="289186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9"/>
          <p:cNvSpPr txBox="1"/>
          <p:nvPr/>
        </p:nvSpPr>
        <p:spPr>
          <a:xfrm>
            <a:off x="6097587" y="12687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11"/>
          <p:cNvSpPr txBox="1"/>
          <p:nvPr/>
        </p:nvSpPr>
        <p:spPr>
          <a:xfrm>
            <a:off x="4945460" y="1628800"/>
            <a:ext cx="467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在此输入详细介绍，以表达项目工作的详细资料和文字信息。在此输入详细介绍，以表达项目工作的详细资料和文字信息。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945459" y="2961476"/>
            <a:ext cx="4674497" cy="12596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5942025" y="2780928"/>
            <a:ext cx="2891866" cy="360040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9"/>
          <p:cNvSpPr txBox="1"/>
          <p:nvPr/>
        </p:nvSpPr>
        <p:spPr>
          <a:xfrm>
            <a:off x="6097587" y="27809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11"/>
          <p:cNvSpPr txBox="1"/>
          <p:nvPr/>
        </p:nvSpPr>
        <p:spPr>
          <a:xfrm>
            <a:off x="4945460" y="3140968"/>
            <a:ext cx="467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在此输入详细介绍，以表达项目工作的详细资料和文字信息。在此输入详细介绍，以表达项目工作的详细资料和文字信息。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45459" y="4473644"/>
            <a:ext cx="4674497" cy="12596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5942025" y="4293096"/>
            <a:ext cx="289186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9"/>
          <p:cNvSpPr txBox="1"/>
          <p:nvPr/>
        </p:nvSpPr>
        <p:spPr>
          <a:xfrm>
            <a:off x="6097587" y="42930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11"/>
          <p:cNvSpPr txBox="1"/>
          <p:nvPr/>
        </p:nvSpPr>
        <p:spPr>
          <a:xfrm>
            <a:off x="4945460" y="4653136"/>
            <a:ext cx="467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在此输入详细介绍，以表达项目工作的详细资料和文字信息。在此输入详细介绍，以表达项目工作的详细资料和文字信息。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083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1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1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85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6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1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6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85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6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6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100"/>
                            </p:stCondLst>
                            <p:childTnLst>
                              <p:par>
                                <p:cTn id="1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850"/>
                            </p:stCondLst>
                            <p:childTnLst>
                              <p:par>
                                <p:cTn id="1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6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0"/>
      <p:bldP spid="39" grpId="0" animBg="1"/>
      <p:bldP spid="15" grpId="0" animBg="1"/>
      <p:bldP spid="14" grpId="0" animBg="1"/>
      <p:bldP spid="33" grpId="0"/>
      <p:bldP spid="40" grpId="0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箭头连接符 7"/>
          <p:cNvCxnSpPr>
            <a:stCxn id="50" idx="2"/>
          </p:cNvCxnSpPr>
          <p:nvPr/>
        </p:nvCxnSpPr>
        <p:spPr>
          <a:xfrm>
            <a:off x="1057027" y="4078264"/>
            <a:ext cx="10873208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510357" y="116632"/>
            <a:ext cx="83570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6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057027" y="4005064"/>
            <a:ext cx="146400" cy="146400"/>
          </a:xfrm>
          <a:prstGeom prst="ellipse">
            <a:avLst/>
          </a:prstGeom>
          <a:solidFill>
            <a:srgbClr val="877044"/>
          </a:solidFill>
          <a:ln>
            <a:solidFill>
              <a:srgbClr val="877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9680088" y="3999773"/>
            <a:ext cx="146400" cy="146400"/>
          </a:xfrm>
          <a:prstGeom prst="ellipse">
            <a:avLst/>
          </a:prstGeom>
          <a:solidFill>
            <a:srgbClr val="877044"/>
          </a:solidFill>
          <a:ln>
            <a:solidFill>
              <a:srgbClr val="877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475652" y="4005064"/>
            <a:ext cx="146400" cy="146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3928699" y="4005064"/>
            <a:ext cx="146400" cy="146400"/>
          </a:xfrm>
          <a:prstGeom prst="ellipse">
            <a:avLst/>
          </a:prstGeom>
          <a:solidFill>
            <a:srgbClr val="877044"/>
          </a:solidFill>
          <a:ln>
            <a:solidFill>
              <a:srgbClr val="877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5379640" y="4005064"/>
            <a:ext cx="146400" cy="146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8240411" y="4005064"/>
            <a:ext cx="146400" cy="146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36947" y="2183246"/>
            <a:ext cx="1575740" cy="1759852"/>
            <a:chOff x="2940476" y="3272285"/>
            <a:chExt cx="1575740" cy="1759852"/>
          </a:xfrm>
        </p:grpSpPr>
        <p:sp>
          <p:nvSpPr>
            <p:cNvPr id="57" name="任意多边形 56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87704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9"/>
            <p:cNvSpPr txBox="1"/>
            <p:nvPr/>
          </p:nvSpPr>
          <p:spPr>
            <a:xfrm>
              <a:off x="3102008" y="3941975"/>
              <a:ext cx="1357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>
            <a:off x="6806121" y="4005064"/>
            <a:ext cx="146400" cy="146400"/>
          </a:xfrm>
          <a:prstGeom prst="ellipse">
            <a:avLst/>
          </a:prstGeom>
          <a:solidFill>
            <a:srgbClr val="877044"/>
          </a:solidFill>
          <a:ln>
            <a:solidFill>
              <a:srgbClr val="877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11114457" y="3999773"/>
            <a:ext cx="146400" cy="146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59"/>
          <p:cNvSpPr txBox="1"/>
          <p:nvPr/>
        </p:nvSpPr>
        <p:spPr>
          <a:xfrm>
            <a:off x="552971" y="431750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三月份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927773" y="2492896"/>
            <a:ext cx="1289494" cy="1440160"/>
            <a:chOff x="2940476" y="3272285"/>
            <a:chExt cx="1575740" cy="1759852"/>
          </a:xfrm>
        </p:grpSpPr>
        <p:sp>
          <p:nvSpPr>
            <p:cNvPr id="64" name="任意多边形 63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59"/>
            <p:cNvSpPr txBox="1"/>
            <p:nvPr/>
          </p:nvSpPr>
          <p:spPr>
            <a:xfrm>
              <a:off x="3020342" y="3941975"/>
              <a:ext cx="1357226" cy="451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225703" y="2204864"/>
            <a:ext cx="1575740" cy="1759852"/>
            <a:chOff x="2940476" y="3272285"/>
            <a:chExt cx="1575740" cy="1759852"/>
          </a:xfrm>
        </p:grpSpPr>
        <p:sp>
          <p:nvSpPr>
            <p:cNvPr id="67" name="任意多边形 66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87704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59"/>
            <p:cNvSpPr txBox="1"/>
            <p:nvPr/>
          </p:nvSpPr>
          <p:spPr>
            <a:xfrm>
              <a:off x="3102008" y="3941975"/>
              <a:ext cx="1357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808093" y="2492896"/>
            <a:ext cx="1289494" cy="1440160"/>
            <a:chOff x="2940476" y="3272285"/>
            <a:chExt cx="1575740" cy="1759852"/>
          </a:xfrm>
        </p:grpSpPr>
        <p:sp>
          <p:nvSpPr>
            <p:cNvPr id="70" name="任意多边形 69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文本框 59"/>
            <p:cNvSpPr txBox="1"/>
            <p:nvPr/>
          </p:nvSpPr>
          <p:spPr>
            <a:xfrm>
              <a:off x="3020342" y="3941975"/>
              <a:ext cx="1357226" cy="451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106023" y="2204864"/>
            <a:ext cx="1575740" cy="1759852"/>
            <a:chOff x="2940476" y="3272285"/>
            <a:chExt cx="1575740" cy="1759852"/>
          </a:xfrm>
        </p:grpSpPr>
        <p:sp>
          <p:nvSpPr>
            <p:cNvPr id="73" name="任意多边形 72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87704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文本框 59"/>
            <p:cNvSpPr txBox="1"/>
            <p:nvPr/>
          </p:nvSpPr>
          <p:spPr>
            <a:xfrm>
              <a:off x="3102008" y="3941975"/>
              <a:ext cx="1357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688413" y="2492896"/>
            <a:ext cx="1289494" cy="1440160"/>
            <a:chOff x="2940476" y="3272285"/>
            <a:chExt cx="1575740" cy="1759852"/>
          </a:xfrm>
        </p:grpSpPr>
        <p:sp>
          <p:nvSpPr>
            <p:cNvPr id="83" name="任意多边形 82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文本框 59"/>
            <p:cNvSpPr txBox="1"/>
            <p:nvPr/>
          </p:nvSpPr>
          <p:spPr>
            <a:xfrm>
              <a:off x="3020342" y="3941975"/>
              <a:ext cx="1357226" cy="451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986343" y="2204864"/>
            <a:ext cx="1575740" cy="1759852"/>
            <a:chOff x="2940476" y="3272285"/>
            <a:chExt cx="1575740" cy="1759852"/>
          </a:xfrm>
        </p:grpSpPr>
        <p:sp>
          <p:nvSpPr>
            <p:cNvPr id="86" name="任意多边形 85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87704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文本框 59"/>
            <p:cNvSpPr txBox="1"/>
            <p:nvPr/>
          </p:nvSpPr>
          <p:spPr>
            <a:xfrm>
              <a:off x="3102008" y="3941975"/>
              <a:ext cx="1357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0562083" y="2492896"/>
            <a:ext cx="1289494" cy="1440160"/>
            <a:chOff x="2940476" y="3272285"/>
            <a:chExt cx="1575740" cy="1759852"/>
          </a:xfrm>
        </p:grpSpPr>
        <p:sp>
          <p:nvSpPr>
            <p:cNvPr id="89" name="任意多边形 88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文本框 59"/>
            <p:cNvSpPr txBox="1"/>
            <p:nvPr/>
          </p:nvSpPr>
          <p:spPr>
            <a:xfrm>
              <a:off x="3020342" y="3941975"/>
              <a:ext cx="1357226" cy="451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文本框 59"/>
          <p:cNvSpPr txBox="1"/>
          <p:nvPr/>
        </p:nvSpPr>
        <p:spPr>
          <a:xfrm>
            <a:off x="1993131" y="432503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四月份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59"/>
          <p:cNvSpPr txBox="1"/>
          <p:nvPr/>
        </p:nvSpPr>
        <p:spPr>
          <a:xfrm>
            <a:off x="3433291" y="432503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59"/>
          <p:cNvSpPr txBox="1"/>
          <p:nvPr/>
        </p:nvSpPr>
        <p:spPr>
          <a:xfrm>
            <a:off x="4873451" y="432503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六月份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59"/>
          <p:cNvSpPr txBox="1"/>
          <p:nvPr/>
        </p:nvSpPr>
        <p:spPr>
          <a:xfrm>
            <a:off x="6313611" y="432503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七月份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59"/>
          <p:cNvSpPr txBox="1"/>
          <p:nvPr/>
        </p:nvSpPr>
        <p:spPr>
          <a:xfrm>
            <a:off x="7753771" y="432503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</a:t>
            </a: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59"/>
          <p:cNvSpPr txBox="1"/>
          <p:nvPr/>
        </p:nvSpPr>
        <p:spPr>
          <a:xfrm>
            <a:off x="9193931" y="432503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九月份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59"/>
          <p:cNvSpPr txBox="1"/>
          <p:nvPr/>
        </p:nvSpPr>
        <p:spPr>
          <a:xfrm>
            <a:off x="10634091" y="432503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</a:t>
            </a: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445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35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35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35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35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35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35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35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35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0" grpId="0" animBg="1"/>
      <p:bldP spid="61" grpId="0" animBg="1"/>
      <p:bldP spid="62" grpId="0"/>
      <p:bldP spid="91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510357" y="116632"/>
            <a:ext cx="83570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7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Flowchart: Off-page Connector 63"/>
          <p:cNvSpPr/>
          <p:nvPr/>
        </p:nvSpPr>
        <p:spPr>
          <a:xfrm>
            <a:off x="8329835" y="1795908"/>
            <a:ext cx="381508" cy="499852"/>
          </a:xfrm>
          <a:prstGeom prst="flowChartOffpageConnector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15"/>
          <p:cNvSpPr txBox="1"/>
          <p:nvPr/>
        </p:nvSpPr>
        <p:spPr>
          <a:xfrm>
            <a:off x="8900255" y="1769462"/>
            <a:ext cx="235463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Flowchart: Off-page Connector 63"/>
          <p:cNvSpPr/>
          <p:nvPr/>
        </p:nvSpPr>
        <p:spPr>
          <a:xfrm>
            <a:off x="8329835" y="3098947"/>
            <a:ext cx="381508" cy="499852"/>
          </a:xfrm>
          <a:prstGeom prst="flowChartOffpageConnector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18"/>
          <p:cNvSpPr txBox="1"/>
          <p:nvPr/>
        </p:nvSpPr>
        <p:spPr>
          <a:xfrm>
            <a:off x="8900255" y="3072501"/>
            <a:ext cx="235463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Flowchart: Off-page Connector 63"/>
          <p:cNvSpPr/>
          <p:nvPr/>
        </p:nvSpPr>
        <p:spPr>
          <a:xfrm>
            <a:off x="8329835" y="4467099"/>
            <a:ext cx="381508" cy="499852"/>
          </a:xfrm>
          <a:prstGeom prst="flowChartOffpageConnector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20"/>
          <p:cNvSpPr txBox="1"/>
          <p:nvPr/>
        </p:nvSpPr>
        <p:spPr>
          <a:xfrm>
            <a:off x="8900255" y="4440653"/>
            <a:ext cx="235463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Freeform 30"/>
          <p:cNvSpPr>
            <a:spLocks/>
          </p:cNvSpPr>
          <p:nvPr/>
        </p:nvSpPr>
        <p:spPr bwMode="auto">
          <a:xfrm>
            <a:off x="2264185" y="3494990"/>
            <a:ext cx="9668" cy="12084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4" y="6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0" y="2"/>
                  <a:pt x="0" y="3"/>
                  <a:pt x="0" y="6"/>
                </a:cubicBezTo>
                <a:cubicBezTo>
                  <a:pt x="2" y="6"/>
                  <a:pt x="4" y="6"/>
                  <a:pt x="4" y="6"/>
                </a:cubicBezTo>
                <a:cubicBezTo>
                  <a:pt x="4" y="3"/>
                  <a:pt x="5" y="2"/>
                  <a:pt x="5" y="0"/>
                </a:cubicBezTo>
                <a:cubicBezTo>
                  <a:pt x="4" y="0"/>
                  <a:pt x="3" y="0"/>
                  <a:pt x="3" y="0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163"/>
          <p:cNvSpPr>
            <a:spLocks/>
          </p:cNvSpPr>
          <p:nvPr/>
        </p:nvSpPr>
        <p:spPr bwMode="auto">
          <a:xfrm>
            <a:off x="2636379" y="2412245"/>
            <a:ext cx="43502" cy="3867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2" y="19"/>
              </a:cxn>
              <a:cxn ang="0">
                <a:pos x="8" y="0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22" h="19">
                <a:moveTo>
                  <a:pt x="7" y="0"/>
                </a:moveTo>
                <a:cubicBezTo>
                  <a:pt x="13" y="7"/>
                  <a:pt x="19" y="9"/>
                  <a:pt x="22" y="19"/>
                </a:cubicBezTo>
                <a:cubicBezTo>
                  <a:pt x="13" y="17"/>
                  <a:pt x="0" y="3"/>
                  <a:pt x="8" y="0"/>
                </a:cubicBezTo>
                <a:cubicBezTo>
                  <a:pt x="8" y="1"/>
                  <a:pt x="8" y="1"/>
                  <a:pt x="8" y="1"/>
                </a:cubicBezTo>
                <a:lnTo>
                  <a:pt x="7" y="0"/>
                </a:lnTo>
                <a:close/>
              </a:path>
            </a:pathLst>
          </a:custGeom>
          <a:solidFill>
            <a:srgbClr val="84CB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22" name="Group 341"/>
          <p:cNvGrpSpPr/>
          <p:nvPr/>
        </p:nvGrpSpPr>
        <p:grpSpPr>
          <a:xfrm>
            <a:off x="3894482" y="3525427"/>
            <a:ext cx="1274285" cy="1425142"/>
            <a:chOff x="4097338" y="2217738"/>
            <a:chExt cx="1139825" cy="1274763"/>
          </a:xfrm>
          <a:solidFill>
            <a:schemeClr val="accent6">
              <a:lumMod val="75000"/>
            </a:schemeClr>
          </a:solidFill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5102225" y="3086100"/>
              <a:ext cx="120650" cy="233363"/>
            </a:xfrm>
            <a:custGeom>
              <a:avLst/>
              <a:gdLst/>
              <a:ahLst/>
              <a:cxnLst>
                <a:cxn ang="0">
                  <a:pos x="9" y="114"/>
                </a:cxn>
                <a:cxn ang="0">
                  <a:pos x="18" y="94"/>
                </a:cxn>
                <a:cxn ang="0">
                  <a:pos x="11" y="71"/>
                </a:cxn>
                <a:cxn ang="0">
                  <a:pos x="40" y="43"/>
                </a:cxn>
                <a:cxn ang="0">
                  <a:pos x="71" y="13"/>
                </a:cxn>
                <a:cxn ang="0">
                  <a:pos x="73" y="0"/>
                </a:cxn>
                <a:cxn ang="0">
                  <a:pos x="91" y="42"/>
                </a:cxn>
                <a:cxn ang="0">
                  <a:pos x="91" y="49"/>
                </a:cxn>
                <a:cxn ang="0">
                  <a:pos x="84" y="47"/>
                </a:cxn>
                <a:cxn ang="0">
                  <a:pos x="64" y="126"/>
                </a:cxn>
                <a:cxn ang="0">
                  <a:pos x="25" y="175"/>
                </a:cxn>
                <a:cxn ang="0">
                  <a:pos x="5" y="151"/>
                </a:cxn>
                <a:cxn ang="0">
                  <a:pos x="5" y="140"/>
                </a:cxn>
                <a:cxn ang="0">
                  <a:pos x="0" y="122"/>
                </a:cxn>
                <a:cxn ang="0">
                  <a:pos x="9" y="114"/>
                </a:cxn>
              </a:cxnLst>
              <a:rect l="0" t="0" r="r" b="b"/>
              <a:pathLst>
                <a:path w="91" h="175">
                  <a:moveTo>
                    <a:pt x="9" y="114"/>
                  </a:moveTo>
                  <a:cubicBezTo>
                    <a:pt x="9" y="114"/>
                    <a:pt x="18" y="95"/>
                    <a:pt x="18" y="94"/>
                  </a:cubicBezTo>
                  <a:cubicBezTo>
                    <a:pt x="18" y="89"/>
                    <a:pt x="11" y="78"/>
                    <a:pt x="11" y="71"/>
                  </a:cubicBezTo>
                  <a:cubicBezTo>
                    <a:pt x="11" y="49"/>
                    <a:pt x="27" y="50"/>
                    <a:pt x="40" y="43"/>
                  </a:cubicBezTo>
                  <a:cubicBezTo>
                    <a:pt x="50" y="37"/>
                    <a:pt x="64" y="20"/>
                    <a:pt x="71" y="13"/>
                  </a:cubicBezTo>
                  <a:cubicBezTo>
                    <a:pt x="73" y="11"/>
                    <a:pt x="72" y="4"/>
                    <a:pt x="73" y="0"/>
                  </a:cubicBezTo>
                  <a:cubicBezTo>
                    <a:pt x="88" y="2"/>
                    <a:pt x="87" y="31"/>
                    <a:pt x="91" y="42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48"/>
                    <a:pt x="85" y="47"/>
                    <a:pt x="84" y="47"/>
                  </a:cubicBezTo>
                  <a:cubicBezTo>
                    <a:pt x="84" y="79"/>
                    <a:pt x="74" y="101"/>
                    <a:pt x="64" y="126"/>
                  </a:cubicBezTo>
                  <a:cubicBezTo>
                    <a:pt x="56" y="146"/>
                    <a:pt x="52" y="175"/>
                    <a:pt x="25" y="175"/>
                  </a:cubicBezTo>
                  <a:cubicBezTo>
                    <a:pt x="14" y="175"/>
                    <a:pt x="5" y="163"/>
                    <a:pt x="5" y="151"/>
                  </a:cubicBezTo>
                  <a:cubicBezTo>
                    <a:pt x="5" y="145"/>
                    <a:pt x="6" y="143"/>
                    <a:pt x="5" y="140"/>
                  </a:cubicBezTo>
                  <a:cubicBezTo>
                    <a:pt x="0" y="136"/>
                    <a:pt x="0" y="129"/>
                    <a:pt x="0" y="122"/>
                  </a:cubicBezTo>
                  <a:cubicBezTo>
                    <a:pt x="0" y="121"/>
                    <a:pt x="8" y="114"/>
                    <a:pt x="9" y="1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6"/>
            <p:cNvSpPr>
              <a:spLocks/>
            </p:cNvSpPr>
            <p:nvPr/>
          </p:nvSpPr>
          <p:spPr bwMode="auto">
            <a:xfrm>
              <a:off x="4097338" y="2217738"/>
              <a:ext cx="1139825" cy="1274763"/>
            </a:xfrm>
            <a:custGeom>
              <a:avLst/>
              <a:gdLst/>
              <a:ahLst/>
              <a:cxnLst>
                <a:cxn ang="0">
                  <a:pos x="499" y="66"/>
                </a:cxn>
                <a:cxn ang="0">
                  <a:pos x="527" y="81"/>
                </a:cxn>
                <a:cxn ang="0">
                  <a:pos x="609" y="86"/>
                </a:cxn>
                <a:cxn ang="0">
                  <a:pos x="644" y="89"/>
                </a:cxn>
                <a:cxn ang="0">
                  <a:pos x="644" y="136"/>
                </a:cxn>
                <a:cxn ang="0">
                  <a:pos x="620" y="115"/>
                </a:cxn>
                <a:cxn ang="0">
                  <a:pos x="679" y="223"/>
                </a:cxn>
                <a:cxn ang="0">
                  <a:pos x="699" y="267"/>
                </a:cxn>
                <a:cxn ang="0">
                  <a:pos x="730" y="310"/>
                </a:cxn>
                <a:cxn ang="0">
                  <a:pos x="755" y="348"/>
                </a:cxn>
                <a:cxn ang="0">
                  <a:pos x="787" y="359"/>
                </a:cxn>
                <a:cxn ang="0">
                  <a:pos x="853" y="346"/>
                </a:cxn>
                <a:cxn ang="0">
                  <a:pos x="826" y="425"/>
                </a:cxn>
                <a:cxn ang="0">
                  <a:pos x="719" y="541"/>
                </a:cxn>
                <a:cxn ang="0">
                  <a:pos x="708" y="600"/>
                </a:cxn>
                <a:cxn ang="0">
                  <a:pos x="721" y="638"/>
                </a:cxn>
                <a:cxn ang="0">
                  <a:pos x="720" y="676"/>
                </a:cxn>
                <a:cxn ang="0">
                  <a:pos x="660" y="745"/>
                </a:cxn>
                <a:cxn ang="0">
                  <a:pos x="659" y="788"/>
                </a:cxn>
                <a:cxn ang="0">
                  <a:pos x="643" y="816"/>
                </a:cxn>
                <a:cxn ang="0">
                  <a:pos x="627" y="846"/>
                </a:cxn>
                <a:cxn ang="0">
                  <a:pos x="592" y="902"/>
                </a:cxn>
                <a:cxn ang="0">
                  <a:pos x="538" y="946"/>
                </a:cxn>
                <a:cxn ang="0">
                  <a:pos x="512" y="944"/>
                </a:cxn>
                <a:cxn ang="0">
                  <a:pos x="452" y="949"/>
                </a:cxn>
                <a:cxn ang="0">
                  <a:pos x="440" y="929"/>
                </a:cxn>
                <a:cxn ang="0">
                  <a:pos x="431" y="893"/>
                </a:cxn>
                <a:cxn ang="0">
                  <a:pos x="395" y="789"/>
                </a:cxn>
                <a:cxn ang="0">
                  <a:pos x="360" y="708"/>
                </a:cxn>
                <a:cxn ang="0">
                  <a:pos x="382" y="621"/>
                </a:cxn>
                <a:cxn ang="0">
                  <a:pos x="364" y="558"/>
                </a:cxn>
                <a:cxn ang="0">
                  <a:pos x="337" y="490"/>
                </a:cxn>
                <a:cxn ang="0">
                  <a:pos x="342" y="461"/>
                </a:cxn>
                <a:cxn ang="0">
                  <a:pos x="295" y="443"/>
                </a:cxn>
                <a:cxn ang="0">
                  <a:pos x="206" y="433"/>
                </a:cxn>
                <a:cxn ang="0">
                  <a:pos x="164" y="434"/>
                </a:cxn>
                <a:cxn ang="0">
                  <a:pos x="109" y="439"/>
                </a:cxn>
                <a:cxn ang="0">
                  <a:pos x="40" y="369"/>
                </a:cxn>
                <a:cxn ang="0">
                  <a:pos x="7" y="338"/>
                </a:cxn>
                <a:cxn ang="0">
                  <a:pos x="7" y="324"/>
                </a:cxn>
                <a:cxn ang="0">
                  <a:pos x="18" y="269"/>
                </a:cxn>
                <a:cxn ang="0">
                  <a:pos x="22" y="199"/>
                </a:cxn>
                <a:cxn ang="0">
                  <a:pos x="77" y="132"/>
                </a:cxn>
                <a:cxn ang="0">
                  <a:pos x="104" y="77"/>
                </a:cxn>
                <a:cxn ang="0">
                  <a:pos x="141" y="36"/>
                </a:cxn>
                <a:cxn ang="0">
                  <a:pos x="187" y="35"/>
                </a:cxn>
                <a:cxn ang="0">
                  <a:pos x="273" y="6"/>
                </a:cxn>
                <a:cxn ang="0">
                  <a:pos x="307" y="4"/>
                </a:cxn>
                <a:cxn ang="0">
                  <a:pos x="338" y="0"/>
                </a:cxn>
                <a:cxn ang="0">
                  <a:pos x="358" y="6"/>
                </a:cxn>
                <a:cxn ang="0">
                  <a:pos x="357" y="27"/>
                </a:cxn>
                <a:cxn ang="0">
                  <a:pos x="371" y="64"/>
                </a:cxn>
                <a:cxn ang="0">
                  <a:pos x="455" y="100"/>
                </a:cxn>
                <a:cxn ang="0">
                  <a:pos x="464" y="84"/>
                </a:cxn>
                <a:cxn ang="0">
                  <a:pos x="490" y="66"/>
                </a:cxn>
              </a:cxnLst>
              <a:rect l="0" t="0" r="r" b="b"/>
              <a:pathLst>
                <a:path w="856" h="957">
                  <a:moveTo>
                    <a:pt x="490" y="66"/>
                  </a:moveTo>
                  <a:cubicBezTo>
                    <a:pt x="499" y="66"/>
                    <a:pt x="499" y="66"/>
                    <a:pt x="499" y="66"/>
                  </a:cubicBezTo>
                  <a:cubicBezTo>
                    <a:pt x="499" y="73"/>
                    <a:pt x="504" y="74"/>
                    <a:pt x="506" y="77"/>
                  </a:cubicBezTo>
                  <a:cubicBezTo>
                    <a:pt x="510" y="82"/>
                    <a:pt x="520" y="78"/>
                    <a:pt x="527" y="81"/>
                  </a:cubicBezTo>
                  <a:cubicBezTo>
                    <a:pt x="541" y="86"/>
                    <a:pt x="561" y="93"/>
                    <a:pt x="576" y="93"/>
                  </a:cubicBezTo>
                  <a:cubicBezTo>
                    <a:pt x="591" y="93"/>
                    <a:pt x="595" y="86"/>
                    <a:pt x="609" y="86"/>
                  </a:cubicBezTo>
                  <a:cubicBezTo>
                    <a:pt x="617" y="86"/>
                    <a:pt x="622" y="92"/>
                    <a:pt x="632" y="92"/>
                  </a:cubicBezTo>
                  <a:cubicBezTo>
                    <a:pt x="638" y="92"/>
                    <a:pt x="638" y="90"/>
                    <a:pt x="644" y="89"/>
                  </a:cubicBezTo>
                  <a:cubicBezTo>
                    <a:pt x="647" y="96"/>
                    <a:pt x="653" y="102"/>
                    <a:pt x="653" y="111"/>
                  </a:cubicBezTo>
                  <a:cubicBezTo>
                    <a:pt x="653" y="115"/>
                    <a:pt x="646" y="131"/>
                    <a:pt x="644" y="136"/>
                  </a:cubicBezTo>
                  <a:cubicBezTo>
                    <a:pt x="635" y="135"/>
                    <a:pt x="627" y="115"/>
                    <a:pt x="620" y="107"/>
                  </a:cubicBezTo>
                  <a:cubicBezTo>
                    <a:pt x="620" y="115"/>
                    <a:pt x="620" y="115"/>
                    <a:pt x="620" y="115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59" y="198"/>
                    <a:pt x="673" y="218"/>
                    <a:pt x="679" y="223"/>
                  </a:cubicBezTo>
                  <a:cubicBezTo>
                    <a:pt x="679" y="246"/>
                    <a:pt x="679" y="246"/>
                    <a:pt x="679" y="246"/>
                  </a:cubicBezTo>
                  <a:cubicBezTo>
                    <a:pt x="684" y="258"/>
                    <a:pt x="692" y="258"/>
                    <a:pt x="699" y="267"/>
                  </a:cubicBezTo>
                  <a:cubicBezTo>
                    <a:pt x="707" y="278"/>
                    <a:pt x="702" y="289"/>
                    <a:pt x="710" y="297"/>
                  </a:cubicBezTo>
                  <a:cubicBezTo>
                    <a:pt x="717" y="304"/>
                    <a:pt x="722" y="305"/>
                    <a:pt x="730" y="310"/>
                  </a:cubicBezTo>
                  <a:cubicBezTo>
                    <a:pt x="737" y="316"/>
                    <a:pt x="741" y="334"/>
                    <a:pt x="755" y="334"/>
                  </a:cubicBezTo>
                  <a:cubicBezTo>
                    <a:pt x="755" y="341"/>
                    <a:pt x="759" y="343"/>
                    <a:pt x="755" y="348"/>
                  </a:cubicBezTo>
                  <a:cubicBezTo>
                    <a:pt x="761" y="352"/>
                    <a:pt x="767" y="366"/>
                    <a:pt x="774" y="366"/>
                  </a:cubicBezTo>
                  <a:cubicBezTo>
                    <a:pt x="781" y="366"/>
                    <a:pt x="782" y="361"/>
                    <a:pt x="787" y="359"/>
                  </a:cubicBezTo>
                  <a:cubicBezTo>
                    <a:pt x="794" y="357"/>
                    <a:pt x="798" y="360"/>
                    <a:pt x="805" y="359"/>
                  </a:cubicBezTo>
                  <a:cubicBezTo>
                    <a:pt x="822" y="356"/>
                    <a:pt x="838" y="350"/>
                    <a:pt x="853" y="346"/>
                  </a:cubicBezTo>
                  <a:cubicBezTo>
                    <a:pt x="855" y="348"/>
                    <a:pt x="856" y="350"/>
                    <a:pt x="856" y="352"/>
                  </a:cubicBezTo>
                  <a:cubicBezTo>
                    <a:pt x="856" y="377"/>
                    <a:pt x="837" y="410"/>
                    <a:pt x="826" y="425"/>
                  </a:cubicBezTo>
                  <a:cubicBezTo>
                    <a:pt x="812" y="443"/>
                    <a:pt x="807" y="459"/>
                    <a:pt x="790" y="471"/>
                  </a:cubicBezTo>
                  <a:cubicBezTo>
                    <a:pt x="761" y="494"/>
                    <a:pt x="730" y="501"/>
                    <a:pt x="719" y="541"/>
                  </a:cubicBezTo>
                  <a:cubicBezTo>
                    <a:pt x="716" y="552"/>
                    <a:pt x="704" y="555"/>
                    <a:pt x="704" y="567"/>
                  </a:cubicBezTo>
                  <a:cubicBezTo>
                    <a:pt x="704" y="581"/>
                    <a:pt x="708" y="587"/>
                    <a:pt x="708" y="600"/>
                  </a:cubicBezTo>
                  <a:cubicBezTo>
                    <a:pt x="708" y="615"/>
                    <a:pt x="724" y="623"/>
                    <a:pt x="724" y="631"/>
                  </a:cubicBezTo>
                  <a:cubicBezTo>
                    <a:pt x="724" y="634"/>
                    <a:pt x="722" y="637"/>
                    <a:pt x="721" y="638"/>
                  </a:cubicBezTo>
                  <a:cubicBezTo>
                    <a:pt x="721" y="649"/>
                    <a:pt x="721" y="649"/>
                    <a:pt x="721" y="649"/>
                  </a:cubicBezTo>
                  <a:cubicBezTo>
                    <a:pt x="721" y="656"/>
                    <a:pt x="720" y="664"/>
                    <a:pt x="720" y="676"/>
                  </a:cubicBezTo>
                  <a:cubicBezTo>
                    <a:pt x="722" y="679"/>
                    <a:pt x="723" y="682"/>
                    <a:pt x="723" y="685"/>
                  </a:cubicBezTo>
                  <a:cubicBezTo>
                    <a:pt x="723" y="720"/>
                    <a:pt x="665" y="716"/>
                    <a:pt x="660" y="745"/>
                  </a:cubicBezTo>
                  <a:cubicBezTo>
                    <a:pt x="654" y="746"/>
                    <a:pt x="647" y="753"/>
                    <a:pt x="647" y="758"/>
                  </a:cubicBezTo>
                  <a:cubicBezTo>
                    <a:pt x="647" y="768"/>
                    <a:pt x="659" y="774"/>
                    <a:pt x="659" y="788"/>
                  </a:cubicBezTo>
                  <a:cubicBezTo>
                    <a:pt x="659" y="795"/>
                    <a:pt x="658" y="809"/>
                    <a:pt x="656" y="813"/>
                  </a:cubicBezTo>
                  <a:cubicBezTo>
                    <a:pt x="653" y="817"/>
                    <a:pt x="646" y="815"/>
                    <a:pt x="643" y="816"/>
                  </a:cubicBezTo>
                  <a:cubicBezTo>
                    <a:pt x="632" y="822"/>
                    <a:pt x="626" y="826"/>
                    <a:pt x="621" y="837"/>
                  </a:cubicBezTo>
                  <a:cubicBezTo>
                    <a:pt x="624" y="839"/>
                    <a:pt x="627" y="842"/>
                    <a:pt x="627" y="846"/>
                  </a:cubicBezTo>
                  <a:cubicBezTo>
                    <a:pt x="627" y="859"/>
                    <a:pt x="615" y="868"/>
                    <a:pt x="610" y="874"/>
                  </a:cubicBezTo>
                  <a:cubicBezTo>
                    <a:pt x="600" y="883"/>
                    <a:pt x="599" y="893"/>
                    <a:pt x="592" y="902"/>
                  </a:cubicBezTo>
                  <a:cubicBezTo>
                    <a:pt x="581" y="916"/>
                    <a:pt x="576" y="929"/>
                    <a:pt x="558" y="938"/>
                  </a:cubicBezTo>
                  <a:cubicBezTo>
                    <a:pt x="550" y="941"/>
                    <a:pt x="539" y="938"/>
                    <a:pt x="538" y="946"/>
                  </a:cubicBezTo>
                  <a:cubicBezTo>
                    <a:pt x="532" y="946"/>
                    <a:pt x="529" y="949"/>
                    <a:pt x="525" y="949"/>
                  </a:cubicBezTo>
                  <a:cubicBezTo>
                    <a:pt x="520" y="949"/>
                    <a:pt x="517" y="944"/>
                    <a:pt x="512" y="944"/>
                  </a:cubicBezTo>
                  <a:cubicBezTo>
                    <a:pt x="494" y="944"/>
                    <a:pt x="483" y="957"/>
                    <a:pt x="466" y="957"/>
                  </a:cubicBezTo>
                  <a:cubicBezTo>
                    <a:pt x="459" y="957"/>
                    <a:pt x="455" y="953"/>
                    <a:pt x="452" y="949"/>
                  </a:cubicBezTo>
                  <a:cubicBezTo>
                    <a:pt x="449" y="949"/>
                    <a:pt x="449" y="950"/>
                    <a:pt x="448" y="951"/>
                  </a:cubicBezTo>
                  <a:cubicBezTo>
                    <a:pt x="448" y="942"/>
                    <a:pt x="443" y="932"/>
                    <a:pt x="440" y="929"/>
                  </a:cubicBezTo>
                  <a:cubicBezTo>
                    <a:pt x="443" y="925"/>
                    <a:pt x="445" y="922"/>
                    <a:pt x="445" y="917"/>
                  </a:cubicBezTo>
                  <a:cubicBezTo>
                    <a:pt x="445" y="910"/>
                    <a:pt x="433" y="897"/>
                    <a:pt x="431" y="893"/>
                  </a:cubicBezTo>
                  <a:cubicBezTo>
                    <a:pt x="415" y="866"/>
                    <a:pt x="395" y="840"/>
                    <a:pt x="395" y="801"/>
                  </a:cubicBezTo>
                  <a:cubicBezTo>
                    <a:pt x="395" y="794"/>
                    <a:pt x="395" y="792"/>
                    <a:pt x="395" y="789"/>
                  </a:cubicBezTo>
                  <a:cubicBezTo>
                    <a:pt x="395" y="783"/>
                    <a:pt x="389" y="781"/>
                    <a:pt x="386" y="774"/>
                  </a:cubicBezTo>
                  <a:cubicBezTo>
                    <a:pt x="374" y="754"/>
                    <a:pt x="360" y="737"/>
                    <a:pt x="360" y="708"/>
                  </a:cubicBezTo>
                  <a:cubicBezTo>
                    <a:pt x="360" y="677"/>
                    <a:pt x="388" y="670"/>
                    <a:pt x="388" y="646"/>
                  </a:cubicBezTo>
                  <a:cubicBezTo>
                    <a:pt x="388" y="635"/>
                    <a:pt x="384" y="631"/>
                    <a:pt x="382" y="621"/>
                  </a:cubicBezTo>
                  <a:cubicBezTo>
                    <a:pt x="379" y="602"/>
                    <a:pt x="376" y="596"/>
                    <a:pt x="371" y="585"/>
                  </a:cubicBezTo>
                  <a:cubicBezTo>
                    <a:pt x="368" y="576"/>
                    <a:pt x="370" y="566"/>
                    <a:pt x="364" y="558"/>
                  </a:cubicBezTo>
                  <a:cubicBezTo>
                    <a:pt x="352" y="544"/>
                    <a:pt x="327" y="528"/>
                    <a:pt x="327" y="508"/>
                  </a:cubicBezTo>
                  <a:cubicBezTo>
                    <a:pt x="327" y="503"/>
                    <a:pt x="334" y="492"/>
                    <a:pt x="337" y="490"/>
                  </a:cubicBezTo>
                  <a:cubicBezTo>
                    <a:pt x="336" y="486"/>
                    <a:pt x="337" y="485"/>
                    <a:pt x="337" y="483"/>
                  </a:cubicBezTo>
                  <a:cubicBezTo>
                    <a:pt x="337" y="478"/>
                    <a:pt x="337" y="465"/>
                    <a:pt x="342" y="461"/>
                  </a:cubicBezTo>
                  <a:cubicBezTo>
                    <a:pt x="337" y="451"/>
                    <a:pt x="329" y="443"/>
                    <a:pt x="314" y="443"/>
                  </a:cubicBezTo>
                  <a:cubicBezTo>
                    <a:pt x="306" y="443"/>
                    <a:pt x="299" y="443"/>
                    <a:pt x="295" y="443"/>
                  </a:cubicBezTo>
                  <a:cubicBezTo>
                    <a:pt x="282" y="443"/>
                    <a:pt x="279" y="417"/>
                    <a:pt x="261" y="417"/>
                  </a:cubicBezTo>
                  <a:cubicBezTo>
                    <a:pt x="239" y="417"/>
                    <a:pt x="223" y="427"/>
                    <a:pt x="206" y="433"/>
                  </a:cubicBezTo>
                  <a:cubicBezTo>
                    <a:pt x="199" y="435"/>
                    <a:pt x="197" y="440"/>
                    <a:pt x="191" y="440"/>
                  </a:cubicBezTo>
                  <a:cubicBezTo>
                    <a:pt x="184" y="440"/>
                    <a:pt x="173" y="434"/>
                    <a:pt x="164" y="434"/>
                  </a:cubicBezTo>
                  <a:cubicBezTo>
                    <a:pt x="147" y="434"/>
                    <a:pt x="139" y="443"/>
                    <a:pt x="122" y="443"/>
                  </a:cubicBezTo>
                  <a:cubicBezTo>
                    <a:pt x="117" y="443"/>
                    <a:pt x="111" y="440"/>
                    <a:pt x="109" y="439"/>
                  </a:cubicBezTo>
                  <a:cubicBezTo>
                    <a:pt x="97" y="430"/>
                    <a:pt x="71" y="415"/>
                    <a:pt x="62" y="401"/>
                  </a:cubicBezTo>
                  <a:cubicBezTo>
                    <a:pt x="53" y="388"/>
                    <a:pt x="51" y="377"/>
                    <a:pt x="40" y="369"/>
                  </a:cubicBezTo>
                  <a:cubicBezTo>
                    <a:pt x="37" y="366"/>
                    <a:pt x="13" y="346"/>
                    <a:pt x="13" y="344"/>
                  </a:cubicBezTo>
                  <a:cubicBezTo>
                    <a:pt x="11" y="341"/>
                    <a:pt x="10" y="340"/>
                    <a:pt x="7" y="338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9" y="331"/>
                    <a:pt x="7" y="328"/>
                    <a:pt x="7" y="324"/>
                  </a:cubicBezTo>
                  <a:cubicBezTo>
                    <a:pt x="7" y="317"/>
                    <a:pt x="3" y="315"/>
                    <a:pt x="0" y="309"/>
                  </a:cubicBezTo>
                  <a:cubicBezTo>
                    <a:pt x="10" y="304"/>
                    <a:pt x="18" y="280"/>
                    <a:pt x="18" y="269"/>
                  </a:cubicBezTo>
                  <a:cubicBezTo>
                    <a:pt x="18" y="250"/>
                    <a:pt x="10" y="238"/>
                    <a:pt x="10" y="220"/>
                  </a:cubicBezTo>
                  <a:cubicBezTo>
                    <a:pt x="10" y="211"/>
                    <a:pt x="20" y="206"/>
                    <a:pt x="22" y="199"/>
                  </a:cubicBezTo>
                  <a:cubicBezTo>
                    <a:pt x="28" y="182"/>
                    <a:pt x="41" y="158"/>
                    <a:pt x="52" y="144"/>
                  </a:cubicBezTo>
                  <a:cubicBezTo>
                    <a:pt x="58" y="135"/>
                    <a:pt x="69" y="136"/>
                    <a:pt x="77" y="132"/>
                  </a:cubicBezTo>
                  <a:cubicBezTo>
                    <a:pt x="84" y="128"/>
                    <a:pt x="95" y="119"/>
                    <a:pt x="97" y="112"/>
                  </a:cubicBezTo>
                  <a:cubicBezTo>
                    <a:pt x="102" y="96"/>
                    <a:pt x="96" y="89"/>
                    <a:pt x="104" y="77"/>
                  </a:cubicBezTo>
                  <a:cubicBezTo>
                    <a:pt x="116" y="63"/>
                    <a:pt x="131" y="49"/>
                    <a:pt x="14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5" y="31"/>
                    <a:pt x="146" y="27"/>
                    <a:pt x="150" y="24"/>
                  </a:cubicBezTo>
                  <a:cubicBezTo>
                    <a:pt x="161" y="32"/>
                    <a:pt x="172" y="35"/>
                    <a:pt x="187" y="35"/>
                  </a:cubicBezTo>
                  <a:cubicBezTo>
                    <a:pt x="197" y="35"/>
                    <a:pt x="198" y="29"/>
                    <a:pt x="204" y="27"/>
                  </a:cubicBezTo>
                  <a:cubicBezTo>
                    <a:pt x="221" y="18"/>
                    <a:pt x="254" y="6"/>
                    <a:pt x="273" y="6"/>
                  </a:cubicBezTo>
                  <a:cubicBezTo>
                    <a:pt x="280" y="6"/>
                    <a:pt x="285" y="10"/>
                    <a:pt x="289" y="10"/>
                  </a:cubicBezTo>
                  <a:cubicBezTo>
                    <a:pt x="294" y="10"/>
                    <a:pt x="301" y="4"/>
                    <a:pt x="307" y="4"/>
                  </a:cubicBezTo>
                  <a:cubicBezTo>
                    <a:pt x="313" y="4"/>
                    <a:pt x="316" y="7"/>
                    <a:pt x="321" y="7"/>
                  </a:cubicBezTo>
                  <a:cubicBezTo>
                    <a:pt x="329" y="7"/>
                    <a:pt x="330" y="0"/>
                    <a:pt x="338" y="0"/>
                  </a:cubicBezTo>
                  <a:cubicBezTo>
                    <a:pt x="347" y="0"/>
                    <a:pt x="344" y="8"/>
                    <a:pt x="351" y="8"/>
                  </a:cubicBezTo>
                  <a:cubicBezTo>
                    <a:pt x="354" y="8"/>
                    <a:pt x="355" y="6"/>
                    <a:pt x="358" y="6"/>
                  </a:cubicBezTo>
                  <a:cubicBezTo>
                    <a:pt x="358" y="12"/>
                    <a:pt x="351" y="11"/>
                    <a:pt x="351" y="17"/>
                  </a:cubicBezTo>
                  <a:cubicBezTo>
                    <a:pt x="351" y="21"/>
                    <a:pt x="357" y="23"/>
                    <a:pt x="357" y="27"/>
                  </a:cubicBezTo>
                  <a:cubicBezTo>
                    <a:pt x="357" y="33"/>
                    <a:pt x="351" y="37"/>
                    <a:pt x="351" y="44"/>
                  </a:cubicBezTo>
                  <a:cubicBezTo>
                    <a:pt x="351" y="55"/>
                    <a:pt x="363" y="64"/>
                    <a:pt x="371" y="64"/>
                  </a:cubicBezTo>
                  <a:cubicBezTo>
                    <a:pt x="377" y="64"/>
                    <a:pt x="380" y="64"/>
                    <a:pt x="384" y="64"/>
                  </a:cubicBezTo>
                  <a:cubicBezTo>
                    <a:pt x="412" y="64"/>
                    <a:pt x="423" y="100"/>
                    <a:pt x="455" y="100"/>
                  </a:cubicBezTo>
                  <a:cubicBezTo>
                    <a:pt x="459" y="100"/>
                    <a:pt x="464" y="95"/>
                    <a:pt x="464" y="93"/>
                  </a:cubicBezTo>
                  <a:cubicBezTo>
                    <a:pt x="464" y="90"/>
                    <a:pt x="464" y="87"/>
                    <a:pt x="464" y="84"/>
                  </a:cubicBezTo>
                  <a:cubicBezTo>
                    <a:pt x="464" y="70"/>
                    <a:pt x="475" y="70"/>
                    <a:pt x="488" y="66"/>
                  </a:cubicBezTo>
                  <a:lnTo>
                    <a:pt x="49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5" name="Group 274"/>
          <p:cNvGrpSpPr/>
          <p:nvPr/>
        </p:nvGrpSpPr>
        <p:grpSpPr>
          <a:xfrm>
            <a:off x="2701837" y="4036560"/>
            <a:ext cx="871413" cy="1407394"/>
            <a:chOff x="3030538" y="2674938"/>
            <a:chExt cx="779463" cy="1258888"/>
          </a:xfrm>
          <a:solidFill>
            <a:schemeClr val="accent6">
              <a:lumMod val="75000"/>
            </a:schemeClr>
          </a:solidFill>
        </p:grpSpPr>
        <p:sp>
          <p:nvSpPr>
            <p:cNvPr id="126" name="Freeform 22"/>
            <p:cNvSpPr>
              <a:spLocks/>
            </p:cNvSpPr>
            <p:nvPr/>
          </p:nvSpPr>
          <p:spPr bwMode="auto">
            <a:xfrm>
              <a:off x="3541713" y="2881313"/>
              <a:ext cx="39688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18" y="2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30" h="23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23"/>
            <p:cNvSpPr>
              <a:spLocks/>
            </p:cNvSpPr>
            <p:nvPr/>
          </p:nvSpPr>
          <p:spPr bwMode="auto">
            <a:xfrm>
              <a:off x="3030538" y="2674938"/>
              <a:ext cx="779463" cy="1258888"/>
            </a:xfrm>
            <a:custGeom>
              <a:avLst/>
              <a:gdLst/>
              <a:ahLst/>
              <a:cxnLst>
                <a:cxn ang="0">
                  <a:pos x="46" y="91"/>
                </a:cxn>
                <a:cxn ang="0">
                  <a:pos x="51" y="51"/>
                </a:cxn>
                <a:cxn ang="0">
                  <a:pos x="59" y="46"/>
                </a:cxn>
                <a:cxn ang="0">
                  <a:pos x="82" y="18"/>
                </a:cxn>
                <a:cxn ang="0">
                  <a:pos x="128" y="6"/>
                </a:cxn>
                <a:cxn ang="0">
                  <a:pos x="126" y="42"/>
                </a:cxn>
                <a:cxn ang="0">
                  <a:pos x="136" y="13"/>
                </a:cxn>
                <a:cxn ang="0">
                  <a:pos x="146" y="5"/>
                </a:cxn>
                <a:cxn ang="0">
                  <a:pos x="194" y="24"/>
                </a:cxn>
                <a:cxn ang="0">
                  <a:pos x="227" y="20"/>
                </a:cxn>
                <a:cxn ang="0">
                  <a:pos x="233" y="26"/>
                </a:cxn>
                <a:cxn ang="0">
                  <a:pos x="270" y="50"/>
                </a:cxn>
                <a:cxn ang="0">
                  <a:pos x="328" y="84"/>
                </a:cxn>
                <a:cxn ang="0">
                  <a:pos x="354" y="89"/>
                </a:cxn>
                <a:cxn ang="0">
                  <a:pos x="389" y="130"/>
                </a:cxn>
                <a:cxn ang="0">
                  <a:pos x="383" y="170"/>
                </a:cxn>
                <a:cxn ang="0">
                  <a:pos x="403" y="185"/>
                </a:cxn>
                <a:cxn ang="0">
                  <a:pos x="454" y="175"/>
                </a:cxn>
                <a:cxn ang="0">
                  <a:pos x="467" y="191"/>
                </a:cxn>
                <a:cxn ang="0">
                  <a:pos x="513" y="191"/>
                </a:cxn>
                <a:cxn ang="0">
                  <a:pos x="575" y="220"/>
                </a:cxn>
                <a:cxn ang="0">
                  <a:pos x="549" y="310"/>
                </a:cxn>
                <a:cxn ang="0">
                  <a:pos x="532" y="374"/>
                </a:cxn>
                <a:cxn ang="0">
                  <a:pos x="522" y="405"/>
                </a:cxn>
                <a:cxn ang="0">
                  <a:pos x="485" y="449"/>
                </a:cxn>
                <a:cxn ang="0">
                  <a:pos x="429" y="474"/>
                </a:cxn>
                <a:cxn ang="0">
                  <a:pos x="412" y="524"/>
                </a:cxn>
                <a:cxn ang="0">
                  <a:pos x="388" y="559"/>
                </a:cxn>
                <a:cxn ang="0">
                  <a:pos x="311" y="614"/>
                </a:cxn>
                <a:cxn ang="0">
                  <a:pos x="297" y="619"/>
                </a:cxn>
                <a:cxn ang="0">
                  <a:pos x="308" y="654"/>
                </a:cxn>
                <a:cxn ang="0">
                  <a:pos x="244" y="677"/>
                </a:cxn>
                <a:cxn ang="0">
                  <a:pos x="240" y="707"/>
                </a:cxn>
                <a:cxn ang="0">
                  <a:pos x="205" y="711"/>
                </a:cxn>
                <a:cxn ang="0">
                  <a:pos x="225" y="730"/>
                </a:cxn>
                <a:cxn ang="0">
                  <a:pos x="214" y="739"/>
                </a:cxn>
                <a:cxn ang="0">
                  <a:pos x="178" y="787"/>
                </a:cxn>
                <a:cxn ang="0">
                  <a:pos x="176" y="846"/>
                </a:cxn>
                <a:cxn ang="0">
                  <a:pos x="161" y="884"/>
                </a:cxn>
                <a:cxn ang="0">
                  <a:pos x="200" y="935"/>
                </a:cxn>
                <a:cxn ang="0">
                  <a:pos x="169" y="945"/>
                </a:cxn>
                <a:cxn ang="0">
                  <a:pos x="127" y="921"/>
                </a:cxn>
                <a:cxn ang="0">
                  <a:pos x="92" y="903"/>
                </a:cxn>
                <a:cxn ang="0">
                  <a:pos x="93" y="889"/>
                </a:cxn>
                <a:cxn ang="0">
                  <a:pos x="84" y="857"/>
                </a:cxn>
                <a:cxn ang="0">
                  <a:pos x="82" y="791"/>
                </a:cxn>
                <a:cxn ang="0">
                  <a:pos x="86" y="782"/>
                </a:cxn>
                <a:cxn ang="0">
                  <a:pos x="112" y="718"/>
                </a:cxn>
                <a:cxn ang="0">
                  <a:pos x="95" y="708"/>
                </a:cxn>
                <a:cxn ang="0">
                  <a:pos x="102" y="680"/>
                </a:cxn>
                <a:cxn ang="0">
                  <a:pos x="114" y="626"/>
                </a:cxn>
                <a:cxn ang="0">
                  <a:pos x="124" y="562"/>
                </a:cxn>
                <a:cxn ang="0">
                  <a:pos x="136" y="494"/>
                </a:cxn>
                <a:cxn ang="0">
                  <a:pos x="143" y="434"/>
                </a:cxn>
                <a:cxn ang="0">
                  <a:pos x="104" y="370"/>
                </a:cxn>
                <a:cxn ang="0">
                  <a:pos x="62" y="330"/>
                </a:cxn>
                <a:cxn ang="0">
                  <a:pos x="28" y="261"/>
                </a:cxn>
                <a:cxn ang="0">
                  <a:pos x="11" y="242"/>
                </a:cxn>
                <a:cxn ang="0">
                  <a:pos x="18" y="191"/>
                </a:cxn>
                <a:cxn ang="0">
                  <a:pos x="14" y="148"/>
                </a:cxn>
                <a:cxn ang="0">
                  <a:pos x="47" y="106"/>
                </a:cxn>
              </a:cxnLst>
              <a:rect l="0" t="0" r="r" b="b"/>
              <a:pathLst>
                <a:path w="586" h="945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8" name="Group 277"/>
          <p:cNvGrpSpPr/>
          <p:nvPr/>
        </p:nvGrpSpPr>
        <p:grpSpPr>
          <a:xfrm>
            <a:off x="1086795" y="2119807"/>
            <a:ext cx="2896426" cy="2017915"/>
            <a:chOff x="1585913" y="960438"/>
            <a:chExt cx="2590800" cy="1804987"/>
          </a:xfrm>
          <a:solidFill>
            <a:schemeClr val="accent6">
              <a:lumMod val="75000"/>
            </a:schemeClr>
          </a:solidFill>
        </p:grpSpPr>
        <p:sp>
          <p:nvSpPr>
            <p:cNvPr id="129" name="Freeform 21"/>
            <p:cNvSpPr>
              <a:spLocks/>
            </p:cNvSpPr>
            <p:nvPr/>
          </p:nvSpPr>
          <p:spPr bwMode="auto">
            <a:xfrm>
              <a:off x="3359150" y="2703513"/>
              <a:ext cx="12700" cy="14288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4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2" y="0"/>
                    <a:pt x="0" y="5"/>
                    <a:pt x="0" y="9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6" y="9"/>
                    <a:pt x="8" y="5"/>
                    <a:pt x="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39"/>
            <p:cNvSpPr>
              <a:spLocks/>
            </p:cNvSpPr>
            <p:nvPr/>
          </p:nvSpPr>
          <p:spPr bwMode="auto">
            <a:xfrm>
              <a:off x="3989388" y="1552575"/>
              <a:ext cx="169863" cy="77788"/>
            </a:xfrm>
            <a:custGeom>
              <a:avLst/>
              <a:gdLst/>
              <a:ahLst/>
              <a:cxnLst>
                <a:cxn ang="0">
                  <a:pos x="127" y="31"/>
                </a:cxn>
                <a:cxn ang="0">
                  <a:pos x="108" y="47"/>
                </a:cxn>
                <a:cxn ang="0">
                  <a:pos x="74" y="58"/>
                </a:cxn>
                <a:cxn ang="0">
                  <a:pos x="34" y="50"/>
                </a:cxn>
                <a:cxn ang="0">
                  <a:pos x="14" y="42"/>
                </a:cxn>
                <a:cxn ang="0">
                  <a:pos x="18" y="40"/>
                </a:cxn>
                <a:cxn ang="0">
                  <a:pos x="21" y="27"/>
                </a:cxn>
                <a:cxn ang="0">
                  <a:pos x="2" y="25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7"/>
                </a:cxn>
                <a:cxn ang="0">
                  <a:pos x="30" y="16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4" y="12"/>
                </a:cxn>
                <a:cxn ang="0">
                  <a:pos x="54" y="9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74" y="9"/>
                </a:cxn>
                <a:cxn ang="0">
                  <a:pos x="89" y="8"/>
                </a:cxn>
                <a:cxn ang="0">
                  <a:pos x="91" y="1"/>
                </a:cxn>
                <a:cxn ang="0">
                  <a:pos x="96" y="1"/>
                </a:cxn>
                <a:cxn ang="0">
                  <a:pos x="104" y="7"/>
                </a:cxn>
                <a:cxn ang="0">
                  <a:pos x="115" y="4"/>
                </a:cxn>
                <a:cxn ang="0">
                  <a:pos x="112" y="8"/>
                </a:cxn>
                <a:cxn ang="0">
                  <a:pos x="128" y="30"/>
                </a:cxn>
                <a:cxn ang="0">
                  <a:pos x="127" y="31"/>
                </a:cxn>
              </a:cxnLst>
              <a:rect l="0" t="0" r="r" b="b"/>
              <a:pathLst>
                <a:path w="128" h="58">
                  <a:moveTo>
                    <a:pt x="127" y="31"/>
                  </a:moveTo>
                  <a:cubicBezTo>
                    <a:pt x="124" y="38"/>
                    <a:pt x="113" y="45"/>
                    <a:pt x="108" y="47"/>
                  </a:cubicBezTo>
                  <a:cubicBezTo>
                    <a:pt x="97" y="51"/>
                    <a:pt x="89" y="58"/>
                    <a:pt x="74" y="58"/>
                  </a:cubicBezTo>
                  <a:cubicBezTo>
                    <a:pt x="57" y="58"/>
                    <a:pt x="46" y="54"/>
                    <a:pt x="34" y="50"/>
                  </a:cubicBezTo>
                  <a:cubicBezTo>
                    <a:pt x="28" y="49"/>
                    <a:pt x="24" y="42"/>
                    <a:pt x="14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18" y="34"/>
                    <a:pt x="20" y="32"/>
                    <a:pt x="21" y="27"/>
                  </a:cubicBezTo>
                  <a:cubicBezTo>
                    <a:pt x="14" y="25"/>
                    <a:pt x="6" y="30"/>
                    <a:pt x="2" y="25"/>
                  </a:cubicBezTo>
                  <a:cubicBezTo>
                    <a:pt x="8" y="25"/>
                    <a:pt x="20" y="23"/>
                    <a:pt x="25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18" y="18"/>
                    <a:pt x="1" y="13"/>
                    <a:pt x="0" y="8"/>
                  </a:cubicBezTo>
                  <a:cubicBezTo>
                    <a:pt x="4" y="7"/>
                    <a:pt x="7" y="8"/>
                    <a:pt x="9" y="9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13" y="5"/>
                    <a:pt x="14" y="0"/>
                    <a:pt x="17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1" y="3"/>
                    <a:pt x="23" y="4"/>
                    <a:pt x="23" y="7"/>
                  </a:cubicBezTo>
                  <a:cubicBezTo>
                    <a:pt x="23" y="10"/>
                    <a:pt x="27" y="16"/>
                    <a:pt x="30" y="16"/>
                  </a:cubicBezTo>
                  <a:cubicBezTo>
                    <a:pt x="33" y="16"/>
                    <a:pt x="36" y="14"/>
                    <a:pt x="38" y="13"/>
                  </a:cubicBezTo>
                  <a:cubicBezTo>
                    <a:pt x="37" y="10"/>
                    <a:pt x="37" y="9"/>
                    <a:pt x="38" y="8"/>
                  </a:cubicBezTo>
                  <a:cubicBezTo>
                    <a:pt x="40" y="9"/>
                    <a:pt x="41" y="12"/>
                    <a:pt x="44" y="1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10"/>
                    <a:pt x="59" y="11"/>
                    <a:pt x="60" y="12"/>
                  </a:cubicBezTo>
                  <a:cubicBezTo>
                    <a:pt x="60" y="11"/>
                    <a:pt x="60" y="9"/>
                    <a:pt x="60" y="8"/>
                  </a:cubicBezTo>
                  <a:cubicBezTo>
                    <a:pt x="67" y="8"/>
                    <a:pt x="70" y="9"/>
                    <a:pt x="74" y="9"/>
                  </a:cubicBezTo>
                  <a:cubicBezTo>
                    <a:pt x="80" y="9"/>
                    <a:pt x="85" y="4"/>
                    <a:pt x="89" y="8"/>
                  </a:cubicBezTo>
                  <a:cubicBezTo>
                    <a:pt x="89" y="4"/>
                    <a:pt x="90" y="3"/>
                    <a:pt x="91" y="1"/>
                  </a:cubicBezTo>
                  <a:cubicBezTo>
                    <a:pt x="94" y="2"/>
                    <a:pt x="94" y="2"/>
                    <a:pt x="96" y="1"/>
                  </a:cubicBezTo>
                  <a:cubicBezTo>
                    <a:pt x="96" y="6"/>
                    <a:pt x="100" y="7"/>
                    <a:pt x="104" y="7"/>
                  </a:cubicBezTo>
                  <a:cubicBezTo>
                    <a:pt x="108" y="7"/>
                    <a:pt x="111" y="4"/>
                    <a:pt x="115" y="4"/>
                  </a:cubicBezTo>
                  <a:cubicBezTo>
                    <a:pt x="113" y="5"/>
                    <a:pt x="112" y="7"/>
                    <a:pt x="112" y="8"/>
                  </a:cubicBezTo>
                  <a:cubicBezTo>
                    <a:pt x="112" y="21"/>
                    <a:pt x="128" y="18"/>
                    <a:pt x="128" y="30"/>
                  </a:cubicBezTo>
                  <a:lnTo>
                    <a:pt x="127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40"/>
            <p:cNvSpPr>
              <a:spLocks/>
            </p:cNvSpPr>
            <p:nvPr/>
          </p:nvSpPr>
          <p:spPr bwMode="auto">
            <a:xfrm>
              <a:off x="2971800" y="2487613"/>
              <a:ext cx="174625" cy="60325"/>
            </a:xfrm>
            <a:custGeom>
              <a:avLst/>
              <a:gdLst/>
              <a:ahLst/>
              <a:cxnLst>
                <a:cxn ang="0">
                  <a:pos x="131" y="40"/>
                </a:cxn>
                <a:cxn ang="0">
                  <a:pos x="114" y="45"/>
                </a:cxn>
                <a:cxn ang="0">
                  <a:pos x="88" y="42"/>
                </a:cxn>
                <a:cxn ang="0">
                  <a:pos x="88" y="39"/>
                </a:cxn>
                <a:cxn ang="0">
                  <a:pos x="93" y="35"/>
                </a:cxn>
                <a:cxn ang="0">
                  <a:pos x="78" y="26"/>
                </a:cxn>
                <a:cxn ang="0">
                  <a:pos x="73" y="22"/>
                </a:cxn>
                <a:cxn ang="0">
                  <a:pos x="64" y="22"/>
                </a:cxn>
                <a:cxn ang="0">
                  <a:pos x="48" y="15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28" y="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6" y="0"/>
                </a:cxn>
                <a:cxn ang="0">
                  <a:pos x="79" y="11"/>
                </a:cxn>
                <a:cxn ang="0">
                  <a:pos x="86" y="17"/>
                </a:cxn>
                <a:cxn ang="0">
                  <a:pos x="114" y="28"/>
                </a:cxn>
                <a:cxn ang="0">
                  <a:pos x="114" y="31"/>
                </a:cxn>
                <a:cxn ang="0">
                  <a:pos x="120" y="31"/>
                </a:cxn>
                <a:cxn ang="0">
                  <a:pos x="131" y="40"/>
                </a:cxn>
              </a:cxnLst>
              <a:rect l="0" t="0" r="r" b="b"/>
              <a:pathLst>
                <a:path w="131" h="45">
                  <a:moveTo>
                    <a:pt x="131" y="40"/>
                  </a:moveTo>
                  <a:cubicBezTo>
                    <a:pt x="127" y="45"/>
                    <a:pt x="119" y="45"/>
                    <a:pt x="114" y="45"/>
                  </a:cubicBezTo>
                  <a:cubicBezTo>
                    <a:pt x="104" y="45"/>
                    <a:pt x="97" y="42"/>
                    <a:pt x="88" y="42"/>
                  </a:cubicBezTo>
                  <a:cubicBezTo>
                    <a:pt x="88" y="41"/>
                    <a:pt x="88" y="40"/>
                    <a:pt x="88" y="39"/>
                  </a:cubicBezTo>
                  <a:cubicBezTo>
                    <a:pt x="90" y="39"/>
                    <a:pt x="92" y="38"/>
                    <a:pt x="93" y="35"/>
                  </a:cubicBezTo>
                  <a:cubicBezTo>
                    <a:pt x="86" y="32"/>
                    <a:pt x="79" y="33"/>
                    <a:pt x="78" y="26"/>
                  </a:cubicBezTo>
                  <a:cubicBezTo>
                    <a:pt x="74" y="26"/>
                    <a:pt x="75" y="23"/>
                    <a:pt x="73" y="22"/>
                  </a:cubicBezTo>
                  <a:cubicBezTo>
                    <a:pt x="69" y="20"/>
                    <a:pt x="67" y="22"/>
                    <a:pt x="64" y="22"/>
                  </a:cubicBezTo>
                  <a:cubicBezTo>
                    <a:pt x="57" y="22"/>
                    <a:pt x="54" y="15"/>
                    <a:pt x="48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3"/>
                    <a:pt x="33" y="12"/>
                    <a:pt x="34" y="10"/>
                  </a:cubicBezTo>
                  <a:cubicBezTo>
                    <a:pt x="33" y="9"/>
                    <a:pt x="30" y="9"/>
                    <a:pt x="28" y="9"/>
                  </a:cubicBezTo>
                  <a:cubicBezTo>
                    <a:pt x="20" y="9"/>
                    <a:pt x="8" y="15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8"/>
                    <a:pt x="16" y="0"/>
                    <a:pt x="36" y="0"/>
                  </a:cubicBezTo>
                  <a:cubicBezTo>
                    <a:pt x="55" y="0"/>
                    <a:pt x="64" y="11"/>
                    <a:pt x="79" y="11"/>
                  </a:cubicBezTo>
                  <a:cubicBezTo>
                    <a:pt x="82" y="11"/>
                    <a:pt x="86" y="16"/>
                    <a:pt x="86" y="17"/>
                  </a:cubicBezTo>
                  <a:cubicBezTo>
                    <a:pt x="93" y="23"/>
                    <a:pt x="104" y="28"/>
                    <a:pt x="114" y="28"/>
                  </a:cubicBezTo>
                  <a:cubicBezTo>
                    <a:pt x="114" y="28"/>
                    <a:pt x="113" y="30"/>
                    <a:pt x="114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5" y="32"/>
                    <a:pt x="127" y="39"/>
                    <a:pt x="131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41"/>
            <p:cNvSpPr>
              <a:spLocks/>
            </p:cNvSpPr>
            <p:nvPr/>
          </p:nvSpPr>
          <p:spPr bwMode="auto">
            <a:xfrm>
              <a:off x="2995613" y="2509838"/>
              <a:ext cx="9525" cy="111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6" y="7"/>
                  </a:cubicBezTo>
                  <a:cubicBezTo>
                    <a:pt x="5" y="7"/>
                    <a:pt x="0" y="8"/>
                    <a:pt x="0" y="7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42"/>
            <p:cNvSpPr>
              <a:spLocks/>
            </p:cNvSpPr>
            <p:nvPr/>
          </p:nvSpPr>
          <p:spPr bwMode="auto">
            <a:xfrm>
              <a:off x="3082925" y="2568575"/>
              <a:ext cx="28575" cy="142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2" y="7"/>
                </a:cxn>
                <a:cxn ang="0">
                  <a:pos x="7" y="1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4"/>
                </a:cxn>
                <a:cxn ang="0">
                  <a:pos x="18" y="3"/>
                </a:cxn>
              </a:cxnLst>
              <a:rect l="0" t="0" r="r" b="b"/>
              <a:pathLst>
                <a:path w="22" h="10">
                  <a:moveTo>
                    <a:pt x="18" y="3"/>
                  </a:moveTo>
                  <a:cubicBezTo>
                    <a:pt x="21" y="4"/>
                    <a:pt x="22" y="5"/>
                    <a:pt x="22" y="7"/>
                  </a:cubicBezTo>
                  <a:cubicBezTo>
                    <a:pt x="17" y="8"/>
                    <a:pt x="13" y="10"/>
                    <a:pt x="7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0" y="0"/>
                    <a:pt x="16" y="3"/>
                    <a:pt x="19" y="4"/>
                  </a:cubicBezTo>
                  <a:lnTo>
                    <a:pt x="18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43"/>
            <p:cNvSpPr>
              <a:spLocks/>
            </p:cNvSpPr>
            <p:nvPr/>
          </p:nvSpPr>
          <p:spPr bwMode="auto">
            <a:xfrm>
              <a:off x="3267075" y="2568575"/>
              <a:ext cx="23813" cy="9525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1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8" y="4"/>
                </a:cxn>
              </a:cxnLst>
              <a:rect l="0" t="0" r="r" b="b"/>
              <a:pathLst>
                <a:path w="18" h="7">
                  <a:moveTo>
                    <a:pt x="18" y="4"/>
                  </a:moveTo>
                  <a:cubicBezTo>
                    <a:pt x="17" y="7"/>
                    <a:pt x="14" y="7"/>
                    <a:pt x="11" y="7"/>
                  </a:cubicBezTo>
                  <a:cubicBezTo>
                    <a:pt x="6" y="7"/>
                    <a:pt x="0" y="7"/>
                    <a:pt x="0" y="2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17" y="2"/>
                    <a:pt x="18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44"/>
            <p:cNvSpPr>
              <a:spLocks/>
            </p:cNvSpPr>
            <p:nvPr/>
          </p:nvSpPr>
          <p:spPr bwMode="auto">
            <a:xfrm>
              <a:off x="3146425" y="2543175"/>
              <a:ext cx="100013" cy="39688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75" y="21"/>
                </a:cxn>
                <a:cxn ang="0">
                  <a:pos x="59" y="21"/>
                </a:cxn>
                <a:cxn ang="0">
                  <a:pos x="51" y="24"/>
                </a:cxn>
                <a:cxn ang="0">
                  <a:pos x="47" y="22"/>
                </a:cxn>
                <a:cxn ang="0">
                  <a:pos x="37" y="30"/>
                </a:cxn>
                <a:cxn ang="0">
                  <a:pos x="31" y="24"/>
                </a:cxn>
                <a:cxn ang="0">
                  <a:pos x="11" y="23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22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8" y="3"/>
                </a:cxn>
                <a:cxn ang="0">
                  <a:pos x="41" y="1"/>
                </a:cxn>
                <a:cxn ang="0">
                  <a:pos x="66" y="13"/>
                </a:cxn>
                <a:cxn ang="0">
                  <a:pos x="64" y="11"/>
                </a:cxn>
              </a:cxnLst>
              <a:rect l="0" t="0" r="r" b="b"/>
              <a:pathLst>
                <a:path w="75" h="30">
                  <a:moveTo>
                    <a:pt x="64" y="11"/>
                  </a:moveTo>
                  <a:cubicBezTo>
                    <a:pt x="68" y="15"/>
                    <a:pt x="72" y="16"/>
                    <a:pt x="75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4" y="24"/>
                    <a:pt x="51" y="24"/>
                  </a:cubicBezTo>
                  <a:cubicBezTo>
                    <a:pt x="49" y="24"/>
                    <a:pt x="49" y="22"/>
                    <a:pt x="47" y="22"/>
                  </a:cubicBezTo>
                  <a:cubicBezTo>
                    <a:pt x="41" y="22"/>
                    <a:pt x="41" y="30"/>
                    <a:pt x="37" y="30"/>
                  </a:cubicBezTo>
                  <a:cubicBezTo>
                    <a:pt x="33" y="30"/>
                    <a:pt x="34" y="26"/>
                    <a:pt x="31" y="24"/>
                  </a:cubicBezTo>
                  <a:cubicBezTo>
                    <a:pt x="27" y="22"/>
                    <a:pt x="17" y="23"/>
                    <a:pt x="11" y="23"/>
                  </a:cubicBezTo>
                  <a:cubicBezTo>
                    <a:pt x="8" y="23"/>
                    <a:pt x="8" y="24"/>
                    <a:pt x="6" y="23"/>
                  </a:cubicBezTo>
                  <a:cubicBezTo>
                    <a:pt x="6" y="24"/>
                    <a:pt x="6" y="25"/>
                    <a:pt x="6" y="27"/>
                  </a:cubicBezTo>
                  <a:cubicBezTo>
                    <a:pt x="3" y="26"/>
                    <a:pt x="0" y="22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13" y="18"/>
                    <a:pt x="17" y="20"/>
                    <a:pt x="22" y="17"/>
                  </a:cubicBezTo>
                  <a:cubicBezTo>
                    <a:pt x="20" y="15"/>
                    <a:pt x="19" y="12"/>
                    <a:pt x="19" y="8"/>
                  </a:cubicBezTo>
                  <a:cubicBezTo>
                    <a:pt x="17" y="8"/>
                    <a:pt x="14" y="6"/>
                    <a:pt x="14" y="3"/>
                  </a:cubicBezTo>
                  <a:cubicBezTo>
                    <a:pt x="14" y="2"/>
                    <a:pt x="16" y="0"/>
                    <a:pt x="17" y="0"/>
                  </a:cubicBezTo>
                  <a:cubicBezTo>
                    <a:pt x="21" y="0"/>
                    <a:pt x="24" y="3"/>
                    <a:pt x="28" y="3"/>
                  </a:cubicBezTo>
                  <a:cubicBezTo>
                    <a:pt x="34" y="3"/>
                    <a:pt x="36" y="1"/>
                    <a:pt x="41" y="1"/>
                  </a:cubicBezTo>
                  <a:cubicBezTo>
                    <a:pt x="55" y="1"/>
                    <a:pt x="58" y="9"/>
                    <a:pt x="66" y="13"/>
                  </a:cubicBez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45"/>
            <p:cNvSpPr>
              <a:spLocks/>
            </p:cNvSpPr>
            <p:nvPr/>
          </p:nvSpPr>
          <p:spPr bwMode="auto">
            <a:xfrm>
              <a:off x="3076575" y="2455863"/>
              <a:ext cx="9525" cy="111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6" y="0"/>
                    <a:pt x="7" y="3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0" y="8"/>
                    <a:pt x="0" y="3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46"/>
            <p:cNvSpPr>
              <a:spLocks/>
            </p:cNvSpPr>
            <p:nvPr/>
          </p:nvSpPr>
          <p:spPr bwMode="auto">
            <a:xfrm>
              <a:off x="3068638" y="2422525"/>
              <a:ext cx="14288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0" y="3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0"/>
                    <a:pt x="10" y="2"/>
                    <a:pt x="11" y="3"/>
                  </a:cubicBezTo>
                  <a:cubicBezTo>
                    <a:pt x="7" y="4"/>
                    <a:pt x="2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47"/>
            <p:cNvSpPr>
              <a:spLocks/>
            </p:cNvSpPr>
            <p:nvPr/>
          </p:nvSpPr>
          <p:spPr bwMode="auto">
            <a:xfrm>
              <a:off x="3094038" y="2428875"/>
              <a:ext cx="4763" cy="63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0" y="1"/>
                    <a:pt x="1" y="0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48"/>
            <p:cNvSpPr>
              <a:spLocks/>
            </p:cNvSpPr>
            <p:nvPr/>
          </p:nvSpPr>
          <p:spPr bwMode="auto">
            <a:xfrm>
              <a:off x="3154363" y="2517775"/>
              <a:ext cx="11113" cy="79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0" y="4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4" y="7"/>
                    <a:pt x="7" y="6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3"/>
                    <a:pt x="4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49"/>
            <p:cNvSpPr>
              <a:spLocks/>
            </p:cNvSpPr>
            <p:nvPr/>
          </p:nvSpPr>
          <p:spPr bwMode="auto">
            <a:xfrm>
              <a:off x="2301875" y="1979613"/>
              <a:ext cx="966788" cy="473075"/>
            </a:xfrm>
            <a:custGeom>
              <a:avLst/>
              <a:gdLst/>
              <a:ahLst/>
              <a:cxnLst>
                <a:cxn ang="0">
                  <a:pos x="543" y="285"/>
                </a:cxn>
                <a:cxn ang="0">
                  <a:pos x="555" y="317"/>
                </a:cxn>
                <a:cxn ang="0">
                  <a:pos x="560" y="338"/>
                </a:cxn>
                <a:cxn ang="0">
                  <a:pos x="542" y="345"/>
                </a:cxn>
                <a:cxn ang="0">
                  <a:pos x="507" y="287"/>
                </a:cxn>
                <a:cxn ang="0">
                  <a:pos x="474" y="283"/>
                </a:cxn>
                <a:cxn ang="0">
                  <a:pos x="460" y="283"/>
                </a:cxn>
                <a:cxn ang="0">
                  <a:pos x="443" y="286"/>
                </a:cxn>
                <a:cxn ang="0">
                  <a:pos x="412" y="292"/>
                </a:cxn>
                <a:cxn ang="0">
                  <a:pos x="393" y="291"/>
                </a:cxn>
                <a:cxn ang="0">
                  <a:pos x="357" y="309"/>
                </a:cxn>
                <a:cxn ang="0">
                  <a:pos x="343" y="342"/>
                </a:cxn>
                <a:cxn ang="0">
                  <a:pos x="282" y="290"/>
                </a:cxn>
                <a:cxn ang="0">
                  <a:pos x="246" y="281"/>
                </a:cxn>
                <a:cxn ang="0">
                  <a:pos x="207" y="262"/>
                </a:cxn>
                <a:cxn ang="0">
                  <a:pos x="170" y="268"/>
                </a:cxn>
                <a:cxn ang="0">
                  <a:pos x="95" y="252"/>
                </a:cxn>
                <a:cxn ang="0">
                  <a:pos x="47" y="214"/>
                </a:cxn>
                <a:cxn ang="0">
                  <a:pos x="4" y="141"/>
                </a:cxn>
                <a:cxn ang="0">
                  <a:pos x="4" y="95"/>
                </a:cxn>
                <a:cxn ang="0">
                  <a:pos x="0" y="23"/>
                </a:cxn>
                <a:cxn ang="0">
                  <a:pos x="20" y="27"/>
                </a:cxn>
                <a:cxn ang="0">
                  <a:pos x="20" y="5"/>
                </a:cxn>
                <a:cxn ang="0">
                  <a:pos x="373" y="0"/>
                </a:cxn>
                <a:cxn ang="0">
                  <a:pos x="406" y="11"/>
                </a:cxn>
                <a:cxn ang="0">
                  <a:pos x="408" y="45"/>
                </a:cxn>
                <a:cxn ang="0">
                  <a:pos x="423" y="42"/>
                </a:cxn>
                <a:cxn ang="0">
                  <a:pos x="441" y="40"/>
                </a:cxn>
                <a:cxn ang="0">
                  <a:pos x="456" y="42"/>
                </a:cxn>
                <a:cxn ang="0">
                  <a:pos x="472" y="47"/>
                </a:cxn>
                <a:cxn ang="0">
                  <a:pos x="510" y="48"/>
                </a:cxn>
                <a:cxn ang="0">
                  <a:pos x="490" y="54"/>
                </a:cxn>
                <a:cxn ang="0">
                  <a:pos x="472" y="69"/>
                </a:cxn>
                <a:cxn ang="0">
                  <a:pos x="471" y="121"/>
                </a:cxn>
                <a:cxn ang="0">
                  <a:pos x="480" y="88"/>
                </a:cxn>
                <a:cxn ang="0">
                  <a:pos x="501" y="57"/>
                </a:cxn>
                <a:cxn ang="0">
                  <a:pos x="516" y="87"/>
                </a:cxn>
                <a:cxn ang="0">
                  <a:pos x="531" y="97"/>
                </a:cxn>
                <a:cxn ang="0">
                  <a:pos x="527" y="123"/>
                </a:cxn>
                <a:cxn ang="0">
                  <a:pos x="564" y="97"/>
                </a:cxn>
                <a:cxn ang="0">
                  <a:pos x="610" y="84"/>
                </a:cxn>
                <a:cxn ang="0">
                  <a:pos x="653" y="65"/>
                </a:cxn>
                <a:cxn ang="0">
                  <a:pos x="675" y="63"/>
                </a:cxn>
                <a:cxn ang="0">
                  <a:pos x="699" y="28"/>
                </a:cxn>
                <a:cxn ang="0">
                  <a:pos x="726" y="73"/>
                </a:cxn>
                <a:cxn ang="0">
                  <a:pos x="701" y="80"/>
                </a:cxn>
                <a:cxn ang="0">
                  <a:pos x="681" y="113"/>
                </a:cxn>
                <a:cxn ang="0">
                  <a:pos x="690" y="118"/>
                </a:cxn>
                <a:cxn ang="0">
                  <a:pos x="676" y="122"/>
                </a:cxn>
                <a:cxn ang="0">
                  <a:pos x="648" y="132"/>
                </a:cxn>
                <a:cxn ang="0">
                  <a:pos x="642" y="134"/>
                </a:cxn>
                <a:cxn ang="0">
                  <a:pos x="635" y="137"/>
                </a:cxn>
                <a:cxn ang="0">
                  <a:pos x="627" y="161"/>
                </a:cxn>
                <a:cxn ang="0">
                  <a:pos x="622" y="159"/>
                </a:cxn>
                <a:cxn ang="0">
                  <a:pos x="615" y="186"/>
                </a:cxn>
                <a:cxn ang="0">
                  <a:pos x="614" y="178"/>
                </a:cxn>
                <a:cxn ang="0">
                  <a:pos x="608" y="170"/>
                </a:cxn>
                <a:cxn ang="0">
                  <a:pos x="611" y="192"/>
                </a:cxn>
                <a:cxn ang="0">
                  <a:pos x="614" y="196"/>
                </a:cxn>
                <a:cxn ang="0">
                  <a:pos x="614" y="205"/>
                </a:cxn>
                <a:cxn ang="0">
                  <a:pos x="607" y="213"/>
                </a:cxn>
                <a:cxn ang="0">
                  <a:pos x="607" y="221"/>
                </a:cxn>
                <a:cxn ang="0">
                  <a:pos x="589" y="232"/>
                </a:cxn>
              </a:cxnLst>
              <a:rect l="0" t="0" r="r" b="b"/>
              <a:pathLst>
                <a:path w="726" h="356">
                  <a:moveTo>
                    <a:pt x="590" y="233"/>
                  </a:moveTo>
                  <a:cubicBezTo>
                    <a:pt x="569" y="245"/>
                    <a:pt x="543" y="253"/>
                    <a:pt x="543" y="285"/>
                  </a:cubicBezTo>
                  <a:cubicBezTo>
                    <a:pt x="543" y="300"/>
                    <a:pt x="555" y="304"/>
                    <a:pt x="555" y="318"/>
                  </a:cubicBezTo>
                  <a:cubicBezTo>
                    <a:pt x="555" y="317"/>
                    <a:pt x="555" y="317"/>
                    <a:pt x="555" y="317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56" y="326"/>
                    <a:pt x="560" y="330"/>
                    <a:pt x="560" y="338"/>
                  </a:cubicBezTo>
                  <a:cubicBezTo>
                    <a:pt x="560" y="347"/>
                    <a:pt x="558" y="356"/>
                    <a:pt x="551" y="356"/>
                  </a:cubicBezTo>
                  <a:cubicBezTo>
                    <a:pt x="544" y="356"/>
                    <a:pt x="544" y="349"/>
                    <a:pt x="542" y="345"/>
                  </a:cubicBezTo>
                  <a:cubicBezTo>
                    <a:pt x="537" y="338"/>
                    <a:pt x="532" y="335"/>
                    <a:pt x="529" y="328"/>
                  </a:cubicBezTo>
                  <a:cubicBezTo>
                    <a:pt x="522" y="314"/>
                    <a:pt x="527" y="287"/>
                    <a:pt x="507" y="287"/>
                  </a:cubicBezTo>
                  <a:cubicBezTo>
                    <a:pt x="503" y="287"/>
                    <a:pt x="502" y="293"/>
                    <a:pt x="498" y="293"/>
                  </a:cubicBezTo>
                  <a:cubicBezTo>
                    <a:pt x="490" y="293"/>
                    <a:pt x="485" y="283"/>
                    <a:pt x="474" y="283"/>
                  </a:cubicBezTo>
                  <a:cubicBezTo>
                    <a:pt x="468" y="283"/>
                    <a:pt x="467" y="286"/>
                    <a:pt x="463" y="286"/>
                  </a:cubicBezTo>
                  <a:cubicBezTo>
                    <a:pt x="462" y="286"/>
                    <a:pt x="460" y="284"/>
                    <a:pt x="460" y="283"/>
                  </a:cubicBezTo>
                  <a:cubicBezTo>
                    <a:pt x="453" y="285"/>
                    <a:pt x="444" y="284"/>
                    <a:pt x="436" y="286"/>
                  </a:cubicBezTo>
                  <a:cubicBezTo>
                    <a:pt x="441" y="288"/>
                    <a:pt x="440" y="288"/>
                    <a:pt x="443" y="286"/>
                  </a:cubicBezTo>
                  <a:cubicBezTo>
                    <a:pt x="442" y="293"/>
                    <a:pt x="438" y="297"/>
                    <a:pt x="443" y="301"/>
                  </a:cubicBezTo>
                  <a:cubicBezTo>
                    <a:pt x="431" y="307"/>
                    <a:pt x="421" y="292"/>
                    <a:pt x="412" y="292"/>
                  </a:cubicBezTo>
                  <a:cubicBezTo>
                    <a:pt x="409" y="292"/>
                    <a:pt x="408" y="295"/>
                    <a:pt x="405" y="295"/>
                  </a:cubicBezTo>
                  <a:cubicBezTo>
                    <a:pt x="400" y="295"/>
                    <a:pt x="398" y="291"/>
                    <a:pt x="393" y="291"/>
                  </a:cubicBezTo>
                  <a:cubicBezTo>
                    <a:pt x="380" y="291"/>
                    <a:pt x="374" y="302"/>
                    <a:pt x="368" y="307"/>
                  </a:cubicBezTo>
                  <a:cubicBezTo>
                    <a:pt x="365" y="311"/>
                    <a:pt x="361" y="308"/>
                    <a:pt x="357" y="309"/>
                  </a:cubicBezTo>
                  <a:cubicBezTo>
                    <a:pt x="347" y="313"/>
                    <a:pt x="341" y="325"/>
                    <a:pt x="341" y="338"/>
                  </a:cubicBezTo>
                  <a:cubicBezTo>
                    <a:pt x="341" y="339"/>
                    <a:pt x="343" y="341"/>
                    <a:pt x="343" y="342"/>
                  </a:cubicBezTo>
                  <a:cubicBezTo>
                    <a:pt x="336" y="342"/>
                    <a:pt x="325" y="339"/>
                    <a:pt x="321" y="336"/>
                  </a:cubicBezTo>
                  <a:cubicBezTo>
                    <a:pt x="307" y="322"/>
                    <a:pt x="308" y="290"/>
                    <a:pt x="282" y="290"/>
                  </a:cubicBezTo>
                  <a:cubicBezTo>
                    <a:pt x="272" y="290"/>
                    <a:pt x="275" y="302"/>
                    <a:pt x="266" y="302"/>
                  </a:cubicBezTo>
                  <a:cubicBezTo>
                    <a:pt x="257" y="302"/>
                    <a:pt x="250" y="287"/>
                    <a:pt x="246" y="281"/>
                  </a:cubicBezTo>
                  <a:cubicBezTo>
                    <a:pt x="239" y="268"/>
                    <a:pt x="230" y="266"/>
                    <a:pt x="215" y="262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88" y="239"/>
                    <a:pt x="66" y="230"/>
                    <a:pt x="50" y="223"/>
                  </a:cubicBezTo>
                  <a:cubicBezTo>
                    <a:pt x="47" y="222"/>
                    <a:pt x="48" y="217"/>
                    <a:pt x="47" y="214"/>
                  </a:cubicBezTo>
                  <a:cubicBezTo>
                    <a:pt x="40" y="198"/>
                    <a:pt x="28" y="193"/>
                    <a:pt x="30" y="175"/>
                  </a:cubicBezTo>
                  <a:cubicBezTo>
                    <a:pt x="21" y="174"/>
                    <a:pt x="11" y="154"/>
                    <a:pt x="4" y="141"/>
                  </a:cubicBezTo>
                  <a:cubicBezTo>
                    <a:pt x="2" y="137"/>
                    <a:pt x="6" y="134"/>
                    <a:pt x="8" y="133"/>
                  </a:cubicBezTo>
                  <a:cubicBezTo>
                    <a:pt x="3" y="123"/>
                    <a:pt x="8" y="107"/>
                    <a:pt x="4" y="95"/>
                  </a:cubicBezTo>
                  <a:cubicBezTo>
                    <a:pt x="0" y="85"/>
                    <a:pt x="11" y="60"/>
                    <a:pt x="11" y="46"/>
                  </a:cubicBezTo>
                  <a:cubicBezTo>
                    <a:pt x="11" y="36"/>
                    <a:pt x="0" y="32"/>
                    <a:pt x="0" y="23"/>
                  </a:cubicBezTo>
                  <a:cubicBezTo>
                    <a:pt x="0" y="20"/>
                    <a:pt x="5" y="20"/>
                    <a:pt x="7" y="20"/>
                  </a:cubicBezTo>
                  <a:cubicBezTo>
                    <a:pt x="13" y="20"/>
                    <a:pt x="17" y="23"/>
                    <a:pt x="20" y="27"/>
                  </a:cubicBezTo>
                  <a:cubicBezTo>
                    <a:pt x="22" y="24"/>
                    <a:pt x="26" y="19"/>
                    <a:pt x="26" y="15"/>
                  </a:cubicBezTo>
                  <a:cubicBezTo>
                    <a:pt x="26" y="11"/>
                    <a:pt x="22" y="10"/>
                    <a:pt x="20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9" y="4"/>
                    <a:pt x="378" y="8"/>
                    <a:pt x="384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15" y="20"/>
                    <a:pt x="426" y="20"/>
                    <a:pt x="443" y="20"/>
                  </a:cubicBezTo>
                  <a:cubicBezTo>
                    <a:pt x="431" y="28"/>
                    <a:pt x="418" y="32"/>
                    <a:pt x="408" y="45"/>
                  </a:cubicBezTo>
                  <a:cubicBezTo>
                    <a:pt x="415" y="45"/>
                    <a:pt x="415" y="45"/>
                    <a:pt x="415" y="45"/>
                  </a:cubicBezTo>
                  <a:cubicBezTo>
                    <a:pt x="418" y="43"/>
                    <a:pt x="420" y="42"/>
                    <a:pt x="423" y="42"/>
                  </a:cubicBezTo>
                  <a:cubicBezTo>
                    <a:pt x="425" y="46"/>
                    <a:pt x="426" y="46"/>
                    <a:pt x="429" y="46"/>
                  </a:cubicBezTo>
                  <a:cubicBezTo>
                    <a:pt x="437" y="46"/>
                    <a:pt x="437" y="40"/>
                    <a:pt x="441" y="40"/>
                  </a:cubicBezTo>
                  <a:cubicBezTo>
                    <a:pt x="446" y="40"/>
                    <a:pt x="454" y="32"/>
                    <a:pt x="461" y="31"/>
                  </a:cubicBezTo>
                  <a:cubicBezTo>
                    <a:pt x="461" y="37"/>
                    <a:pt x="458" y="38"/>
                    <a:pt x="456" y="42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5"/>
                    <a:pt x="469" y="47"/>
                    <a:pt x="472" y="47"/>
                  </a:cubicBezTo>
                  <a:cubicBezTo>
                    <a:pt x="478" y="47"/>
                    <a:pt x="480" y="43"/>
                    <a:pt x="484" y="43"/>
                  </a:cubicBezTo>
                  <a:cubicBezTo>
                    <a:pt x="495" y="43"/>
                    <a:pt x="500" y="48"/>
                    <a:pt x="510" y="48"/>
                  </a:cubicBezTo>
                  <a:cubicBezTo>
                    <a:pt x="510" y="54"/>
                    <a:pt x="510" y="54"/>
                    <a:pt x="510" y="54"/>
                  </a:cubicBezTo>
                  <a:cubicBezTo>
                    <a:pt x="503" y="56"/>
                    <a:pt x="493" y="54"/>
                    <a:pt x="490" y="54"/>
                  </a:cubicBezTo>
                  <a:cubicBezTo>
                    <a:pt x="480" y="54"/>
                    <a:pt x="462" y="66"/>
                    <a:pt x="462" y="75"/>
                  </a:cubicBezTo>
                  <a:cubicBezTo>
                    <a:pt x="466" y="72"/>
                    <a:pt x="468" y="69"/>
                    <a:pt x="472" y="69"/>
                  </a:cubicBezTo>
                  <a:cubicBezTo>
                    <a:pt x="465" y="78"/>
                    <a:pt x="461" y="101"/>
                    <a:pt x="461" y="112"/>
                  </a:cubicBezTo>
                  <a:cubicBezTo>
                    <a:pt x="461" y="117"/>
                    <a:pt x="466" y="121"/>
                    <a:pt x="471" y="121"/>
                  </a:cubicBezTo>
                  <a:cubicBezTo>
                    <a:pt x="478" y="121"/>
                    <a:pt x="480" y="108"/>
                    <a:pt x="480" y="102"/>
                  </a:cubicBezTo>
                  <a:cubicBezTo>
                    <a:pt x="480" y="97"/>
                    <a:pt x="480" y="88"/>
                    <a:pt x="480" y="88"/>
                  </a:cubicBezTo>
                  <a:cubicBezTo>
                    <a:pt x="480" y="82"/>
                    <a:pt x="480" y="69"/>
                    <a:pt x="485" y="69"/>
                  </a:cubicBezTo>
                  <a:cubicBezTo>
                    <a:pt x="501" y="68"/>
                    <a:pt x="494" y="57"/>
                    <a:pt x="501" y="57"/>
                  </a:cubicBezTo>
                  <a:cubicBezTo>
                    <a:pt x="504" y="57"/>
                    <a:pt x="521" y="65"/>
                    <a:pt x="521" y="70"/>
                  </a:cubicBezTo>
                  <a:cubicBezTo>
                    <a:pt x="521" y="77"/>
                    <a:pt x="517" y="81"/>
                    <a:pt x="516" y="87"/>
                  </a:cubicBezTo>
                  <a:cubicBezTo>
                    <a:pt x="521" y="87"/>
                    <a:pt x="520" y="85"/>
                    <a:pt x="525" y="84"/>
                  </a:cubicBezTo>
                  <a:cubicBezTo>
                    <a:pt x="526" y="91"/>
                    <a:pt x="526" y="94"/>
                    <a:pt x="531" y="97"/>
                  </a:cubicBezTo>
                  <a:cubicBezTo>
                    <a:pt x="526" y="103"/>
                    <a:pt x="521" y="106"/>
                    <a:pt x="521" y="112"/>
                  </a:cubicBezTo>
                  <a:cubicBezTo>
                    <a:pt x="521" y="117"/>
                    <a:pt x="523" y="123"/>
                    <a:pt x="527" y="123"/>
                  </a:cubicBezTo>
                  <a:cubicBezTo>
                    <a:pt x="539" y="123"/>
                    <a:pt x="559" y="112"/>
                    <a:pt x="568" y="108"/>
                  </a:cubicBezTo>
                  <a:cubicBezTo>
                    <a:pt x="567" y="103"/>
                    <a:pt x="565" y="99"/>
                    <a:pt x="564" y="97"/>
                  </a:cubicBezTo>
                  <a:cubicBezTo>
                    <a:pt x="567" y="97"/>
                    <a:pt x="567" y="97"/>
                    <a:pt x="569" y="97"/>
                  </a:cubicBezTo>
                  <a:cubicBezTo>
                    <a:pt x="582" y="97"/>
                    <a:pt x="610" y="101"/>
                    <a:pt x="610" y="84"/>
                  </a:cubicBezTo>
                  <a:cubicBezTo>
                    <a:pt x="611" y="84"/>
                    <a:pt x="627" y="68"/>
                    <a:pt x="630" y="66"/>
                  </a:cubicBezTo>
                  <a:cubicBezTo>
                    <a:pt x="632" y="64"/>
                    <a:pt x="643" y="65"/>
                    <a:pt x="653" y="65"/>
                  </a:cubicBezTo>
                  <a:cubicBezTo>
                    <a:pt x="657" y="65"/>
                    <a:pt x="660" y="65"/>
                    <a:pt x="664" y="65"/>
                  </a:cubicBezTo>
                  <a:cubicBezTo>
                    <a:pt x="668" y="65"/>
                    <a:pt x="672" y="63"/>
                    <a:pt x="675" y="63"/>
                  </a:cubicBezTo>
                  <a:cubicBezTo>
                    <a:pt x="680" y="62"/>
                    <a:pt x="678" y="61"/>
                    <a:pt x="680" y="59"/>
                  </a:cubicBezTo>
                  <a:cubicBezTo>
                    <a:pt x="688" y="51"/>
                    <a:pt x="688" y="36"/>
                    <a:pt x="699" y="28"/>
                  </a:cubicBezTo>
                  <a:cubicBezTo>
                    <a:pt x="704" y="35"/>
                    <a:pt x="712" y="25"/>
                    <a:pt x="716" y="32"/>
                  </a:cubicBezTo>
                  <a:cubicBezTo>
                    <a:pt x="723" y="44"/>
                    <a:pt x="717" y="62"/>
                    <a:pt x="726" y="73"/>
                  </a:cubicBezTo>
                  <a:cubicBezTo>
                    <a:pt x="723" y="77"/>
                    <a:pt x="718" y="80"/>
                    <a:pt x="712" y="80"/>
                  </a:cubicBezTo>
                  <a:cubicBezTo>
                    <a:pt x="706" y="80"/>
                    <a:pt x="706" y="78"/>
                    <a:pt x="701" y="80"/>
                  </a:cubicBezTo>
                  <a:cubicBezTo>
                    <a:pt x="694" y="87"/>
                    <a:pt x="679" y="92"/>
                    <a:pt x="679" y="109"/>
                  </a:cubicBezTo>
                  <a:cubicBezTo>
                    <a:pt x="679" y="110"/>
                    <a:pt x="680" y="112"/>
                    <a:pt x="681" y="113"/>
                  </a:cubicBezTo>
                  <a:cubicBezTo>
                    <a:pt x="681" y="115"/>
                    <a:pt x="683" y="121"/>
                    <a:pt x="686" y="121"/>
                  </a:cubicBezTo>
                  <a:cubicBezTo>
                    <a:pt x="687" y="121"/>
                    <a:pt x="690" y="118"/>
                    <a:pt x="690" y="118"/>
                  </a:cubicBezTo>
                  <a:cubicBezTo>
                    <a:pt x="690" y="121"/>
                    <a:pt x="690" y="121"/>
                    <a:pt x="690" y="121"/>
                  </a:cubicBezTo>
                  <a:cubicBezTo>
                    <a:pt x="685" y="122"/>
                    <a:pt x="678" y="124"/>
                    <a:pt x="676" y="122"/>
                  </a:cubicBezTo>
                  <a:cubicBezTo>
                    <a:pt x="667" y="129"/>
                    <a:pt x="652" y="126"/>
                    <a:pt x="643" y="132"/>
                  </a:cubicBezTo>
                  <a:cubicBezTo>
                    <a:pt x="648" y="132"/>
                    <a:pt x="648" y="132"/>
                    <a:pt x="648" y="132"/>
                  </a:cubicBezTo>
                  <a:cubicBezTo>
                    <a:pt x="652" y="132"/>
                    <a:pt x="656" y="129"/>
                    <a:pt x="659" y="132"/>
                  </a:cubicBezTo>
                  <a:cubicBezTo>
                    <a:pt x="653" y="134"/>
                    <a:pt x="648" y="134"/>
                    <a:pt x="642" y="134"/>
                  </a:cubicBezTo>
                  <a:cubicBezTo>
                    <a:pt x="641" y="134"/>
                    <a:pt x="639" y="133"/>
                    <a:pt x="638" y="133"/>
                  </a:cubicBezTo>
                  <a:cubicBezTo>
                    <a:pt x="637" y="134"/>
                    <a:pt x="635" y="135"/>
                    <a:pt x="635" y="137"/>
                  </a:cubicBezTo>
                  <a:cubicBezTo>
                    <a:pt x="635" y="139"/>
                    <a:pt x="639" y="142"/>
                    <a:pt x="639" y="142"/>
                  </a:cubicBezTo>
                  <a:cubicBezTo>
                    <a:pt x="638" y="145"/>
                    <a:pt x="630" y="161"/>
                    <a:pt x="627" y="161"/>
                  </a:cubicBezTo>
                  <a:cubicBezTo>
                    <a:pt x="626" y="161"/>
                    <a:pt x="625" y="158"/>
                    <a:pt x="624" y="157"/>
                  </a:cubicBezTo>
                  <a:cubicBezTo>
                    <a:pt x="622" y="159"/>
                    <a:pt x="622" y="159"/>
                    <a:pt x="622" y="159"/>
                  </a:cubicBezTo>
                  <a:cubicBezTo>
                    <a:pt x="623" y="163"/>
                    <a:pt x="626" y="164"/>
                    <a:pt x="626" y="168"/>
                  </a:cubicBezTo>
                  <a:cubicBezTo>
                    <a:pt x="626" y="170"/>
                    <a:pt x="617" y="186"/>
                    <a:pt x="615" y="186"/>
                  </a:cubicBezTo>
                  <a:cubicBezTo>
                    <a:pt x="615" y="186"/>
                    <a:pt x="614" y="184"/>
                    <a:pt x="614" y="183"/>
                  </a:cubicBezTo>
                  <a:cubicBezTo>
                    <a:pt x="614" y="181"/>
                    <a:pt x="614" y="180"/>
                    <a:pt x="614" y="178"/>
                  </a:cubicBezTo>
                  <a:cubicBezTo>
                    <a:pt x="614" y="175"/>
                    <a:pt x="610" y="168"/>
                    <a:pt x="609" y="164"/>
                  </a:cubicBezTo>
                  <a:cubicBezTo>
                    <a:pt x="608" y="166"/>
                    <a:pt x="608" y="170"/>
                    <a:pt x="608" y="170"/>
                  </a:cubicBezTo>
                  <a:cubicBezTo>
                    <a:pt x="608" y="173"/>
                    <a:pt x="611" y="181"/>
                    <a:pt x="611" y="185"/>
                  </a:cubicBezTo>
                  <a:cubicBezTo>
                    <a:pt x="611" y="189"/>
                    <a:pt x="608" y="189"/>
                    <a:pt x="611" y="192"/>
                  </a:cubicBezTo>
                  <a:cubicBezTo>
                    <a:pt x="612" y="192"/>
                    <a:pt x="613" y="192"/>
                    <a:pt x="614" y="192"/>
                  </a:cubicBezTo>
                  <a:cubicBezTo>
                    <a:pt x="614" y="193"/>
                    <a:pt x="614" y="195"/>
                    <a:pt x="614" y="196"/>
                  </a:cubicBezTo>
                  <a:cubicBezTo>
                    <a:pt x="614" y="200"/>
                    <a:pt x="610" y="201"/>
                    <a:pt x="608" y="201"/>
                  </a:cubicBezTo>
                  <a:cubicBezTo>
                    <a:pt x="610" y="205"/>
                    <a:pt x="612" y="205"/>
                    <a:pt x="614" y="205"/>
                  </a:cubicBezTo>
                  <a:cubicBezTo>
                    <a:pt x="613" y="210"/>
                    <a:pt x="611" y="210"/>
                    <a:pt x="607" y="210"/>
                  </a:cubicBezTo>
                  <a:cubicBezTo>
                    <a:pt x="607" y="213"/>
                    <a:pt x="607" y="213"/>
                    <a:pt x="607" y="213"/>
                  </a:cubicBezTo>
                  <a:cubicBezTo>
                    <a:pt x="612" y="216"/>
                    <a:pt x="612" y="216"/>
                    <a:pt x="612" y="216"/>
                  </a:cubicBezTo>
                  <a:cubicBezTo>
                    <a:pt x="611" y="218"/>
                    <a:pt x="610" y="221"/>
                    <a:pt x="607" y="221"/>
                  </a:cubicBezTo>
                  <a:cubicBezTo>
                    <a:pt x="602" y="222"/>
                    <a:pt x="600" y="226"/>
                    <a:pt x="596" y="226"/>
                  </a:cubicBezTo>
                  <a:cubicBezTo>
                    <a:pt x="591" y="228"/>
                    <a:pt x="591" y="230"/>
                    <a:pt x="589" y="232"/>
                  </a:cubicBezTo>
                  <a:lnTo>
                    <a:pt x="590" y="2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50"/>
            <p:cNvSpPr>
              <a:spLocks/>
            </p:cNvSpPr>
            <p:nvPr/>
          </p:nvSpPr>
          <p:spPr bwMode="auto">
            <a:xfrm>
              <a:off x="2030413" y="1400175"/>
              <a:ext cx="1425575" cy="736600"/>
            </a:xfrm>
            <a:custGeom>
              <a:avLst/>
              <a:gdLst/>
              <a:ahLst/>
              <a:cxnLst>
                <a:cxn ang="0">
                  <a:pos x="950" y="501"/>
                </a:cxn>
                <a:cxn ang="0">
                  <a:pos x="950" y="527"/>
                </a:cxn>
                <a:cxn ang="0">
                  <a:pos x="955" y="469"/>
                </a:cxn>
                <a:cxn ang="0">
                  <a:pos x="944" y="436"/>
                </a:cxn>
                <a:cxn ang="0">
                  <a:pos x="982" y="418"/>
                </a:cxn>
                <a:cxn ang="0">
                  <a:pos x="1060" y="356"/>
                </a:cxn>
                <a:cxn ang="0">
                  <a:pos x="1050" y="346"/>
                </a:cxn>
                <a:cxn ang="0">
                  <a:pos x="991" y="310"/>
                </a:cxn>
                <a:cxn ang="0">
                  <a:pos x="965" y="247"/>
                </a:cxn>
                <a:cxn ang="0">
                  <a:pos x="908" y="267"/>
                </a:cxn>
                <a:cxn ang="0">
                  <a:pos x="831" y="204"/>
                </a:cxn>
                <a:cxn ang="0">
                  <a:pos x="794" y="247"/>
                </a:cxn>
                <a:cxn ang="0">
                  <a:pos x="783" y="387"/>
                </a:cxn>
                <a:cxn ang="0">
                  <a:pos x="726" y="334"/>
                </a:cxn>
                <a:cxn ang="0">
                  <a:pos x="607" y="306"/>
                </a:cxn>
                <a:cxn ang="0">
                  <a:pos x="595" y="216"/>
                </a:cxn>
                <a:cxn ang="0">
                  <a:pos x="633" y="178"/>
                </a:cxn>
                <a:cxn ang="0">
                  <a:pos x="675" y="146"/>
                </a:cxn>
                <a:cxn ang="0">
                  <a:pos x="686" y="127"/>
                </a:cxn>
                <a:cxn ang="0">
                  <a:pos x="722" y="120"/>
                </a:cxn>
                <a:cxn ang="0">
                  <a:pos x="746" y="61"/>
                </a:cxn>
                <a:cxn ang="0">
                  <a:pos x="702" y="67"/>
                </a:cxn>
                <a:cxn ang="0">
                  <a:pos x="665" y="74"/>
                </a:cxn>
                <a:cxn ang="0">
                  <a:pos x="625" y="55"/>
                </a:cxn>
                <a:cxn ang="0">
                  <a:pos x="574" y="0"/>
                </a:cxn>
                <a:cxn ang="0">
                  <a:pos x="555" y="38"/>
                </a:cxn>
                <a:cxn ang="0">
                  <a:pos x="567" y="98"/>
                </a:cxn>
                <a:cxn ang="0">
                  <a:pos x="492" y="92"/>
                </a:cxn>
                <a:cxn ang="0">
                  <a:pos x="430" y="75"/>
                </a:cxn>
                <a:cxn ang="0">
                  <a:pos x="387" y="89"/>
                </a:cxn>
                <a:cxn ang="0">
                  <a:pos x="333" y="81"/>
                </a:cxn>
                <a:cxn ang="0">
                  <a:pos x="202" y="42"/>
                </a:cxn>
                <a:cxn ang="0">
                  <a:pos x="138" y="40"/>
                </a:cxn>
                <a:cxn ang="0">
                  <a:pos x="61" y="70"/>
                </a:cxn>
                <a:cxn ang="0">
                  <a:pos x="0" y="242"/>
                </a:cxn>
                <a:cxn ang="0">
                  <a:pos x="67" y="253"/>
                </a:cxn>
                <a:cxn ang="0">
                  <a:pos x="124" y="316"/>
                </a:cxn>
                <a:cxn ang="0">
                  <a:pos x="136" y="366"/>
                </a:cxn>
                <a:cxn ang="0">
                  <a:pos x="181" y="413"/>
                </a:cxn>
                <a:cxn ang="0">
                  <a:pos x="224" y="440"/>
                </a:cxn>
                <a:cxn ang="0">
                  <a:pos x="610" y="446"/>
                </a:cxn>
                <a:cxn ang="0">
                  <a:pos x="676" y="453"/>
                </a:cxn>
                <a:cxn ang="0">
                  <a:pos x="705" y="477"/>
                </a:cxn>
                <a:cxn ang="0">
                  <a:pos x="759" y="512"/>
                </a:cxn>
                <a:cxn ang="0">
                  <a:pos x="732" y="553"/>
                </a:cxn>
                <a:cxn ang="0">
                  <a:pos x="772" y="543"/>
                </a:cxn>
                <a:cxn ang="0">
                  <a:pos x="814" y="519"/>
                </a:cxn>
                <a:cxn ang="0">
                  <a:pos x="879" y="498"/>
                </a:cxn>
                <a:cxn ang="0">
                  <a:pos x="928" y="505"/>
                </a:cxn>
              </a:cxnLst>
              <a:rect l="0" t="0" r="r" b="b"/>
              <a:pathLst>
                <a:path w="1071" h="553">
                  <a:moveTo>
                    <a:pt x="928" y="503"/>
                  </a:moveTo>
                  <a:cubicBezTo>
                    <a:pt x="928" y="502"/>
                    <a:pt x="928" y="502"/>
                    <a:pt x="928" y="502"/>
                  </a:cubicBezTo>
                  <a:cubicBezTo>
                    <a:pt x="928" y="502"/>
                    <a:pt x="931" y="502"/>
                    <a:pt x="932" y="502"/>
                  </a:cubicBezTo>
                  <a:cubicBezTo>
                    <a:pt x="935" y="502"/>
                    <a:pt x="946" y="504"/>
                    <a:pt x="950" y="501"/>
                  </a:cubicBezTo>
                  <a:cubicBezTo>
                    <a:pt x="954" y="498"/>
                    <a:pt x="954" y="493"/>
                    <a:pt x="960" y="492"/>
                  </a:cubicBezTo>
                  <a:cubicBezTo>
                    <a:pt x="960" y="498"/>
                    <a:pt x="960" y="499"/>
                    <a:pt x="967" y="499"/>
                  </a:cubicBezTo>
                  <a:cubicBezTo>
                    <a:pt x="957" y="500"/>
                    <a:pt x="941" y="507"/>
                    <a:pt x="941" y="516"/>
                  </a:cubicBezTo>
                  <a:cubicBezTo>
                    <a:pt x="941" y="520"/>
                    <a:pt x="947" y="527"/>
                    <a:pt x="950" y="527"/>
                  </a:cubicBezTo>
                  <a:cubicBezTo>
                    <a:pt x="953" y="527"/>
                    <a:pt x="961" y="516"/>
                    <a:pt x="970" y="513"/>
                  </a:cubicBezTo>
                  <a:cubicBezTo>
                    <a:pt x="972" y="513"/>
                    <a:pt x="1003" y="501"/>
                    <a:pt x="1003" y="497"/>
                  </a:cubicBezTo>
                  <a:cubicBezTo>
                    <a:pt x="1003" y="493"/>
                    <a:pt x="991" y="492"/>
                    <a:pt x="988" y="492"/>
                  </a:cubicBezTo>
                  <a:cubicBezTo>
                    <a:pt x="976" y="492"/>
                    <a:pt x="955" y="480"/>
                    <a:pt x="955" y="469"/>
                  </a:cubicBezTo>
                  <a:cubicBezTo>
                    <a:pt x="955" y="466"/>
                    <a:pt x="959" y="463"/>
                    <a:pt x="960" y="458"/>
                  </a:cubicBezTo>
                  <a:cubicBezTo>
                    <a:pt x="958" y="458"/>
                    <a:pt x="953" y="457"/>
                    <a:pt x="949" y="457"/>
                  </a:cubicBezTo>
                  <a:cubicBezTo>
                    <a:pt x="951" y="453"/>
                    <a:pt x="967" y="451"/>
                    <a:pt x="967" y="442"/>
                  </a:cubicBezTo>
                  <a:cubicBezTo>
                    <a:pt x="967" y="434"/>
                    <a:pt x="954" y="436"/>
                    <a:pt x="944" y="436"/>
                  </a:cubicBezTo>
                  <a:cubicBezTo>
                    <a:pt x="925" y="436"/>
                    <a:pt x="916" y="449"/>
                    <a:pt x="903" y="451"/>
                  </a:cubicBezTo>
                  <a:cubicBezTo>
                    <a:pt x="909" y="439"/>
                    <a:pt x="918" y="443"/>
                    <a:pt x="928" y="433"/>
                  </a:cubicBezTo>
                  <a:cubicBezTo>
                    <a:pt x="934" y="427"/>
                    <a:pt x="929" y="423"/>
                    <a:pt x="939" y="420"/>
                  </a:cubicBezTo>
                  <a:cubicBezTo>
                    <a:pt x="955" y="415"/>
                    <a:pt x="965" y="418"/>
                    <a:pt x="982" y="418"/>
                  </a:cubicBezTo>
                  <a:cubicBezTo>
                    <a:pt x="1004" y="418"/>
                    <a:pt x="1016" y="425"/>
                    <a:pt x="1029" y="408"/>
                  </a:cubicBezTo>
                  <a:cubicBezTo>
                    <a:pt x="1035" y="400"/>
                    <a:pt x="1071" y="398"/>
                    <a:pt x="1071" y="384"/>
                  </a:cubicBezTo>
                  <a:cubicBezTo>
                    <a:pt x="1071" y="374"/>
                    <a:pt x="1067" y="370"/>
                    <a:pt x="1063" y="363"/>
                  </a:cubicBezTo>
                  <a:cubicBezTo>
                    <a:pt x="1060" y="363"/>
                    <a:pt x="1065" y="359"/>
                    <a:pt x="1060" y="356"/>
                  </a:cubicBezTo>
                  <a:cubicBezTo>
                    <a:pt x="1060" y="351"/>
                    <a:pt x="1060" y="351"/>
                    <a:pt x="1060" y="351"/>
                  </a:cubicBezTo>
                  <a:cubicBezTo>
                    <a:pt x="1050" y="357"/>
                    <a:pt x="1029" y="364"/>
                    <a:pt x="1018" y="364"/>
                  </a:cubicBezTo>
                  <a:cubicBezTo>
                    <a:pt x="1017" y="364"/>
                    <a:pt x="1014" y="363"/>
                    <a:pt x="1014" y="362"/>
                  </a:cubicBezTo>
                  <a:cubicBezTo>
                    <a:pt x="1022" y="358"/>
                    <a:pt x="1047" y="354"/>
                    <a:pt x="1050" y="346"/>
                  </a:cubicBezTo>
                  <a:cubicBezTo>
                    <a:pt x="1050" y="344"/>
                    <a:pt x="1046" y="343"/>
                    <a:pt x="1046" y="341"/>
                  </a:cubicBezTo>
                  <a:cubicBezTo>
                    <a:pt x="1035" y="342"/>
                    <a:pt x="1013" y="337"/>
                    <a:pt x="1013" y="322"/>
                  </a:cubicBezTo>
                  <a:cubicBezTo>
                    <a:pt x="1013" y="321"/>
                    <a:pt x="1013" y="321"/>
                    <a:pt x="1013" y="321"/>
                  </a:cubicBezTo>
                  <a:cubicBezTo>
                    <a:pt x="1003" y="321"/>
                    <a:pt x="997" y="315"/>
                    <a:pt x="991" y="310"/>
                  </a:cubicBezTo>
                  <a:cubicBezTo>
                    <a:pt x="994" y="309"/>
                    <a:pt x="998" y="308"/>
                    <a:pt x="998" y="302"/>
                  </a:cubicBezTo>
                  <a:cubicBezTo>
                    <a:pt x="998" y="298"/>
                    <a:pt x="994" y="295"/>
                    <a:pt x="995" y="290"/>
                  </a:cubicBezTo>
                  <a:cubicBezTo>
                    <a:pt x="991" y="289"/>
                    <a:pt x="977" y="280"/>
                    <a:pt x="980" y="272"/>
                  </a:cubicBezTo>
                  <a:cubicBezTo>
                    <a:pt x="985" y="262"/>
                    <a:pt x="966" y="259"/>
                    <a:pt x="965" y="247"/>
                  </a:cubicBezTo>
                  <a:cubicBezTo>
                    <a:pt x="964" y="247"/>
                    <a:pt x="959" y="243"/>
                    <a:pt x="958" y="242"/>
                  </a:cubicBezTo>
                  <a:cubicBezTo>
                    <a:pt x="954" y="244"/>
                    <a:pt x="947" y="248"/>
                    <a:pt x="947" y="254"/>
                  </a:cubicBezTo>
                  <a:cubicBezTo>
                    <a:pt x="947" y="261"/>
                    <a:pt x="933" y="277"/>
                    <a:pt x="922" y="277"/>
                  </a:cubicBezTo>
                  <a:cubicBezTo>
                    <a:pt x="914" y="277"/>
                    <a:pt x="913" y="267"/>
                    <a:pt x="908" y="267"/>
                  </a:cubicBezTo>
                  <a:cubicBezTo>
                    <a:pt x="900" y="267"/>
                    <a:pt x="897" y="246"/>
                    <a:pt x="896" y="236"/>
                  </a:cubicBezTo>
                  <a:cubicBezTo>
                    <a:pt x="894" y="224"/>
                    <a:pt x="870" y="233"/>
                    <a:pt x="870" y="216"/>
                  </a:cubicBezTo>
                  <a:cubicBezTo>
                    <a:pt x="858" y="215"/>
                    <a:pt x="855" y="200"/>
                    <a:pt x="843" y="200"/>
                  </a:cubicBezTo>
                  <a:cubicBezTo>
                    <a:pt x="837" y="200"/>
                    <a:pt x="837" y="204"/>
                    <a:pt x="831" y="204"/>
                  </a:cubicBezTo>
                  <a:cubicBezTo>
                    <a:pt x="818" y="204"/>
                    <a:pt x="810" y="197"/>
                    <a:pt x="797" y="197"/>
                  </a:cubicBezTo>
                  <a:cubicBezTo>
                    <a:pt x="791" y="197"/>
                    <a:pt x="784" y="200"/>
                    <a:pt x="784" y="208"/>
                  </a:cubicBezTo>
                  <a:cubicBezTo>
                    <a:pt x="784" y="212"/>
                    <a:pt x="800" y="218"/>
                    <a:pt x="786" y="227"/>
                  </a:cubicBezTo>
                  <a:cubicBezTo>
                    <a:pt x="780" y="231"/>
                    <a:pt x="794" y="241"/>
                    <a:pt x="794" y="247"/>
                  </a:cubicBezTo>
                  <a:cubicBezTo>
                    <a:pt x="796" y="260"/>
                    <a:pt x="783" y="264"/>
                    <a:pt x="778" y="266"/>
                  </a:cubicBezTo>
                  <a:cubicBezTo>
                    <a:pt x="788" y="283"/>
                    <a:pt x="803" y="289"/>
                    <a:pt x="803" y="318"/>
                  </a:cubicBezTo>
                  <a:cubicBezTo>
                    <a:pt x="803" y="326"/>
                    <a:pt x="777" y="346"/>
                    <a:pt x="768" y="347"/>
                  </a:cubicBezTo>
                  <a:cubicBezTo>
                    <a:pt x="783" y="355"/>
                    <a:pt x="777" y="379"/>
                    <a:pt x="783" y="387"/>
                  </a:cubicBezTo>
                  <a:cubicBezTo>
                    <a:pt x="782" y="389"/>
                    <a:pt x="776" y="392"/>
                    <a:pt x="775" y="397"/>
                  </a:cubicBezTo>
                  <a:cubicBezTo>
                    <a:pt x="770" y="397"/>
                    <a:pt x="766" y="406"/>
                    <a:pt x="762" y="403"/>
                  </a:cubicBezTo>
                  <a:cubicBezTo>
                    <a:pt x="751" y="394"/>
                    <a:pt x="736" y="380"/>
                    <a:pt x="736" y="367"/>
                  </a:cubicBezTo>
                  <a:cubicBezTo>
                    <a:pt x="736" y="353"/>
                    <a:pt x="738" y="342"/>
                    <a:pt x="726" y="334"/>
                  </a:cubicBezTo>
                  <a:cubicBezTo>
                    <a:pt x="697" y="334"/>
                    <a:pt x="697" y="334"/>
                    <a:pt x="697" y="334"/>
                  </a:cubicBezTo>
                  <a:cubicBezTo>
                    <a:pt x="681" y="322"/>
                    <a:pt x="662" y="315"/>
                    <a:pt x="643" y="308"/>
                  </a:cubicBezTo>
                  <a:cubicBezTo>
                    <a:pt x="640" y="306"/>
                    <a:pt x="629" y="299"/>
                    <a:pt x="623" y="299"/>
                  </a:cubicBezTo>
                  <a:cubicBezTo>
                    <a:pt x="617" y="299"/>
                    <a:pt x="614" y="306"/>
                    <a:pt x="607" y="306"/>
                  </a:cubicBezTo>
                  <a:cubicBezTo>
                    <a:pt x="607" y="295"/>
                    <a:pt x="600" y="270"/>
                    <a:pt x="590" y="270"/>
                  </a:cubicBezTo>
                  <a:cubicBezTo>
                    <a:pt x="586" y="270"/>
                    <a:pt x="584" y="274"/>
                    <a:pt x="579" y="275"/>
                  </a:cubicBezTo>
                  <a:cubicBezTo>
                    <a:pt x="581" y="269"/>
                    <a:pt x="579" y="268"/>
                    <a:pt x="579" y="255"/>
                  </a:cubicBezTo>
                  <a:cubicBezTo>
                    <a:pt x="579" y="237"/>
                    <a:pt x="584" y="227"/>
                    <a:pt x="595" y="216"/>
                  </a:cubicBezTo>
                  <a:cubicBezTo>
                    <a:pt x="598" y="213"/>
                    <a:pt x="606" y="196"/>
                    <a:pt x="609" y="194"/>
                  </a:cubicBezTo>
                  <a:cubicBezTo>
                    <a:pt x="617" y="192"/>
                    <a:pt x="630" y="196"/>
                    <a:pt x="630" y="186"/>
                  </a:cubicBezTo>
                  <a:cubicBezTo>
                    <a:pt x="630" y="179"/>
                    <a:pt x="613" y="178"/>
                    <a:pt x="607" y="175"/>
                  </a:cubicBezTo>
                  <a:cubicBezTo>
                    <a:pt x="611" y="176"/>
                    <a:pt x="597" y="167"/>
                    <a:pt x="633" y="178"/>
                  </a:cubicBezTo>
                  <a:cubicBezTo>
                    <a:pt x="643" y="181"/>
                    <a:pt x="637" y="169"/>
                    <a:pt x="642" y="169"/>
                  </a:cubicBezTo>
                  <a:cubicBezTo>
                    <a:pt x="643" y="169"/>
                    <a:pt x="647" y="169"/>
                    <a:pt x="652" y="169"/>
                  </a:cubicBezTo>
                  <a:cubicBezTo>
                    <a:pt x="662" y="169"/>
                    <a:pt x="668" y="158"/>
                    <a:pt x="675" y="153"/>
                  </a:cubicBezTo>
                  <a:cubicBezTo>
                    <a:pt x="675" y="146"/>
                    <a:pt x="675" y="146"/>
                    <a:pt x="675" y="146"/>
                  </a:cubicBezTo>
                  <a:cubicBezTo>
                    <a:pt x="660" y="142"/>
                    <a:pt x="645" y="145"/>
                    <a:pt x="639" y="131"/>
                  </a:cubicBezTo>
                  <a:cubicBezTo>
                    <a:pt x="639" y="131"/>
                    <a:pt x="643" y="131"/>
                    <a:pt x="647" y="131"/>
                  </a:cubicBezTo>
                  <a:cubicBezTo>
                    <a:pt x="652" y="135"/>
                    <a:pt x="658" y="141"/>
                    <a:pt x="666" y="141"/>
                  </a:cubicBezTo>
                  <a:cubicBezTo>
                    <a:pt x="673" y="141"/>
                    <a:pt x="686" y="132"/>
                    <a:pt x="686" y="127"/>
                  </a:cubicBezTo>
                  <a:cubicBezTo>
                    <a:pt x="686" y="125"/>
                    <a:pt x="680" y="117"/>
                    <a:pt x="683" y="117"/>
                  </a:cubicBezTo>
                  <a:cubicBezTo>
                    <a:pt x="693" y="117"/>
                    <a:pt x="696" y="126"/>
                    <a:pt x="703" y="126"/>
                  </a:cubicBezTo>
                  <a:cubicBezTo>
                    <a:pt x="707" y="126"/>
                    <a:pt x="709" y="123"/>
                    <a:pt x="717" y="123"/>
                  </a:cubicBezTo>
                  <a:cubicBezTo>
                    <a:pt x="715" y="120"/>
                    <a:pt x="717" y="112"/>
                    <a:pt x="722" y="120"/>
                  </a:cubicBezTo>
                  <a:cubicBezTo>
                    <a:pt x="725" y="125"/>
                    <a:pt x="748" y="105"/>
                    <a:pt x="748" y="100"/>
                  </a:cubicBezTo>
                  <a:cubicBezTo>
                    <a:pt x="748" y="96"/>
                    <a:pt x="738" y="91"/>
                    <a:pt x="738" y="89"/>
                  </a:cubicBezTo>
                  <a:cubicBezTo>
                    <a:pt x="738" y="85"/>
                    <a:pt x="732" y="78"/>
                    <a:pt x="746" y="72"/>
                  </a:cubicBezTo>
                  <a:cubicBezTo>
                    <a:pt x="748" y="68"/>
                    <a:pt x="746" y="68"/>
                    <a:pt x="746" y="61"/>
                  </a:cubicBezTo>
                  <a:cubicBezTo>
                    <a:pt x="732" y="61"/>
                    <a:pt x="735" y="50"/>
                    <a:pt x="717" y="50"/>
                  </a:cubicBezTo>
                  <a:cubicBezTo>
                    <a:pt x="713" y="49"/>
                    <a:pt x="710" y="47"/>
                    <a:pt x="706" y="47"/>
                  </a:cubicBezTo>
                  <a:cubicBezTo>
                    <a:pt x="701" y="47"/>
                    <a:pt x="695" y="50"/>
                    <a:pt x="695" y="55"/>
                  </a:cubicBezTo>
                  <a:cubicBezTo>
                    <a:pt x="695" y="61"/>
                    <a:pt x="702" y="63"/>
                    <a:pt x="702" y="67"/>
                  </a:cubicBezTo>
                  <a:cubicBezTo>
                    <a:pt x="702" y="72"/>
                    <a:pt x="692" y="72"/>
                    <a:pt x="689" y="76"/>
                  </a:cubicBezTo>
                  <a:cubicBezTo>
                    <a:pt x="686" y="84"/>
                    <a:pt x="687" y="90"/>
                    <a:pt x="681" y="98"/>
                  </a:cubicBezTo>
                  <a:cubicBezTo>
                    <a:pt x="671" y="110"/>
                    <a:pt x="658" y="90"/>
                    <a:pt x="658" y="85"/>
                  </a:cubicBezTo>
                  <a:cubicBezTo>
                    <a:pt x="658" y="79"/>
                    <a:pt x="665" y="81"/>
                    <a:pt x="665" y="74"/>
                  </a:cubicBezTo>
                  <a:cubicBezTo>
                    <a:pt x="665" y="71"/>
                    <a:pt x="652" y="59"/>
                    <a:pt x="649" y="59"/>
                  </a:cubicBezTo>
                  <a:cubicBezTo>
                    <a:pt x="636" y="59"/>
                    <a:pt x="645" y="78"/>
                    <a:pt x="631" y="78"/>
                  </a:cubicBezTo>
                  <a:cubicBezTo>
                    <a:pt x="631" y="70"/>
                    <a:pt x="630" y="65"/>
                    <a:pt x="621" y="60"/>
                  </a:cubicBezTo>
                  <a:cubicBezTo>
                    <a:pt x="622" y="58"/>
                    <a:pt x="623" y="57"/>
                    <a:pt x="625" y="55"/>
                  </a:cubicBezTo>
                  <a:cubicBezTo>
                    <a:pt x="618" y="51"/>
                    <a:pt x="609" y="55"/>
                    <a:pt x="603" y="48"/>
                  </a:cubicBezTo>
                  <a:cubicBezTo>
                    <a:pt x="606" y="47"/>
                    <a:pt x="614" y="44"/>
                    <a:pt x="614" y="38"/>
                  </a:cubicBezTo>
                  <a:cubicBezTo>
                    <a:pt x="614" y="29"/>
                    <a:pt x="601" y="30"/>
                    <a:pt x="601" y="23"/>
                  </a:cubicBezTo>
                  <a:cubicBezTo>
                    <a:pt x="601" y="10"/>
                    <a:pt x="591" y="1"/>
                    <a:pt x="574" y="0"/>
                  </a:cubicBezTo>
                  <a:cubicBezTo>
                    <a:pt x="565" y="0"/>
                    <a:pt x="569" y="6"/>
                    <a:pt x="569" y="10"/>
                  </a:cubicBezTo>
                  <a:cubicBezTo>
                    <a:pt x="564" y="11"/>
                    <a:pt x="557" y="10"/>
                    <a:pt x="557" y="17"/>
                  </a:cubicBezTo>
                  <a:cubicBezTo>
                    <a:pt x="557" y="21"/>
                    <a:pt x="561" y="23"/>
                    <a:pt x="561" y="28"/>
                  </a:cubicBezTo>
                  <a:cubicBezTo>
                    <a:pt x="561" y="32"/>
                    <a:pt x="555" y="32"/>
                    <a:pt x="555" y="38"/>
                  </a:cubicBezTo>
                  <a:cubicBezTo>
                    <a:pt x="555" y="52"/>
                    <a:pt x="585" y="44"/>
                    <a:pt x="585" y="59"/>
                  </a:cubicBezTo>
                  <a:cubicBezTo>
                    <a:pt x="585" y="61"/>
                    <a:pt x="581" y="72"/>
                    <a:pt x="581" y="72"/>
                  </a:cubicBezTo>
                  <a:cubicBezTo>
                    <a:pt x="584" y="70"/>
                    <a:pt x="587" y="69"/>
                    <a:pt x="591" y="67"/>
                  </a:cubicBezTo>
                  <a:cubicBezTo>
                    <a:pt x="596" y="85"/>
                    <a:pt x="567" y="77"/>
                    <a:pt x="567" y="98"/>
                  </a:cubicBezTo>
                  <a:cubicBezTo>
                    <a:pt x="553" y="102"/>
                    <a:pt x="564" y="88"/>
                    <a:pt x="561" y="83"/>
                  </a:cubicBezTo>
                  <a:cubicBezTo>
                    <a:pt x="559" y="81"/>
                    <a:pt x="547" y="78"/>
                    <a:pt x="541" y="78"/>
                  </a:cubicBezTo>
                  <a:cubicBezTo>
                    <a:pt x="533" y="78"/>
                    <a:pt x="530" y="82"/>
                    <a:pt x="530" y="92"/>
                  </a:cubicBezTo>
                  <a:cubicBezTo>
                    <a:pt x="522" y="91"/>
                    <a:pt x="517" y="92"/>
                    <a:pt x="492" y="92"/>
                  </a:cubicBezTo>
                  <a:cubicBezTo>
                    <a:pt x="468" y="92"/>
                    <a:pt x="441" y="83"/>
                    <a:pt x="435" y="65"/>
                  </a:cubicBezTo>
                  <a:cubicBezTo>
                    <a:pt x="427" y="67"/>
                    <a:pt x="400" y="68"/>
                    <a:pt x="400" y="78"/>
                  </a:cubicBezTo>
                  <a:cubicBezTo>
                    <a:pt x="400" y="81"/>
                    <a:pt x="403" y="82"/>
                    <a:pt x="406" y="82"/>
                  </a:cubicBezTo>
                  <a:cubicBezTo>
                    <a:pt x="413" y="82"/>
                    <a:pt x="425" y="79"/>
                    <a:pt x="430" y="75"/>
                  </a:cubicBezTo>
                  <a:cubicBezTo>
                    <a:pt x="432" y="90"/>
                    <a:pt x="409" y="78"/>
                    <a:pt x="409" y="93"/>
                  </a:cubicBezTo>
                  <a:cubicBezTo>
                    <a:pt x="409" y="96"/>
                    <a:pt x="414" y="106"/>
                    <a:pt x="412" y="106"/>
                  </a:cubicBezTo>
                  <a:cubicBezTo>
                    <a:pt x="403" y="106"/>
                    <a:pt x="401" y="95"/>
                    <a:pt x="394" y="92"/>
                  </a:cubicBezTo>
                  <a:cubicBezTo>
                    <a:pt x="387" y="89"/>
                    <a:pt x="387" y="89"/>
                    <a:pt x="387" y="89"/>
                  </a:cubicBezTo>
                  <a:cubicBezTo>
                    <a:pt x="377" y="89"/>
                    <a:pt x="370" y="89"/>
                    <a:pt x="359" y="89"/>
                  </a:cubicBezTo>
                  <a:cubicBezTo>
                    <a:pt x="350" y="89"/>
                    <a:pt x="344" y="92"/>
                    <a:pt x="335" y="93"/>
                  </a:cubicBezTo>
                  <a:cubicBezTo>
                    <a:pt x="317" y="93"/>
                    <a:pt x="317" y="87"/>
                    <a:pt x="317" y="86"/>
                  </a:cubicBezTo>
                  <a:cubicBezTo>
                    <a:pt x="317" y="82"/>
                    <a:pt x="331" y="83"/>
                    <a:pt x="333" y="81"/>
                  </a:cubicBezTo>
                  <a:cubicBezTo>
                    <a:pt x="321" y="64"/>
                    <a:pt x="323" y="66"/>
                    <a:pt x="298" y="68"/>
                  </a:cubicBezTo>
                  <a:cubicBezTo>
                    <a:pt x="271" y="70"/>
                    <a:pt x="258" y="48"/>
                    <a:pt x="231" y="48"/>
                  </a:cubicBezTo>
                  <a:cubicBezTo>
                    <a:pt x="223" y="48"/>
                    <a:pt x="219" y="54"/>
                    <a:pt x="212" y="54"/>
                  </a:cubicBezTo>
                  <a:cubicBezTo>
                    <a:pt x="207" y="54"/>
                    <a:pt x="202" y="46"/>
                    <a:pt x="202" y="42"/>
                  </a:cubicBezTo>
                  <a:cubicBezTo>
                    <a:pt x="193" y="44"/>
                    <a:pt x="193" y="54"/>
                    <a:pt x="184" y="54"/>
                  </a:cubicBezTo>
                  <a:cubicBezTo>
                    <a:pt x="176" y="54"/>
                    <a:pt x="164" y="34"/>
                    <a:pt x="161" y="34"/>
                  </a:cubicBezTo>
                  <a:cubicBezTo>
                    <a:pt x="153" y="34"/>
                    <a:pt x="156" y="47"/>
                    <a:pt x="146" y="47"/>
                  </a:cubicBezTo>
                  <a:cubicBezTo>
                    <a:pt x="143" y="47"/>
                    <a:pt x="140" y="44"/>
                    <a:pt x="138" y="40"/>
                  </a:cubicBezTo>
                  <a:cubicBezTo>
                    <a:pt x="125" y="44"/>
                    <a:pt x="120" y="44"/>
                    <a:pt x="108" y="49"/>
                  </a:cubicBezTo>
                  <a:cubicBezTo>
                    <a:pt x="103" y="50"/>
                    <a:pt x="91" y="59"/>
                    <a:pt x="87" y="55"/>
                  </a:cubicBezTo>
                  <a:cubicBezTo>
                    <a:pt x="76" y="44"/>
                    <a:pt x="78" y="58"/>
                    <a:pt x="74" y="58"/>
                  </a:cubicBezTo>
                  <a:cubicBezTo>
                    <a:pt x="45" y="59"/>
                    <a:pt x="65" y="70"/>
                    <a:pt x="61" y="70"/>
                  </a:cubicBezTo>
                  <a:cubicBezTo>
                    <a:pt x="50" y="70"/>
                    <a:pt x="30" y="67"/>
                    <a:pt x="12" y="56"/>
                  </a:cubicBezTo>
                  <a:cubicBezTo>
                    <a:pt x="11" y="56"/>
                    <a:pt x="6" y="52"/>
                    <a:pt x="6" y="51"/>
                  </a:cubicBezTo>
                  <a:cubicBezTo>
                    <a:pt x="3" y="52"/>
                    <a:pt x="5" y="52"/>
                    <a:pt x="0" y="5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6" y="247"/>
                    <a:pt x="19" y="240"/>
                    <a:pt x="25" y="248"/>
                  </a:cubicBezTo>
                  <a:cubicBezTo>
                    <a:pt x="29" y="254"/>
                    <a:pt x="38" y="266"/>
                    <a:pt x="47" y="266"/>
                  </a:cubicBezTo>
                  <a:cubicBezTo>
                    <a:pt x="53" y="266"/>
                    <a:pt x="53" y="257"/>
                    <a:pt x="59" y="255"/>
                  </a:cubicBezTo>
                  <a:cubicBezTo>
                    <a:pt x="62" y="254"/>
                    <a:pt x="64" y="255"/>
                    <a:pt x="67" y="253"/>
                  </a:cubicBezTo>
                  <a:cubicBezTo>
                    <a:pt x="81" y="266"/>
                    <a:pt x="87" y="271"/>
                    <a:pt x="99" y="288"/>
                  </a:cubicBezTo>
                  <a:cubicBezTo>
                    <a:pt x="100" y="290"/>
                    <a:pt x="103" y="291"/>
                    <a:pt x="105" y="295"/>
                  </a:cubicBezTo>
                  <a:cubicBezTo>
                    <a:pt x="106" y="300"/>
                    <a:pt x="108" y="306"/>
                    <a:pt x="113" y="311"/>
                  </a:cubicBezTo>
                  <a:cubicBezTo>
                    <a:pt x="116" y="314"/>
                    <a:pt x="121" y="313"/>
                    <a:pt x="124" y="316"/>
                  </a:cubicBezTo>
                  <a:cubicBezTo>
                    <a:pt x="128" y="320"/>
                    <a:pt x="135" y="322"/>
                    <a:pt x="135" y="332"/>
                  </a:cubicBezTo>
                  <a:cubicBezTo>
                    <a:pt x="135" y="336"/>
                    <a:pt x="129" y="337"/>
                    <a:pt x="129" y="340"/>
                  </a:cubicBezTo>
                  <a:cubicBezTo>
                    <a:pt x="129" y="343"/>
                    <a:pt x="132" y="344"/>
                    <a:pt x="132" y="347"/>
                  </a:cubicBezTo>
                  <a:cubicBezTo>
                    <a:pt x="132" y="352"/>
                    <a:pt x="130" y="364"/>
                    <a:pt x="136" y="366"/>
                  </a:cubicBezTo>
                  <a:cubicBezTo>
                    <a:pt x="140" y="367"/>
                    <a:pt x="143" y="367"/>
                    <a:pt x="146" y="370"/>
                  </a:cubicBezTo>
                  <a:cubicBezTo>
                    <a:pt x="150" y="373"/>
                    <a:pt x="145" y="379"/>
                    <a:pt x="150" y="383"/>
                  </a:cubicBezTo>
                  <a:cubicBezTo>
                    <a:pt x="150" y="383"/>
                    <a:pt x="162" y="390"/>
                    <a:pt x="162" y="391"/>
                  </a:cubicBezTo>
                  <a:cubicBezTo>
                    <a:pt x="165" y="401"/>
                    <a:pt x="166" y="413"/>
                    <a:pt x="181" y="413"/>
                  </a:cubicBezTo>
                  <a:cubicBezTo>
                    <a:pt x="183" y="422"/>
                    <a:pt x="199" y="416"/>
                    <a:pt x="202" y="428"/>
                  </a:cubicBezTo>
                  <a:cubicBezTo>
                    <a:pt x="204" y="432"/>
                    <a:pt x="215" y="433"/>
                    <a:pt x="219" y="437"/>
                  </a:cubicBezTo>
                  <a:cubicBezTo>
                    <a:pt x="220" y="438"/>
                    <a:pt x="222" y="439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7" y="435"/>
                    <a:pt x="577" y="435"/>
                    <a:pt x="577" y="435"/>
                  </a:cubicBezTo>
                  <a:cubicBezTo>
                    <a:pt x="583" y="439"/>
                    <a:pt x="582" y="443"/>
                    <a:pt x="588" y="446"/>
                  </a:cubicBezTo>
                  <a:cubicBezTo>
                    <a:pt x="610" y="446"/>
                    <a:pt x="610" y="446"/>
                    <a:pt x="610" y="446"/>
                  </a:cubicBezTo>
                  <a:cubicBezTo>
                    <a:pt x="619" y="455"/>
                    <a:pt x="630" y="455"/>
                    <a:pt x="647" y="455"/>
                  </a:cubicBezTo>
                  <a:cubicBezTo>
                    <a:pt x="652" y="453"/>
                    <a:pt x="653" y="455"/>
                    <a:pt x="658" y="452"/>
                  </a:cubicBezTo>
                  <a:cubicBezTo>
                    <a:pt x="662" y="450"/>
                    <a:pt x="661" y="443"/>
                    <a:pt x="665" y="443"/>
                  </a:cubicBezTo>
                  <a:cubicBezTo>
                    <a:pt x="670" y="443"/>
                    <a:pt x="674" y="451"/>
                    <a:pt x="676" y="453"/>
                  </a:cubicBezTo>
                  <a:cubicBezTo>
                    <a:pt x="677" y="451"/>
                    <a:pt x="676" y="448"/>
                    <a:pt x="676" y="447"/>
                  </a:cubicBezTo>
                  <a:cubicBezTo>
                    <a:pt x="677" y="447"/>
                    <a:pt x="678" y="447"/>
                    <a:pt x="680" y="447"/>
                  </a:cubicBezTo>
                  <a:cubicBezTo>
                    <a:pt x="682" y="447"/>
                    <a:pt x="701" y="462"/>
                    <a:pt x="702" y="463"/>
                  </a:cubicBezTo>
                  <a:cubicBezTo>
                    <a:pt x="704" y="469"/>
                    <a:pt x="702" y="473"/>
                    <a:pt x="705" y="477"/>
                  </a:cubicBezTo>
                  <a:cubicBezTo>
                    <a:pt x="715" y="487"/>
                    <a:pt x="729" y="485"/>
                    <a:pt x="740" y="492"/>
                  </a:cubicBezTo>
                  <a:cubicBezTo>
                    <a:pt x="752" y="492"/>
                    <a:pt x="752" y="492"/>
                    <a:pt x="752" y="492"/>
                  </a:cubicBezTo>
                  <a:cubicBezTo>
                    <a:pt x="757" y="495"/>
                    <a:pt x="763" y="500"/>
                    <a:pt x="763" y="506"/>
                  </a:cubicBezTo>
                  <a:cubicBezTo>
                    <a:pt x="763" y="509"/>
                    <a:pt x="762" y="512"/>
                    <a:pt x="759" y="512"/>
                  </a:cubicBezTo>
                  <a:cubicBezTo>
                    <a:pt x="754" y="512"/>
                    <a:pt x="748" y="506"/>
                    <a:pt x="747" y="504"/>
                  </a:cubicBezTo>
                  <a:cubicBezTo>
                    <a:pt x="745" y="511"/>
                    <a:pt x="741" y="532"/>
                    <a:pt x="735" y="532"/>
                  </a:cubicBezTo>
                  <a:cubicBezTo>
                    <a:pt x="730" y="538"/>
                    <a:pt x="725" y="541"/>
                    <a:pt x="725" y="547"/>
                  </a:cubicBezTo>
                  <a:cubicBezTo>
                    <a:pt x="726" y="549"/>
                    <a:pt x="729" y="553"/>
                    <a:pt x="732" y="553"/>
                  </a:cubicBezTo>
                  <a:cubicBezTo>
                    <a:pt x="736" y="553"/>
                    <a:pt x="736" y="550"/>
                    <a:pt x="738" y="548"/>
                  </a:cubicBezTo>
                  <a:cubicBezTo>
                    <a:pt x="742" y="544"/>
                    <a:pt x="748" y="545"/>
                    <a:pt x="755" y="545"/>
                  </a:cubicBezTo>
                  <a:cubicBezTo>
                    <a:pt x="760" y="545"/>
                    <a:pt x="763" y="548"/>
                    <a:pt x="765" y="546"/>
                  </a:cubicBezTo>
                  <a:cubicBezTo>
                    <a:pt x="768" y="545"/>
                    <a:pt x="770" y="544"/>
                    <a:pt x="772" y="543"/>
                  </a:cubicBezTo>
                  <a:cubicBezTo>
                    <a:pt x="772" y="540"/>
                    <a:pt x="771" y="538"/>
                    <a:pt x="770" y="536"/>
                  </a:cubicBezTo>
                  <a:cubicBezTo>
                    <a:pt x="769" y="534"/>
                    <a:pt x="767" y="533"/>
                    <a:pt x="767" y="531"/>
                  </a:cubicBezTo>
                  <a:cubicBezTo>
                    <a:pt x="767" y="529"/>
                    <a:pt x="771" y="528"/>
                    <a:pt x="773" y="528"/>
                  </a:cubicBezTo>
                  <a:cubicBezTo>
                    <a:pt x="782" y="525"/>
                    <a:pt x="803" y="519"/>
                    <a:pt x="814" y="519"/>
                  </a:cubicBezTo>
                  <a:cubicBezTo>
                    <a:pt x="815" y="519"/>
                    <a:pt x="831" y="503"/>
                    <a:pt x="834" y="501"/>
                  </a:cubicBezTo>
                  <a:cubicBezTo>
                    <a:pt x="836" y="499"/>
                    <a:pt x="847" y="500"/>
                    <a:pt x="857" y="500"/>
                  </a:cubicBezTo>
                  <a:cubicBezTo>
                    <a:pt x="861" y="500"/>
                    <a:pt x="864" y="500"/>
                    <a:pt x="868" y="500"/>
                  </a:cubicBezTo>
                  <a:cubicBezTo>
                    <a:pt x="872" y="500"/>
                    <a:pt x="876" y="498"/>
                    <a:pt x="879" y="498"/>
                  </a:cubicBezTo>
                  <a:cubicBezTo>
                    <a:pt x="884" y="497"/>
                    <a:pt x="882" y="496"/>
                    <a:pt x="884" y="494"/>
                  </a:cubicBezTo>
                  <a:cubicBezTo>
                    <a:pt x="892" y="486"/>
                    <a:pt x="892" y="471"/>
                    <a:pt x="903" y="463"/>
                  </a:cubicBezTo>
                  <a:cubicBezTo>
                    <a:pt x="908" y="470"/>
                    <a:pt x="916" y="460"/>
                    <a:pt x="920" y="467"/>
                  </a:cubicBezTo>
                  <a:cubicBezTo>
                    <a:pt x="926" y="478"/>
                    <a:pt x="922" y="494"/>
                    <a:pt x="928" y="505"/>
                  </a:cubicBezTo>
                  <a:lnTo>
                    <a:pt x="928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51"/>
            <p:cNvSpPr>
              <a:spLocks/>
            </p:cNvSpPr>
            <p:nvPr/>
          </p:nvSpPr>
          <p:spPr bwMode="auto">
            <a:xfrm>
              <a:off x="1585913" y="1417638"/>
              <a:ext cx="623888" cy="457200"/>
            </a:xfrm>
            <a:custGeom>
              <a:avLst/>
              <a:gdLst/>
              <a:ahLst/>
              <a:cxnLst>
                <a:cxn ang="0">
                  <a:pos x="334" y="228"/>
                </a:cxn>
                <a:cxn ang="0">
                  <a:pos x="381" y="252"/>
                </a:cxn>
                <a:cxn ang="0">
                  <a:pos x="401" y="239"/>
                </a:cxn>
                <a:cxn ang="0">
                  <a:pos x="439" y="281"/>
                </a:cxn>
                <a:cxn ang="0">
                  <a:pos x="458" y="302"/>
                </a:cxn>
                <a:cxn ang="0">
                  <a:pos x="463" y="326"/>
                </a:cxn>
                <a:cxn ang="0">
                  <a:pos x="440" y="314"/>
                </a:cxn>
                <a:cxn ang="0">
                  <a:pos x="427" y="300"/>
                </a:cxn>
                <a:cxn ang="0">
                  <a:pos x="426" y="286"/>
                </a:cxn>
                <a:cxn ang="0">
                  <a:pos x="414" y="286"/>
                </a:cxn>
                <a:cxn ang="0">
                  <a:pos x="412" y="270"/>
                </a:cxn>
                <a:cxn ang="0">
                  <a:pos x="390" y="261"/>
                </a:cxn>
                <a:cxn ang="0">
                  <a:pos x="363" y="252"/>
                </a:cxn>
                <a:cxn ang="0">
                  <a:pos x="299" y="236"/>
                </a:cxn>
                <a:cxn ang="0">
                  <a:pos x="240" y="221"/>
                </a:cxn>
                <a:cxn ang="0">
                  <a:pos x="200" y="252"/>
                </a:cxn>
                <a:cxn ang="0">
                  <a:pos x="199" y="245"/>
                </a:cxn>
                <a:cxn ang="0">
                  <a:pos x="218" y="219"/>
                </a:cxn>
                <a:cxn ang="0">
                  <a:pos x="213" y="214"/>
                </a:cxn>
                <a:cxn ang="0">
                  <a:pos x="173" y="260"/>
                </a:cxn>
                <a:cxn ang="0">
                  <a:pos x="143" y="288"/>
                </a:cxn>
                <a:cxn ang="0">
                  <a:pos x="79" y="322"/>
                </a:cxn>
                <a:cxn ang="0">
                  <a:pos x="57" y="328"/>
                </a:cxn>
                <a:cxn ang="0">
                  <a:pos x="92" y="307"/>
                </a:cxn>
                <a:cxn ang="0">
                  <a:pos x="148" y="256"/>
                </a:cxn>
                <a:cxn ang="0">
                  <a:pos x="125" y="262"/>
                </a:cxn>
                <a:cxn ang="0">
                  <a:pos x="110" y="266"/>
                </a:cxn>
                <a:cxn ang="0">
                  <a:pos x="88" y="261"/>
                </a:cxn>
                <a:cxn ang="0">
                  <a:pos x="76" y="264"/>
                </a:cxn>
                <a:cxn ang="0">
                  <a:pos x="72" y="244"/>
                </a:cxn>
                <a:cxn ang="0">
                  <a:pos x="60" y="245"/>
                </a:cxn>
                <a:cxn ang="0">
                  <a:pos x="37" y="224"/>
                </a:cxn>
                <a:cxn ang="0">
                  <a:pos x="52" y="180"/>
                </a:cxn>
                <a:cxn ang="0">
                  <a:pos x="79" y="152"/>
                </a:cxn>
                <a:cxn ang="0">
                  <a:pos x="85" y="145"/>
                </a:cxn>
                <a:cxn ang="0">
                  <a:pos x="60" y="153"/>
                </a:cxn>
                <a:cxn ang="0">
                  <a:pos x="18" y="150"/>
                </a:cxn>
                <a:cxn ang="0">
                  <a:pos x="13" y="133"/>
                </a:cxn>
                <a:cxn ang="0">
                  <a:pos x="40" y="106"/>
                </a:cxn>
                <a:cxn ang="0">
                  <a:pos x="64" y="116"/>
                </a:cxn>
                <a:cxn ang="0">
                  <a:pos x="50" y="95"/>
                </a:cxn>
                <a:cxn ang="0">
                  <a:pos x="13" y="68"/>
                </a:cxn>
                <a:cxn ang="0">
                  <a:pos x="44" y="56"/>
                </a:cxn>
                <a:cxn ang="0">
                  <a:pos x="117" y="13"/>
                </a:cxn>
                <a:cxn ang="0">
                  <a:pos x="150" y="7"/>
                </a:cxn>
                <a:cxn ang="0">
                  <a:pos x="157" y="7"/>
                </a:cxn>
                <a:cxn ang="0">
                  <a:pos x="189" y="11"/>
                </a:cxn>
                <a:cxn ang="0">
                  <a:pos x="236" y="20"/>
                </a:cxn>
                <a:cxn ang="0">
                  <a:pos x="307" y="28"/>
                </a:cxn>
                <a:cxn ang="0">
                  <a:pos x="334" y="36"/>
                </a:cxn>
              </a:cxnLst>
              <a:rect l="0" t="0" r="r" b="b"/>
              <a:pathLst>
                <a:path w="469" h="343">
                  <a:moveTo>
                    <a:pt x="334" y="37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40" y="233"/>
                    <a:pt x="353" y="226"/>
                    <a:pt x="359" y="234"/>
                  </a:cubicBezTo>
                  <a:cubicBezTo>
                    <a:pt x="363" y="240"/>
                    <a:pt x="372" y="252"/>
                    <a:pt x="381" y="252"/>
                  </a:cubicBezTo>
                  <a:cubicBezTo>
                    <a:pt x="387" y="252"/>
                    <a:pt x="387" y="243"/>
                    <a:pt x="393" y="241"/>
                  </a:cubicBezTo>
                  <a:cubicBezTo>
                    <a:pt x="396" y="240"/>
                    <a:pt x="398" y="241"/>
                    <a:pt x="401" y="239"/>
                  </a:cubicBezTo>
                  <a:cubicBezTo>
                    <a:pt x="415" y="252"/>
                    <a:pt x="421" y="257"/>
                    <a:pt x="433" y="274"/>
                  </a:cubicBezTo>
                  <a:cubicBezTo>
                    <a:pt x="434" y="276"/>
                    <a:pt x="437" y="277"/>
                    <a:pt x="439" y="281"/>
                  </a:cubicBezTo>
                  <a:cubicBezTo>
                    <a:pt x="440" y="286"/>
                    <a:pt x="442" y="292"/>
                    <a:pt x="447" y="297"/>
                  </a:cubicBezTo>
                  <a:cubicBezTo>
                    <a:pt x="450" y="300"/>
                    <a:pt x="455" y="299"/>
                    <a:pt x="458" y="302"/>
                  </a:cubicBezTo>
                  <a:cubicBezTo>
                    <a:pt x="462" y="306"/>
                    <a:pt x="469" y="308"/>
                    <a:pt x="469" y="318"/>
                  </a:cubicBezTo>
                  <a:cubicBezTo>
                    <a:pt x="469" y="322"/>
                    <a:pt x="463" y="323"/>
                    <a:pt x="463" y="326"/>
                  </a:cubicBezTo>
                  <a:cubicBezTo>
                    <a:pt x="461" y="326"/>
                    <a:pt x="461" y="327"/>
                    <a:pt x="459" y="327"/>
                  </a:cubicBezTo>
                  <a:cubicBezTo>
                    <a:pt x="451" y="327"/>
                    <a:pt x="440" y="318"/>
                    <a:pt x="440" y="314"/>
                  </a:cubicBezTo>
                  <a:cubicBezTo>
                    <a:pt x="440" y="310"/>
                    <a:pt x="440" y="311"/>
                    <a:pt x="440" y="307"/>
                  </a:cubicBezTo>
                  <a:cubicBezTo>
                    <a:pt x="440" y="300"/>
                    <a:pt x="435" y="300"/>
                    <a:pt x="427" y="300"/>
                  </a:cubicBezTo>
                  <a:cubicBezTo>
                    <a:pt x="421" y="300"/>
                    <a:pt x="419" y="296"/>
                    <a:pt x="419" y="294"/>
                  </a:cubicBezTo>
                  <a:cubicBezTo>
                    <a:pt x="419" y="290"/>
                    <a:pt x="426" y="290"/>
                    <a:pt x="426" y="286"/>
                  </a:cubicBezTo>
                  <a:cubicBezTo>
                    <a:pt x="426" y="283"/>
                    <a:pt x="426" y="281"/>
                    <a:pt x="426" y="281"/>
                  </a:cubicBezTo>
                  <a:cubicBezTo>
                    <a:pt x="417" y="281"/>
                    <a:pt x="420" y="286"/>
                    <a:pt x="414" y="286"/>
                  </a:cubicBezTo>
                  <a:cubicBezTo>
                    <a:pt x="412" y="286"/>
                    <a:pt x="407" y="282"/>
                    <a:pt x="407" y="280"/>
                  </a:cubicBezTo>
                  <a:cubicBezTo>
                    <a:pt x="407" y="274"/>
                    <a:pt x="410" y="273"/>
                    <a:pt x="412" y="270"/>
                  </a:cubicBezTo>
                  <a:cubicBezTo>
                    <a:pt x="409" y="268"/>
                    <a:pt x="405" y="264"/>
                    <a:pt x="404" y="267"/>
                  </a:cubicBezTo>
                  <a:cubicBezTo>
                    <a:pt x="397" y="267"/>
                    <a:pt x="394" y="264"/>
                    <a:pt x="390" y="261"/>
                  </a:cubicBezTo>
                  <a:cubicBezTo>
                    <a:pt x="389" y="264"/>
                    <a:pt x="387" y="269"/>
                    <a:pt x="384" y="269"/>
                  </a:cubicBezTo>
                  <a:cubicBezTo>
                    <a:pt x="375" y="269"/>
                    <a:pt x="368" y="256"/>
                    <a:pt x="363" y="252"/>
                  </a:cubicBezTo>
                  <a:cubicBezTo>
                    <a:pt x="352" y="243"/>
                    <a:pt x="337" y="244"/>
                    <a:pt x="323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85" y="232"/>
                    <a:pt x="265" y="230"/>
                    <a:pt x="258" y="214"/>
                  </a:cubicBezTo>
                  <a:cubicBezTo>
                    <a:pt x="252" y="217"/>
                    <a:pt x="244" y="219"/>
                    <a:pt x="240" y="221"/>
                  </a:cubicBezTo>
                  <a:cubicBezTo>
                    <a:pt x="241" y="224"/>
                    <a:pt x="242" y="225"/>
                    <a:pt x="244" y="227"/>
                  </a:cubicBezTo>
                  <a:cubicBezTo>
                    <a:pt x="238" y="236"/>
                    <a:pt x="210" y="252"/>
                    <a:pt x="200" y="252"/>
                  </a:cubicBezTo>
                  <a:cubicBezTo>
                    <a:pt x="198" y="252"/>
                    <a:pt x="195" y="251"/>
                    <a:pt x="195" y="249"/>
                  </a:cubicBezTo>
                  <a:cubicBezTo>
                    <a:pt x="195" y="246"/>
                    <a:pt x="198" y="246"/>
                    <a:pt x="199" y="245"/>
                  </a:cubicBezTo>
                  <a:cubicBezTo>
                    <a:pt x="197" y="242"/>
                    <a:pt x="199" y="242"/>
                    <a:pt x="199" y="240"/>
                  </a:cubicBezTo>
                  <a:cubicBezTo>
                    <a:pt x="199" y="230"/>
                    <a:pt x="205" y="223"/>
                    <a:pt x="218" y="219"/>
                  </a:cubicBezTo>
                  <a:cubicBezTo>
                    <a:pt x="218" y="217"/>
                    <a:pt x="218" y="216"/>
                    <a:pt x="218" y="214"/>
                  </a:cubicBezTo>
                  <a:cubicBezTo>
                    <a:pt x="214" y="214"/>
                    <a:pt x="215" y="214"/>
                    <a:pt x="213" y="214"/>
                  </a:cubicBezTo>
                  <a:cubicBezTo>
                    <a:pt x="203" y="214"/>
                    <a:pt x="173" y="239"/>
                    <a:pt x="173" y="253"/>
                  </a:cubicBezTo>
                  <a:cubicBezTo>
                    <a:pt x="173" y="255"/>
                    <a:pt x="173" y="258"/>
                    <a:pt x="173" y="260"/>
                  </a:cubicBezTo>
                  <a:cubicBezTo>
                    <a:pt x="173" y="270"/>
                    <a:pt x="164" y="273"/>
                    <a:pt x="154" y="277"/>
                  </a:cubicBezTo>
                  <a:cubicBezTo>
                    <a:pt x="148" y="280"/>
                    <a:pt x="146" y="284"/>
                    <a:pt x="143" y="288"/>
                  </a:cubicBezTo>
                  <a:cubicBezTo>
                    <a:pt x="136" y="297"/>
                    <a:pt x="121" y="301"/>
                    <a:pt x="114" y="308"/>
                  </a:cubicBezTo>
                  <a:cubicBezTo>
                    <a:pt x="107" y="315"/>
                    <a:pt x="91" y="320"/>
                    <a:pt x="79" y="322"/>
                  </a:cubicBezTo>
                  <a:cubicBezTo>
                    <a:pt x="63" y="324"/>
                    <a:pt x="54" y="343"/>
                    <a:pt x="35" y="337"/>
                  </a:cubicBezTo>
                  <a:cubicBezTo>
                    <a:pt x="41" y="329"/>
                    <a:pt x="49" y="333"/>
                    <a:pt x="57" y="328"/>
                  </a:cubicBezTo>
                  <a:cubicBezTo>
                    <a:pt x="62" y="325"/>
                    <a:pt x="66" y="316"/>
                    <a:pt x="71" y="314"/>
                  </a:cubicBezTo>
                  <a:cubicBezTo>
                    <a:pt x="78" y="309"/>
                    <a:pt x="87" y="314"/>
                    <a:pt x="92" y="307"/>
                  </a:cubicBezTo>
                  <a:cubicBezTo>
                    <a:pt x="99" y="297"/>
                    <a:pt x="117" y="290"/>
                    <a:pt x="127" y="283"/>
                  </a:cubicBezTo>
                  <a:cubicBezTo>
                    <a:pt x="137" y="276"/>
                    <a:pt x="137" y="263"/>
                    <a:pt x="148" y="256"/>
                  </a:cubicBezTo>
                  <a:cubicBezTo>
                    <a:pt x="141" y="256"/>
                    <a:pt x="141" y="256"/>
                    <a:pt x="141" y="256"/>
                  </a:cubicBezTo>
                  <a:cubicBezTo>
                    <a:pt x="135" y="259"/>
                    <a:pt x="132" y="262"/>
                    <a:pt x="125" y="262"/>
                  </a:cubicBezTo>
                  <a:cubicBezTo>
                    <a:pt x="120" y="262"/>
                    <a:pt x="117" y="260"/>
                    <a:pt x="113" y="258"/>
                  </a:cubicBezTo>
                  <a:cubicBezTo>
                    <a:pt x="112" y="262"/>
                    <a:pt x="110" y="263"/>
                    <a:pt x="110" y="266"/>
                  </a:cubicBezTo>
                  <a:cubicBezTo>
                    <a:pt x="99" y="262"/>
                    <a:pt x="96" y="260"/>
                    <a:pt x="89" y="254"/>
                  </a:cubicBezTo>
                  <a:cubicBezTo>
                    <a:pt x="88" y="257"/>
                    <a:pt x="88" y="259"/>
                    <a:pt x="88" y="261"/>
                  </a:cubicBezTo>
                  <a:cubicBezTo>
                    <a:pt x="84" y="261"/>
                    <a:pt x="85" y="261"/>
                    <a:pt x="83" y="261"/>
                  </a:cubicBezTo>
                  <a:cubicBezTo>
                    <a:pt x="80" y="261"/>
                    <a:pt x="78" y="264"/>
                    <a:pt x="76" y="264"/>
                  </a:cubicBezTo>
                  <a:cubicBezTo>
                    <a:pt x="74" y="264"/>
                    <a:pt x="72" y="257"/>
                    <a:pt x="72" y="253"/>
                  </a:cubicBezTo>
                  <a:cubicBezTo>
                    <a:pt x="72" y="248"/>
                    <a:pt x="72" y="248"/>
                    <a:pt x="72" y="244"/>
                  </a:cubicBezTo>
                  <a:cubicBezTo>
                    <a:pt x="72" y="243"/>
                    <a:pt x="72" y="238"/>
                    <a:pt x="68" y="238"/>
                  </a:cubicBezTo>
                  <a:cubicBezTo>
                    <a:pt x="65" y="238"/>
                    <a:pt x="61" y="245"/>
                    <a:pt x="60" y="245"/>
                  </a:cubicBezTo>
                  <a:cubicBezTo>
                    <a:pt x="54" y="245"/>
                    <a:pt x="33" y="229"/>
                    <a:pt x="30" y="225"/>
                  </a:cubicBezTo>
                  <a:cubicBezTo>
                    <a:pt x="32" y="225"/>
                    <a:pt x="35" y="224"/>
                    <a:pt x="37" y="224"/>
                  </a:cubicBezTo>
                  <a:cubicBezTo>
                    <a:pt x="33" y="214"/>
                    <a:pt x="19" y="212"/>
                    <a:pt x="19" y="205"/>
                  </a:cubicBezTo>
                  <a:cubicBezTo>
                    <a:pt x="19" y="191"/>
                    <a:pt x="43" y="180"/>
                    <a:pt x="52" y="180"/>
                  </a:cubicBezTo>
                  <a:cubicBezTo>
                    <a:pt x="56" y="180"/>
                    <a:pt x="86" y="169"/>
                    <a:pt x="86" y="163"/>
                  </a:cubicBezTo>
                  <a:cubicBezTo>
                    <a:pt x="86" y="160"/>
                    <a:pt x="79" y="153"/>
                    <a:pt x="79" y="152"/>
                  </a:cubicBezTo>
                  <a:cubicBezTo>
                    <a:pt x="83" y="150"/>
                    <a:pt x="82" y="150"/>
                    <a:pt x="85" y="152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1" y="145"/>
                    <a:pt x="81" y="145"/>
                    <a:pt x="79" y="145"/>
                  </a:cubicBezTo>
                  <a:cubicBezTo>
                    <a:pt x="72" y="145"/>
                    <a:pt x="69" y="153"/>
                    <a:pt x="60" y="153"/>
                  </a:cubicBezTo>
                  <a:cubicBezTo>
                    <a:pt x="51" y="153"/>
                    <a:pt x="48" y="148"/>
                    <a:pt x="41" y="150"/>
                  </a:cubicBezTo>
                  <a:cubicBezTo>
                    <a:pt x="32" y="150"/>
                    <a:pt x="21" y="150"/>
                    <a:pt x="18" y="150"/>
                  </a:cubicBezTo>
                  <a:cubicBezTo>
                    <a:pt x="17" y="143"/>
                    <a:pt x="12" y="141"/>
                    <a:pt x="12" y="137"/>
                  </a:cubicBezTo>
                  <a:cubicBezTo>
                    <a:pt x="12" y="136"/>
                    <a:pt x="13" y="134"/>
                    <a:pt x="13" y="133"/>
                  </a:cubicBezTo>
                  <a:cubicBezTo>
                    <a:pt x="6" y="133"/>
                    <a:pt x="2" y="130"/>
                    <a:pt x="0" y="126"/>
                  </a:cubicBezTo>
                  <a:cubicBezTo>
                    <a:pt x="11" y="119"/>
                    <a:pt x="29" y="113"/>
                    <a:pt x="40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20"/>
                    <a:pt x="55" y="116"/>
                    <a:pt x="64" y="116"/>
                  </a:cubicBezTo>
                  <a:cubicBezTo>
                    <a:pt x="70" y="116"/>
                    <a:pt x="71" y="118"/>
                    <a:pt x="76" y="116"/>
                  </a:cubicBezTo>
                  <a:cubicBezTo>
                    <a:pt x="72" y="102"/>
                    <a:pt x="63" y="101"/>
                    <a:pt x="50" y="95"/>
                  </a:cubicBezTo>
                  <a:cubicBezTo>
                    <a:pt x="46" y="94"/>
                    <a:pt x="41" y="80"/>
                    <a:pt x="37" y="78"/>
                  </a:cubicBezTo>
                  <a:cubicBezTo>
                    <a:pt x="31" y="75"/>
                    <a:pt x="13" y="71"/>
                    <a:pt x="13" y="68"/>
                  </a:cubicBezTo>
                  <a:cubicBezTo>
                    <a:pt x="13" y="68"/>
                    <a:pt x="20" y="57"/>
                    <a:pt x="2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57" y="38"/>
                    <a:pt x="77" y="21"/>
                    <a:pt x="101" y="14"/>
                  </a:cubicBezTo>
                  <a:cubicBezTo>
                    <a:pt x="107" y="12"/>
                    <a:pt x="111" y="15"/>
                    <a:pt x="117" y="13"/>
                  </a:cubicBezTo>
                  <a:cubicBezTo>
                    <a:pt x="124" y="10"/>
                    <a:pt x="128" y="0"/>
                    <a:pt x="136" y="0"/>
                  </a:cubicBezTo>
                  <a:cubicBezTo>
                    <a:pt x="142" y="0"/>
                    <a:pt x="144" y="5"/>
                    <a:pt x="150" y="7"/>
                  </a:cubicBezTo>
                  <a:cubicBezTo>
                    <a:pt x="147" y="10"/>
                    <a:pt x="147" y="11"/>
                    <a:pt x="146" y="13"/>
                  </a:cubicBezTo>
                  <a:cubicBezTo>
                    <a:pt x="150" y="14"/>
                    <a:pt x="154" y="11"/>
                    <a:pt x="157" y="7"/>
                  </a:cubicBezTo>
                  <a:cubicBezTo>
                    <a:pt x="162" y="9"/>
                    <a:pt x="163" y="10"/>
                    <a:pt x="167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94" y="15"/>
                    <a:pt x="196" y="17"/>
                    <a:pt x="202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5" y="29"/>
                    <a:pt x="272" y="31"/>
                    <a:pt x="286" y="31"/>
                  </a:cubicBezTo>
                  <a:cubicBezTo>
                    <a:pt x="294" y="31"/>
                    <a:pt x="299" y="28"/>
                    <a:pt x="307" y="28"/>
                  </a:cubicBezTo>
                  <a:cubicBezTo>
                    <a:pt x="319" y="28"/>
                    <a:pt x="323" y="34"/>
                    <a:pt x="334" y="37"/>
                  </a:cubicBezTo>
                  <a:cubicBezTo>
                    <a:pt x="334" y="36"/>
                    <a:pt x="334" y="36"/>
                    <a:pt x="334" y="36"/>
                  </a:cubicBezTo>
                  <a:lnTo>
                    <a:pt x="334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52"/>
            <p:cNvSpPr>
              <a:spLocks/>
            </p:cNvSpPr>
            <p:nvPr/>
          </p:nvSpPr>
          <p:spPr bwMode="auto">
            <a:xfrm>
              <a:off x="2149475" y="1820863"/>
              <a:ext cx="28575" cy="3810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0" y="11"/>
                </a:cxn>
                <a:cxn ang="0">
                  <a:pos x="11" y="2"/>
                </a:cxn>
                <a:cxn ang="0">
                  <a:pos x="22" y="25"/>
                </a:cxn>
                <a:cxn ang="0">
                  <a:pos x="18" y="29"/>
                </a:cxn>
                <a:cxn ang="0">
                  <a:pos x="9" y="20"/>
                </a:cxn>
                <a:cxn ang="0">
                  <a:pos x="9" y="11"/>
                </a:cxn>
              </a:cxnLst>
              <a:rect l="0" t="0" r="r" b="b"/>
              <a:pathLst>
                <a:path w="22" h="29">
                  <a:moveTo>
                    <a:pt x="9" y="11"/>
                  </a:moveTo>
                  <a:cubicBezTo>
                    <a:pt x="2" y="9"/>
                    <a:pt x="5" y="7"/>
                    <a:pt x="0" y="11"/>
                  </a:cubicBezTo>
                  <a:cubicBezTo>
                    <a:pt x="0" y="0"/>
                    <a:pt x="2" y="0"/>
                    <a:pt x="11" y="2"/>
                  </a:cubicBezTo>
                  <a:cubicBezTo>
                    <a:pt x="10" y="14"/>
                    <a:pt x="22" y="15"/>
                    <a:pt x="22" y="25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14" y="29"/>
                    <a:pt x="9" y="20"/>
                    <a:pt x="9" y="20"/>
                  </a:cubicBezTo>
                  <a:cubicBezTo>
                    <a:pt x="9" y="16"/>
                    <a:pt x="8" y="13"/>
                    <a:pt x="9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53"/>
            <p:cNvSpPr>
              <a:spLocks/>
            </p:cNvSpPr>
            <p:nvPr/>
          </p:nvSpPr>
          <p:spPr bwMode="auto">
            <a:xfrm>
              <a:off x="2105025" y="1776413"/>
              <a:ext cx="30163" cy="46038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9" y="18"/>
                </a:cxn>
                <a:cxn ang="0">
                  <a:pos x="19" y="35"/>
                </a:cxn>
                <a:cxn ang="0">
                  <a:pos x="11" y="1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15" y="18"/>
                </a:cxn>
              </a:cxnLst>
              <a:rect l="0" t="0" r="r" b="b"/>
              <a:pathLst>
                <a:path w="23" h="35">
                  <a:moveTo>
                    <a:pt x="15" y="18"/>
                  </a:moveTo>
                  <a:cubicBezTo>
                    <a:pt x="15" y="19"/>
                    <a:pt x="19" y="19"/>
                    <a:pt x="19" y="18"/>
                  </a:cubicBezTo>
                  <a:cubicBezTo>
                    <a:pt x="19" y="24"/>
                    <a:pt x="23" y="30"/>
                    <a:pt x="19" y="35"/>
                  </a:cubicBezTo>
                  <a:cubicBezTo>
                    <a:pt x="13" y="30"/>
                    <a:pt x="11" y="24"/>
                    <a:pt x="11" y="17"/>
                  </a:cubicBezTo>
                  <a:cubicBezTo>
                    <a:pt x="5" y="16"/>
                    <a:pt x="0" y="11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3" y="0"/>
                    <a:pt x="9" y="3"/>
                    <a:pt x="15" y="0"/>
                  </a:cubicBezTo>
                  <a:cubicBezTo>
                    <a:pt x="15" y="11"/>
                    <a:pt x="13" y="11"/>
                    <a:pt x="15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54"/>
            <p:cNvSpPr>
              <a:spLocks/>
            </p:cNvSpPr>
            <p:nvPr/>
          </p:nvSpPr>
          <p:spPr bwMode="auto">
            <a:xfrm>
              <a:off x="2389188" y="1335088"/>
              <a:ext cx="307975" cy="161925"/>
            </a:xfrm>
            <a:custGeom>
              <a:avLst/>
              <a:gdLst/>
              <a:ahLst/>
              <a:cxnLst>
                <a:cxn ang="0">
                  <a:pos x="214" y="96"/>
                </a:cxn>
                <a:cxn ang="0">
                  <a:pos x="209" y="100"/>
                </a:cxn>
                <a:cxn ang="0">
                  <a:pos x="215" y="103"/>
                </a:cxn>
                <a:cxn ang="0">
                  <a:pos x="220" y="110"/>
                </a:cxn>
                <a:cxn ang="0">
                  <a:pos x="195" y="118"/>
                </a:cxn>
                <a:cxn ang="0">
                  <a:pos x="158" y="104"/>
                </a:cxn>
                <a:cxn ang="0">
                  <a:pos x="147" y="112"/>
                </a:cxn>
                <a:cxn ang="0">
                  <a:pos x="115" y="121"/>
                </a:cxn>
                <a:cxn ang="0">
                  <a:pos x="75" y="121"/>
                </a:cxn>
                <a:cxn ang="0">
                  <a:pos x="68" y="110"/>
                </a:cxn>
                <a:cxn ang="0">
                  <a:pos x="43" y="108"/>
                </a:cxn>
                <a:cxn ang="0">
                  <a:pos x="23" y="92"/>
                </a:cxn>
                <a:cxn ang="0">
                  <a:pos x="65" y="82"/>
                </a:cxn>
                <a:cxn ang="0">
                  <a:pos x="80" y="81"/>
                </a:cxn>
                <a:cxn ang="0">
                  <a:pos x="69" y="77"/>
                </a:cxn>
                <a:cxn ang="0">
                  <a:pos x="45" y="77"/>
                </a:cxn>
                <a:cxn ang="0">
                  <a:pos x="12" y="69"/>
                </a:cxn>
                <a:cxn ang="0">
                  <a:pos x="29" y="60"/>
                </a:cxn>
                <a:cxn ang="0">
                  <a:pos x="14" y="59"/>
                </a:cxn>
                <a:cxn ang="0">
                  <a:pos x="0" y="51"/>
                </a:cxn>
                <a:cxn ang="0">
                  <a:pos x="56" y="13"/>
                </a:cxn>
                <a:cxn ang="0">
                  <a:pos x="64" y="29"/>
                </a:cxn>
                <a:cxn ang="0">
                  <a:pos x="78" y="21"/>
                </a:cxn>
                <a:cxn ang="0">
                  <a:pos x="98" y="34"/>
                </a:cxn>
                <a:cxn ang="0">
                  <a:pos x="111" y="31"/>
                </a:cxn>
                <a:cxn ang="0">
                  <a:pos x="109" y="23"/>
                </a:cxn>
                <a:cxn ang="0">
                  <a:pos x="118" y="23"/>
                </a:cxn>
                <a:cxn ang="0">
                  <a:pos x="133" y="35"/>
                </a:cxn>
                <a:cxn ang="0">
                  <a:pos x="140" y="51"/>
                </a:cxn>
                <a:cxn ang="0">
                  <a:pos x="146" y="48"/>
                </a:cxn>
                <a:cxn ang="0">
                  <a:pos x="136" y="17"/>
                </a:cxn>
                <a:cxn ang="0">
                  <a:pos x="144" y="12"/>
                </a:cxn>
                <a:cxn ang="0">
                  <a:pos x="156" y="12"/>
                </a:cxn>
                <a:cxn ang="0">
                  <a:pos x="156" y="7"/>
                </a:cxn>
                <a:cxn ang="0">
                  <a:pos x="169" y="0"/>
                </a:cxn>
                <a:cxn ang="0">
                  <a:pos x="184" y="10"/>
                </a:cxn>
                <a:cxn ang="0">
                  <a:pos x="175" y="24"/>
                </a:cxn>
                <a:cxn ang="0">
                  <a:pos x="187" y="62"/>
                </a:cxn>
                <a:cxn ang="0">
                  <a:pos x="232" y="92"/>
                </a:cxn>
                <a:cxn ang="0">
                  <a:pos x="214" y="96"/>
                </a:cxn>
              </a:cxnLst>
              <a:rect l="0" t="0" r="r" b="b"/>
              <a:pathLst>
                <a:path w="232" h="121">
                  <a:moveTo>
                    <a:pt x="214" y="96"/>
                  </a:moveTo>
                  <a:cubicBezTo>
                    <a:pt x="211" y="96"/>
                    <a:pt x="209" y="97"/>
                    <a:pt x="209" y="100"/>
                  </a:cubicBezTo>
                  <a:cubicBezTo>
                    <a:pt x="209" y="103"/>
                    <a:pt x="214" y="103"/>
                    <a:pt x="215" y="103"/>
                  </a:cubicBezTo>
                  <a:cubicBezTo>
                    <a:pt x="216" y="107"/>
                    <a:pt x="218" y="108"/>
                    <a:pt x="220" y="110"/>
                  </a:cubicBezTo>
                  <a:cubicBezTo>
                    <a:pt x="216" y="118"/>
                    <a:pt x="206" y="118"/>
                    <a:pt x="195" y="118"/>
                  </a:cubicBezTo>
                  <a:cubicBezTo>
                    <a:pt x="177" y="118"/>
                    <a:pt x="171" y="104"/>
                    <a:pt x="158" y="104"/>
                  </a:cubicBezTo>
                  <a:cubicBezTo>
                    <a:pt x="150" y="104"/>
                    <a:pt x="154" y="109"/>
                    <a:pt x="147" y="112"/>
                  </a:cubicBezTo>
                  <a:cubicBezTo>
                    <a:pt x="135" y="118"/>
                    <a:pt x="124" y="115"/>
                    <a:pt x="115" y="121"/>
                  </a:cubicBezTo>
                  <a:cubicBezTo>
                    <a:pt x="95" y="121"/>
                    <a:pt x="87" y="121"/>
                    <a:pt x="75" y="121"/>
                  </a:cubicBezTo>
                  <a:cubicBezTo>
                    <a:pt x="68" y="121"/>
                    <a:pt x="73" y="114"/>
                    <a:pt x="68" y="110"/>
                  </a:cubicBezTo>
                  <a:cubicBezTo>
                    <a:pt x="63" y="107"/>
                    <a:pt x="49" y="108"/>
                    <a:pt x="43" y="108"/>
                  </a:cubicBezTo>
                  <a:cubicBezTo>
                    <a:pt x="34" y="108"/>
                    <a:pt x="26" y="98"/>
                    <a:pt x="23" y="92"/>
                  </a:cubicBezTo>
                  <a:cubicBezTo>
                    <a:pt x="33" y="85"/>
                    <a:pt x="47" y="82"/>
                    <a:pt x="65" y="82"/>
                  </a:cubicBezTo>
                  <a:cubicBezTo>
                    <a:pt x="72" y="82"/>
                    <a:pt x="75" y="82"/>
                    <a:pt x="80" y="81"/>
                  </a:cubicBezTo>
                  <a:cubicBezTo>
                    <a:pt x="77" y="80"/>
                    <a:pt x="73" y="77"/>
                    <a:pt x="69" y="77"/>
                  </a:cubicBezTo>
                  <a:cubicBezTo>
                    <a:pt x="60" y="77"/>
                    <a:pt x="50" y="77"/>
                    <a:pt x="45" y="77"/>
                  </a:cubicBezTo>
                  <a:cubicBezTo>
                    <a:pt x="36" y="77"/>
                    <a:pt x="12" y="81"/>
                    <a:pt x="12" y="69"/>
                  </a:cubicBezTo>
                  <a:cubicBezTo>
                    <a:pt x="12" y="59"/>
                    <a:pt x="24" y="63"/>
                    <a:pt x="29" y="60"/>
                  </a:cubicBezTo>
                  <a:cubicBezTo>
                    <a:pt x="22" y="58"/>
                    <a:pt x="19" y="59"/>
                    <a:pt x="14" y="59"/>
                  </a:cubicBezTo>
                  <a:cubicBezTo>
                    <a:pt x="9" y="59"/>
                    <a:pt x="0" y="53"/>
                    <a:pt x="0" y="51"/>
                  </a:cubicBezTo>
                  <a:cubicBezTo>
                    <a:pt x="0" y="29"/>
                    <a:pt x="41" y="13"/>
                    <a:pt x="56" y="13"/>
                  </a:cubicBezTo>
                  <a:cubicBezTo>
                    <a:pt x="63" y="13"/>
                    <a:pt x="62" y="26"/>
                    <a:pt x="64" y="29"/>
                  </a:cubicBezTo>
                  <a:cubicBezTo>
                    <a:pt x="68" y="26"/>
                    <a:pt x="71" y="21"/>
                    <a:pt x="78" y="21"/>
                  </a:cubicBezTo>
                  <a:cubicBezTo>
                    <a:pt x="90" y="21"/>
                    <a:pt x="94" y="26"/>
                    <a:pt x="98" y="34"/>
                  </a:cubicBezTo>
                  <a:cubicBezTo>
                    <a:pt x="102" y="33"/>
                    <a:pt x="106" y="32"/>
                    <a:pt x="111" y="31"/>
                  </a:cubicBezTo>
                  <a:cubicBezTo>
                    <a:pt x="110" y="27"/>
                    <a:pt x="109" y="25"/>
                    <a:pt x="10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4" y="25"/>
                    <a:pt x="131" y="30"/>
                    <a:pt x="133" y="35"/>
                  </a:cubicBezTo>
                  <a:cubicBezTo>
                    <a:pt x="135" y="40"/>
                    <a:pt x="132" y="51"/>
                    <a:pt x="140" y="51"/>
                  </a:cubicBezTo>
                  <a:cubicBezTo>
                    <a:pt x="144" y="51"/>
                    <a:pt x="144" y="50"/>
                    <a:pt x="146" y="48"/>
                  </a:cubicBezTo>
                  <a:cubicBezTo>
                    <a:pt x="142" y="42"/>
                    <a:pt x="136" y="21"/>
                    <a:pt x="136" y="17"/>
                  </a:cubicBezTo>
                  <a:cubicBezTo>
                    <a:pt x="136" y="14"/>
                    <a:pt x="140" y="12"/>
                    <a:pt x="144" y="12"/>
                  </a:cubicBezTo>
                  <a:cubicBezTo>
                    <a:pt x="152" y="12"/>
                    <a:pt x="149" y="15"/>
                    <a:pt x="156" y="12"/>
                  </a:cubicBezTo>
                  <a:cubicBezTo>
                    <a:pt x="156" y="10"/>
                    <a:pt x="156" y="9"/>
                    <a:pt x="156" y="7"/>
                  </a:cubicBezTo>
                  <a:cubicBezTo>
                    <a:pt x="156" y="3"/>
                    <a:pt x="162" y="0"/>
                    <a:pt x="169" y="0"/>
                  </a:cubicBezTo>
                  <a:cubicBezTo>
                    <a:pt x="177" y="0"/>
                    <a:pt x="184" y="3"/>
                    <a:pt x="184" y="10"/>
                  </a:cubicBezTo>
                  <a:cubicBezTo>
                    <a:pt x="184" y="16"/>
                    <a:pt x="175" y="20"/>
                    <a:pt x="175" y="24"/>
                  </a:cubicBezTo>
                  <a:cubicBezTo>
                    <a:pt x="175" y="40"/>
                    <a:pt x="187" y="50"/>
                    <a:pt x="187" y="62"/>
                  </a:cubicBezTo>
                  <a:cubicBezTo>
                    <a:pt x="187" y="76"/>
                    <a:pt x="224" y="85"/>
                    <a:pt x="232" y="92"/>
                  </a:cubicBezTo>
                  <a:cubicBezTo>
                    <a:pt x="224" y="97"/>
                    <a:pt x="222" y="96"/>
                    <a:pt x="214" y="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55"/>
            <p:cNvSpPr>
              <a:spLocks/>
            </p:cNvSpPr>
            <p:nvPr/>
          </p:nvSpPr>
          <p:spPr bwMode="auto">
            <a:xfrm>
              <a:off x="2274888" y="1309688"/>
              <a:ext cx="173038" cy="114300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2" y="73"/>
                </a:cxn>
                <a:cxn ang="0">
                  <a:pos x="0" y="64"/>
                </a:cxn>
                <a:cxn ang="0">
                  <a:pos x="22" y="21"/>
                </a:cxn>
                <a:cxn ang="0">
                  <a:pos x="16" y="5"/>
                </a:cxn>
                <a:cxn ang="0">
                  <a:pos x="42" y="5"/>
                </a:cxn>
                <a:cxn ang="0">
                  <a:pos x="60" y="2"/>
                </a:cxn>
                <a:cxn ang="0">
                  <a:pos x="84" y="11"/>
                </a:cxn>
                <a:cxn ang="0">
                  <a:pos x="99" y="10"/>
                </a:cxn>
                <a:cxn ang="0">
                  <a:pos x="130" y="29"/>
                </a:cxn>
                <a:cxn ang="0">
                  <a:pos x="102" y="38"/>
                </a:cxn>
                <a:cxn ang="0">
                  <a:pos x="69" y="71"/>
                </a:cxn>
                <a:cxn ang="0">
                  <a:pos x="35" y="86"/>
                </a:cxn>
                <a:cxn ang="0">
                  <a:pos x="28" y="82"/>
                </a:cxn>
              </a:cxnLst>
              <a:rect l="0" t="0" r="r" b="b"/>
              <a:pathLst>
                <a:path w="130" h="86">
                  <a:moveTo>
                    <a:pt x="28" y="82"/>
                  </a:moveTo>
                  <a:cubicBezTo>
                    <a:pt x="26" y="82"/>
                    <a:pt x="23" y="75"/>
                    <a:pt x="22" y="73"/>
                  </a:cubicBezTo>
                  <a:cubicBezTo>
                    <a:pt x="18" y="68"/>
                    <a:pt x="0" y="69"/>
                    <a:pt x="0" y="64"/>
                  </a:cubicBezTo>
                  <a:cubicBezTo>
                    <a:pt x="0" y="49"/>
                    <a:pt x="22" y="37"/>
                    <a:pt x="22" y="21"/>
                  </a:cubicBezTo>
                  <a:cubicBezTo>
                    <a:pt x="22" y="17"/>
                    <a:pt x="16" y="10"/>
                    <a:pt x="16" y="5"/>
                  </a:cubicBezTo>
                  <a:cubicBezTo>
                    <a:pt x="27" y="1"/>
                    <a:pt x="32" y="5"/>
                    <a:pt x="42" y="5"/>
                  </a:cubicBezTo>
                  <a:cubicBezTo>
                    <a:pt x="48" y="5"/>
                    <a:pt x="52" y="0"/>
                    <a:pt x="60" y="2"/>
                  </a:cubicBezTo>
                  <a:cubicBezTo>
                    <a:pt x="70" y="5"/>
                    <a:pt x="74" y="10"/>
                    <a:pt x="84" y="11"/>
                  </a:cubicBezTo>
                  <a:cubicBezTo>
                    <a:pt x="88" y="15"/>
                    <a:pt x="93" y="10"/>
                    <a:pt x="99" y="10"/>
                  </a:cubicBezTo>
                  <a:cubicBezTo>
                    <a:pt x="108" y="10"/>
                    <a:pt x="130" y="19"/>
                    <a:pt x="130" y="29"/>
                  </a:cubicBezTo>
                  <a:cubicBezTo>
                    <a:pt x="130" y="34"/>
                    <a:pt x="106" y="37"/>
                    <a:pt x="102" y="38"/>
                  </a:cubicBezTo>
                  <a:cubicBezTo>
                    <a:pt x="88" y="43"/>
                    <a:pt x="69" y="61"/>
                    <a:pt x="69" y="71"/>
                  </a:cubicBezTo>
                  <a:cubicBezTo>
                    <a:pt x="69" y="75"/>
                    <a:pt x="38" y="86"/>
                    <a:pt x="35" y="86"/>
                  </a:cubicBezTo>
                  <a:cubicBezTo>
                    <a:pt x="32" y="86"/>
                    <a:pt x="30" y="82"/>
                    <a:pt x="28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56"/>
            <p:cNvSpPr>
              <a:spLocks/>
            </p:cNvSpPr>
            <p:nvPr/>
          </p:nvSpPr>
          <p:spPr bwMode="auto">
            <a:xfrm>
              <a:off x="2413000" y="1228725"/>
              <a:ext cx="204788" cy="87313"/>
            </a:xfrm>
            <a:custGeom>
              <a:avLst/>
              <a:gdLst/>
              <a:ahLst/>
              <a:cxnLst>
                <a:cxn ang="0">
                  <a:pos x="53" y="65"/>
                </a:cxn>
                <a:cxn ang="0">
                  <a:pos x="41" y="59"/>
                </a:cxn>
                <a:cxn ang="0">
                  <a:pos x="53" y="53"/>
                </a:cxn>
                <a:cxn ang="0">
                  <a:pos x="46" y="43"/>
                </a:cxn>
                <a:cxn ang="0">
                  <a:pos x="41" y="49"/>
                </a:cxn>
                <a:cxn ang="0">
                  <a:pos x="22" y="52"/>
                </a:cxn>
                <a:cxn ang="0">
                  <a:pos x="7" y="49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11" y="31"/>
                </a:cxn>
                <a:cxn ang="0">
                  <a:pos x="31" y="36"/>
                </a:cxn>
                <a:cxn ang="0">
                  <a:pos x="11" y="30"/>
                </a:cxn>
                <a:cxn ang="0">
                  <a:pos x="11" y="23"/>
                </a:cxn>
                <a:cxn ang="0">
                  <a:pos x="19" y="23"/>
                </a:cxn>
                <a:cxn ang="0">
                  <a:pos x="38" y="26"/>
                </a:cxn>
                <a:cxn ang="0">
                  <a:pos x="16" y="22"/>
                </a:cxn>
                <a:cxn ang="0">
                  <a:pos x="25" y="17"/>
                </a:cxn>
                <a:cxn ang="0">
                  <a:pos x="36" y="18"/>
                </a:cxn>
                <a:cxn ang="0">
                  <a:pos x="23" y="12"/>
                </a:cxn>
                <a:cxn ang="0">
                  <a:pos x="38" y="12"/>
                </a:cxn>
                <a:cxn ang="0">
                  <a:pos x="45" y="19"/>
                </a:cxn>
                <a:cxn ang="0">
                  <a:pos x="55" y="19"/>
                </a:cxn>
                <a:cxn ang="0">
                  <a:pos x="97" y="36"/>
                </a:cxn>
                <a:cxn ang="0">
                  <a:pos x="107" y="30"/>
                </a:cxn>
                <a:cxn ang="0">
                  <a:pos x="98" y="29"/>
                </a:cxn>
                <a:cxn ang="0">
                  <a:pos x="102" y="27"/>
                </a:cxn>
                <a:cxn ang="0">
                  <a:pos x="102" y="21"/>
                </a:cxn>
                <a:cxn ang="0">
                  <a:pos x="91" y="15"/>
                </a:cxn>
                <a:cxn ang="0">
                  <a:pos x="107" y="0"/>
                </a:cxn>
                <a:cxn ang="0">
                  <a:pos x="116" y="4"/>
                </a:cxn>
                <a:cxn ang="0">
                  <a:pos x="116" y="9"/>
                </a:cxn>
                <a:cxn ang="0">
                  <a:pos x="132" y="26"/>
                </a:cxn>
                <a:cxn ang="0">
                  <a:pos x="144" y="20"/>
                </a:cxn>
                <a:cxn ang="0">
                  <a:pos x="154" y="31"/>
                </a:cxn>
                <a:cxn ang="0">
                  <a:pos x="140" y="52"/>
                </a:cxn>
                <a:cxn ang="0">
                  <a:pos x="111" y="51"/>
                </a:cxn>
                <a:cxn ang="0">
                  <a:pos x="82" y="59"/>
                </a:cxn>
                <a:cxn ang="0">
                  <a:pos x="53" y="65"/>
                </a:cxn>
              </a:cxnLst>
              <a:rect l="0" t="0" r="r" b="b"/>
              <a:pathLst>
                <a:path w="154" h="65">
                  <a:moveTo>
                    <a:pt x="53" y="65"/>
                  </a:moveTo>
                  <a:cubicBezTo>
                    <a:pt x="48" y="65"/>
                    <a:pt x="41" y="61"/>
                    <a:pt x="41" y="59"/>
                  </a:cubicBezTo>
                  <a:cubicBezTo>
                    <a:pt x="41" y="52"/>
                    <a:pt x="47" y="53"/>
                    <a:pt x="53" y="53"/>
                  </a:cubicBezTo>
                  <a:cubicBezTo>
                    <a:pt x="50" y="50"/>
                    <a:pt x="46" y="48"/>
                    <a:pt x="46" y="43"/>
                  </a:cubicBezTo>
                  <a:cubicBezTo>
                    <a:pt x="43" y="44"/>
                    <a:pt x="41" y="46"/>
                    <a:pt x="41" y="49"/>
                  </a:cubicBezTo>
                  <a:cubicBezTo>
                    <a:pt x="33" y="50"/>
                    <a:pt x="27" y="52"/>
                    <a:pt x="22" y="52"/>
                  </a:cubicBezTo>
                  <a:cubicBezTo>
                    <a:pt x="16" y="52"/>
                    <a:pt x="10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38"/>
                    <a:pt x="2" y="39"/>
                    <a:pt x="0" y="36"/>
                  </a:cubicBezTo>
                  <a:cubicBezTo>
                    <a:pt x="5" y="35"/>
                    <a:pt x="7" y="31"/>
                    <a:pt x="11" y="31"/>
                  </a:cubicBezTo>
                  <a:cubicBezTo>
                    <a:pt x="20" y="31"/>
                    <a:pt x="24" y="35"/>
                    <a:pt x="31" y="36"/>
                  </a:cubicBezTo>
                  <a:cubicBezTo>
                    <a:pt x="24" y="35"/>
                    <a:pt x="17" y="32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3"/>
                    <a:pt x="19" y="23"/>
                    <a:pt x="19" y="23"/>
                  </a:cubicBezTo>
                  <a:cubicBezTo>
                    <a:pt x="20" y="23"/>
                    <a:pt x="34" y="26"/>
                    <a:pt x="38" y="26"/>
                  </a:cubicBezTo>
                  <a:cubicBezTo>
                    <a:pt x="30" y="25"/>
                    <a:pt x="23" y="26"/>
                    <a:pt x="16" y="22"/>
                  </a:cubicBezTo>
                  <a:cubicBezTo>
                    <a:pt x="18" y="19"/>
                    <a:pt x="22" y="17"/>
                    <a:pt x="25" y="17"/>
                  </a:cubicBezTo>
                  <a:cubicBezTo>
                    <a:pt x="31" y="17"/>
                    <a:pt x="32" y="19"/>
                    <a:pt x="36" y="18"/>
                  </a:cubicBezTo>
                  <a:cubicBezTo>
                    <a:pt x="31" y="19"/>
                    <a:pt x="23" y="18"/>
                    <a:pt x="23" y="12"/>
                  </a:cubicBezTo>
                  <a:cubicBezTo>
                    <a:pt x="31" y="11"/>
                    <a:pt x="34" y="12"/>
                    <a:pt x="38" y="12"/>
                  </a:cubicBezTo>
                  <a:cubicBezTo>
                    <a:pt x="39" y="12"/>
                    <a:pt x="45" y="14"/>
                    <a:pt x="45" y="19"/>
                  </a:cubicBezTo>
                  <a:cubicBezTo>
                    <a:pt x="50" y="19"/>
                    <a:pt x="54" y="19"/>
                    <a:pt x="55" y="19"/>
                  </a:cubicBezTo>
                  <a:cubicBezTo>
                    <a:pt x="68" y="19"/>
                    <a:pt x="78" y="36"/>
                    <a:pt x="97" y="36"/>
                  </a:cubicBezTo>
                  <a:cubicBezTo>
                    <a:pt x="103" y="36"/>
                    <a:pt x="105" y="34"/>
                    <a:pt x="107" y="30"/>
                  </a:cubicBezTo>
                  <a:cubicBezTo>
                    <a:pt x="102" y="30"/>
                    <a:pt x="100" y="30"/>
                    <a:pt x="98" y="29"/>
                  </a:cubicBezTo>
                  <a:cubicBezTo>
                    <a:pt x="98" y="28"/>
                    <a:pt x="101" y="27"/>
                    <a:pt x="102" y="2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9" y="21"/>
                    <a:pt x="91" y="19"/>
                    <a:pt x="91" y="15"/>
                  </a:cubicBezTo>
                  <a:cubicBezTo>
                    <a:pt x="91" y="7"/>
                    <a:pt x="103" y="4"/>
                    <a:pt x="107" y="0"/>
                  </a:cubicBezTo>
                  <a:cubicBezTo>
                    <a:pt x="110" y="2"/>
                    <a:pt x="113" y="4"/>
                    <a:pt x="116" y="4"/>
                  </a:cubicBezTo>
                  <a:cubicBezTo>
                    <a:pt x="115" y="7"/>
                    <a:pt x="116" y="8"/>
                    <a:pt x="116" y="9"/>
                  </a:cubicBezTo>
                  <a:cubicBezTo>
                    <a:pt x="116" y="16"/>
                    <a:pt x="124" y="26"/>
                    <a:pt x="132" y="26"/>
                  </a:cubicBezTo>
                  <a:cubicBezTo>
                    <a:pt x="136" y="26"/>
                    <a:pt x="139" y="20"/>
                    <a:pt x="144" y="20"/>
                  </a:cubicBezTo>
                  <a:cubicBezTo>
                    <a:pt x="150" y="20"/>
                    <a:pt x="154" y="26"/>
                    <a:pt x="154" y="31"/>
                  </a:cubicBezTo>
                  <a:cubicBezTo>
                    <a:pt x="154" y="37"/>
                    <a:pt x="144" y="51"/>
                    <a:pt x="140" y="52"/>
                  </a:cubicBezTo>
                  <a:cubicBezTo>
                    <a:pt x="137" y="53"/>
                    <a:pt x="111" y="50"/>
                    <a:pt x="111" y="51"/>
                  </a:cubicBezTo>
                  <a:cubicBezTo>
                    <a:pt x="111" y="52"/>
                    <a:pt x="83" y="58"/>
                    <a:pt x="82" y="59"/>
                  </a:cubicBezTo>
                  <a:cubicBezTo>
                    <a:pt x="73" y="62"/>
                    <a:pt x="64" y="65"/>
                    <a:pt x="53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57"/>
            <p:cNvSpPr>
              <a:spLocks/>
            </p:cNvSpPr>
            <p:nvPr/>
          </p:nvSpPr>
          <p:spPr bwMode="auto">
            <a:xfrm>
              <a:off x="2382838" y="1260475"/>
              <a:ext cx="28575" cy="20638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8" y="16"/>
                </a:cxn>
              </a:cxnLst>
              <a:rect l="0" t="0" r="r" b="b"/>
              <a:pathLst>
                <a:path w="21" h="16">
                  <a:moveTo>
                    <a:pt x="8" y="16"/>
                  </a:moveTo>
                  <a:cubicBezTo>
                    <a:pt x="4" y="16"/>
                    <a:pt x="0" y="14"/>
                    <a:pt x="0" y="11"/>
                  </a:cubicBezTo>
                  <a:cubicBezTo>
                    <a:pt x="0" y="3"/>
                    <a:pt x="16" y="0"/>
                    <a:pt x="21" y="0"/>
                  </a:cubicBezTo>
                  <a:cubicBezTo>
                    <a:pt x="20" y="7"/>
                    <a:pt x="13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58"/>
            <p:cNvSpPr>
              <a:spLocks/>
            </p:cNvSpPr>
            <p:nvPr/>
          </p:nvSpPr>
          <p:spPr bwMode="auto">
            <a:xfrm>
              <a:off x="2457450" y="1230313"/>
              <a:ext cx="22225" cy="793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6"/>
                </a:cxn>
                <a:cxn ang="0">
                  <a:pos x="6" y="6"/>
                </a:cxn>
              </a:cxnLst>
              <a:rect l="0" t="0" r="r" b="b"/>
              <a:pathLst>
                <a:path w="16" h="6">
                  <a:moveTo>
                    <a:pt x="6" y="6"/>
                  </a:moveTo>
                  <a:cubicBezTo>
                    <a:pt x="4" y="6"/>
                    <a:pt x="0" y="4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6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59"/>
            <p:cNvSpPr>
              <a:spLocks/>
            </p:cNvSpPr>
            <p:nvPr/>
          </p:nvSpPr>
          <p:spPr bwMode="auto">
            <a:xfrm>
              <a:off x="2324100" y="1203325"/>
              <a:ext cx="117475" cy="65088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2" y="15"/>
                </a:cxn>
                <a:cxn ang="0">
                  <a:pos x="86" y="24"/>
                </a:cxn>
                <a:cxn ang="0">
                  <a:pos x="67" y="38"/>
                </a:cxn>
                <a:cxn ang="0">
                  <a:pos x="56" y="26"/>
                </a:cxn>
                <a:cxn ang="0">
                  <a:pos x="41" y="39"/>
                </a:cxn>
                <a:cxn ang="0">
                  <a:pos x="32" y="49"/>
                </a:cxn>
                <a:cxn ang="0">
                  <a:pos x="24" y="42"/>
                </a:cxn>
                <a:cxn ang="0">
                  <a:pos x="12" y="42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10" y="31"/>
                </a:cxn>
                <a:cxn ang="0">
                  <a:pos x="31" y="23"/>
                </a:cxn>
                <a:cxn ang="0">
                  <a:pos x="54" y="6"/>
                </a:cxn>
                <a:cxn ang="0">
                  <a:pos x="62" y="7"/>
                </a:cxn>
                <a:cxn ang="0">
                  <a:pos x="88" y="8"/>
                </a:cxn>
              </a:cxnLst>
              <a:rect l="0" t="0" r="r" b="b"/>
              <a:pathLst>
                <a:path w="88" h="49">
                  <a:moveTo>
                    <a:pt x="88" y="8"/>
                  </a:moveTo>
                  <a:cubicBezTo>
                    <a:pt x="88" y="11"/>
                    <a:pt x="86" y="14"/>
                    <a:pt x="82" y="15"/>
                  </a:cubicBezTo>
                  <a:cubicBezTo>
                    <a:pt x="83" y="19"/>
                    <a:pt x="86" y="20"/>
                    <a:pt x="86" y="2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0" y="38"/>
                    <a:pt x="60" y="28"/>
                    <a:pt x="56" y="26"/>
                  </a:cubicBezTo>
                  <a:cubicBezTo>
                    <a:pt x="55" y="33"/>
                    <a:pt x="48" y="40"/>
                    <a:pt x="41" y="39"/>
                  </a:cubicBezTo>
                  <a:cubicBezTo>
                    <a:pt x="40" y="44"/>
                    <a:pt x="37" y="49"/>
                    <a:pt x="32" y="49"/>
                  </a:cubicBezTo>
                  <a:cubicBezTo>
                    <a:pt x="28" y="49"/>
                    <a:pt x="25" y="44"/>
                    <a:pt x="24" y="42"/>
                  </a:cubicBezTo>
                  <a:cubicBezTo>
                    <a:pt x="19" y="45"/>
                    <a:pt x="16" y="42"/>
                    <a:pt x="12" y="42"/>
                  </a:cubicBezTo>
                  <a:cubicBezTo>
                    <a:pt x="9" y="42"/>
                    <a:pt x="8" y="45"/>
                    <a:pt x="4" y="46"/>
                  </a:cubicBezTo>
                  <a:cubicBezTo>
                    <a:pt x="4" y="43"/>
                    <a:pt x="0" y="41"/>
                    <a:pt x="0" y="39"/>
                  </a:cubicBezTo>
                  <a:cubicBezTo>
                    <a:pt x="0" y="38"/>
                    <a:pt x="8" y="32"/>
                    <a:pt x="10" y="31"/>
                  </a:cubicBezTo>
                  <a:cubicBezTo>
                    <a:pt x="17" y="28"/>
                    <a:pt x="23" y="27"/>
                    <a:pt x="31" y="23"/>
                  </a:cubicBezTo>
                  <a:cubicBezTo>
                    <a:pt x="39" y="18"/>
                    <a:pt x="41" y="6"/>
                    <a:pt x="54" y="6"/>
                  </a:cubicBezTo>
                  <a:cubicBezTo>
                    <a:pt x="57" y="6"/>
                    <a:pt x="58" y="7"/>
                    <a:pt x="62" y="7"/>
                  </a:cubicBezTo>
                  <a:cubicBezTo>
                    <a:pt x="62" y="7"/>
                    <a:pt x="88" y="0"/>
                    <a:pt x="88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60"/>
            <p:cNvSpPr>
              <a:spLocks/>
            </p:cNvSpPr>
            <p:nvPr/>
          </p:nvSpPr>
          <p:spPr bwMode="auto">
            <a:xfrm>
              <a:off x="2481263" y="1162050"/>
              <a:ext cx="66675" cy="20638"/>
            </a:xfrm>
            <a:custGeom>
              <a:avLst/>
              <a:gdLst/>
              <a:ahLst/>
              <a:cxnLst>
                <a:cxn ang="0">
                  <a:pos x="20" y="15"/>
                </a:cxn>
                <a:cxn ang="0">
                  <a:pos x="9" y="12"/>
                </a:cxn>
                <a:cxn ang="0">
                  <a:pos x="0" y="15"/>
                </a:cxn>
                <a:cxn ang="0">
                  <a:pos x="32" y="0"/>
                </a:cxn>
                <a:cxn ang="0">
                  <a:pos x="50" y="11"/>
                </a:cxn>
                <a:cxn ang="0">
                  <a:pos x="39" y="15"/>
                </a:cxn>
                <a:cxn ang="0">
                  <a:pos x="20" y="15"/>
                </a:cxn>
              </a:cxnLst>
              <a:rect l="0" t="0" r="r" b="b"/>
              <a:pathLst>
                <a:path w="50" h="15">
                  <a:moveTo>
                    <a:pt x="20" y="15"/>
                  </a:moveTo>
                  <a:cubicBezTo>
                    <a:pt x="14" y="15"/>
                    <a:pt x="13" y="12"/>
                    <a:pt x="9" y="12"/>
                  </a:cubicBezTo>
                  <a:cubicBezTo>
                    <a:pt x="5" y="12"/>
                    <a:pt x="3" y="15"/>
                    <a:pt x="0" y="15"/>
                  </a:cubicBezTo>
                  <a:cubicBezTo>
                    <a:pt x="0" y="9"/>
                    <a:pt x="26" y="0"/>
                    <a:pt x="32" y="0"/>
                  </a:cubicBezTo>
                  <a:cubicBezTo>
                    <a:pt x="41" y="0"/>
                    <a:pt x="49" y="5"/>
                    <a:pt x="50" y="11"/>
                  </a:cubicBezTo>
                  <a:cubicBezTo>
                    <a:pt x="47" y="12"/>
                    <a:pt x="44" y="15"/>
                    <a:pt x="39" y="15"/>
                  </a:cubicBezTo>
                  <a:cubicBezTo>
                    <a:pt x="27" y="15"/>
                    <a:pt x="29" y="15"/>
                    <a:pt x="2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61"/>
            <p:cNvSpPr>
              <a:spLocks/>
            </p:cNvSpPr>
            <p:nvPr/>
          </p:nvSpPr>
          <p:spPr bwMode="auto">
            <a:xfrm>
              <a:off x="2482850" y="1185863"/>
              <a:ext cx="58738" cy="3016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14" y="23"/>
                </a:cxn>
                <a:cxn ang="0">
                  <a:pos x="0" y="11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25" y="10"/>
                </a:cxn>
                <a:cxn ang="0">
                  <a:pos x="38" y="10"/>
                </a:cxn>
              </a:cxnLst>
              <a:rect l="0" t="0" r="r" b="b"/>
              <a:pathLst>
                <a:path w="44" h="23">
                  <a:moveTo>
                    <a:pt x="38" y="10"/>
                  </a:moveTo>
                  <a:cubicBezTo>
                    <a:pt x="38" y="19"/>
                    <a:pt x="24" y="23"/>
                    <a:pt x="14" y="23"/>
                  </a:cubicBezTo>
                  <a:cubicBezTo>
                    <a:pt x="8" y="23"/>
                    <a:pt x="0" y="15"/>
                    <a:pt x="0" y="11"/>
                  </a:cubicBezTo>
                  <a:cubicBezTo>
                    <a:pt x="0" y="1"/>
                    <a:pt x="27" y="0"/>
                    <a:pt x="36" y="0"/>
                  </a:cubicBezTo>
                  <a:cubicBezTo>
                    <a:pt x="41" y="0"/>
                    <a:pt x="43" y="3"/>
                    <a:pt x="44" y="5"/>
                  </a:cubicBezTo>
                  <a:cubicBezTo>
                    <a:pt x="39" y="9"/>
                    <a:pt x="32" y="10"/>
                    <a:pt x="25" y="10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62"/>
            <p:cNvSpPr>
              <a:spLocks/>
            </p:cNvSpPr>
            <p:nvPr/>
          </p:nvSpPr>
          <p:spPr bwMode="auto">
            <a:xfrm>
              <a:off x="2454275" y="1181100"/>
              <a:ext cx="20638" cy="22225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9" y="17"/>
                </a:cxn>
                <a:cxn ang="0">
                  <a:pos x="0" y="11"/>
                </a:cxn>
                <a:cxn ang="0">
                  <a:pos x="15" y="12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cubicBezTo>
                    <a:pt x="13" y="15"/>
                    <a:pt x="12" y="17"/>
                    <a:pt x="9" y="17"/>
                  </a:cubicBezTo>
                  <a:cubicBezTo>
                    <a:pt x="5" y="17"/>
                    <a:pt x="0" y="13"/>
                    <a:pt x="0" y="11"/>
                  </a:cubicBezTo>
                  <a:cubicBezTo>
                    <a:pt x="0" y="0"/>
                    <a:pt x="12" y="11"/>
                    <a:pt x="1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63"/>
            <p:cNvSpPr>
              <a:spLocks/>
            </p:cNvSpPr>
            <p:nvPr/>
          </p:nvSpPr>
          <p:spPr bwMode="auto">
            <a:xfrm>
              <a:off x="2671763" y="1335088"/>
              <a:ext cx="100013" cy="80963"/>
            </a:xfrm>
            <a:custGeom>
              <a:avLst/>
              <a:gdLst/>
              <a:ahLst/>
              <a:cxnLst>
                <a:cxn ang="0">
                  <a:pos x="66" y="23"/>
                </a:cxn>
                <a:cxn ang="0">
                  <a:pos x="65" y="30"/>
                </a:cxn>
                <a:cxn ang="0">
                  <a:pos x="75" y="32"/>
                </a:cxn>
                <a:cxn ang="0">
                  <a:pos x="57" y="55"/>
                </a:cxn>
                <a:cxn ang="0">
                  <a:pos x="49" y="61"/>
                </a:cxn>
                <a:cxn ang="0">
                  <a:pos x="39" y="54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20" y="28"/>
                </a:cxn>
                <a:cxn ang="0">
                  <a:pos x="27" y="28"/>
                </a:cxn>
                <a:cxn ang="0">
                  <a:pos x="27" y="16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64" y="6"/>
                </a:cxn>
                <a:cxn ang="0">
                  <a:pos x="50" y="22"/>
                </a:cxn>
                <a:cxn ang="0">
                  <a:pos x="66" y="23"/>
                </a:cxn>
              </a:cxnLst>
              <a:rect l="0" t="0" r="r" b="b"/>
              <a:pathLst>
                <a:path w="75" h="61">
                  <a:moveTo>
                    <a:pt x="66" y="23"/>
                  </a:moveTo>
                  <a:cubicBezTo>
                    <a:pt x="66" y="29"/>
                    <a:pt x="65" y="25"/>
                    <a:pt x="65" y="30"/>
                  </a:cubicBezTo>
                  <a:cubicBezTo>
                    <a:pt x="67" y="30"/>
                    <a:pt x="72" y="31"/>
                    <a:pt x="75" y="32"/>
                  </a:cubicBezTo>
                  <a:cubicBezTo>
                    <a:pt x="73" y="56"/>
                    <a:pt x="72" y="49"/>
                    <a:pt x="57" y="55"/>
                  </a:cubicBezTo>
                  <a:cubicBezTo>
                    <a:pt x="53" y="56"/>
                    <a:pt x="53" y="61"/>
                    <a:pt x="49" y="61"/>
                  </a:cubicBezTo>
                  <a:cubicBezTo>
                    <a:pt x="42" y="61"/>
                    <a:pt x="42" y="56"/>
                    <a:pt x="39" y="54"/>
                  </a:cubicBezTo>
                  <a:cubicBezTo>
                    <a:pt x="27" y="41"/>
                    <a:pt x="13" y="43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12" y="28"/>
                    <a:pt x="20" y="28"/>
                  </a:cubicBezTo>
                  <a:cubicBezTo>
                    <a:pt x="24" y="28"/>
                    <a:pt x="23" y="28"/>
                    <a:pt x="27" y="2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1" y="15"/>
                    <a:pt x="12" y="16"/>
                    <a:pt x="12" y="11"/>
                  </a:cubicBezTo>
                  <a:cubicBezTo>
                    <a:pt x="12" y="9"/>
                    <a:pt x="15" y="8"/>
                    <a:pt x="16" y="7"/>
                  </a:cubicBezTo>
                  <a:cubicBezTo>
                    <a:pt x="23" y="0"/>
                    <a:pt x="32" y="2"/>
                    <a:pt x="42" y="2"/>
                  </a:cubicBezTo>
                  <a:cubicBezTo>
                    <a:pt x="50" y="2"/>
                    <a:pt x="60" y="2"/>
                    <a:pt x="60" y="2"/>
                  </a:cubicBezTo>
                  <a:cubicBezTo>
                    <a:pt x="61" y="2"/>
                    <a:pt x="64" y="4"/>
                    <a:pt x="64" y="6"/>
                  </a:cubicBezTo>
                  <a:cubicBezTo>
                    <a:pt x="64" y="15"/>
                    <a:pt x="53" y="18"/>
                    <a:pt x="50" y="22"/>
                  </a:cubicBezTo>
                  <a:cubicBezTo>
                    <a:pt x="53" y="22"/>
                    <a:pt x="66" y="18"/>
                    <a:pt x="66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64"/>
            <p:cNvSpPr>
              <a:spLocks/>
            </p:cNvSpPr>
            <p:nvPr/>
          </p:nvSpPr>
          <p:spPr bwMode="auto">
            <a:xfrm>
              <a:off x="2636838" y="1236663"/>
              <a:ext cx="111125" cy="60325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38" y="20"/>
                </a:cxn>
                <a:cxn ang="0">
                  <a:pos x="29" y="13"/>
                </a:cxn>
                <a:cxn ang="0">
                  <a:pos x="29" y="8"/>
                </a:cxn>
                <a:cxn ang="0">
                  <a:pos x="54" y="17"/>
                </a:cxn>
                <a:cxn ang="0">
                  <a:pos x="54" y="8"/>
                </a:cxn>
                <a:cxn ang="0">
                  <a:pos x="38" y="1"/>
                </a:cxn>
                <a:cxn ang="0">
                  <a:pos x="46" y="1"/>
                </a:cxn>
                <a:cxn ang="0">
                  <a:pos x="66" y="5"/>
                </a:cxn>
                <a:cxn ang="0">
                  <a:pos x="75" y="2"/>
                </a:cxn>
                <a:cxn ang="0">
                  <a:pos x="84" y="13"/>
                </a:cxn>
                <a:cxn ang="0">
                  <a:pos x="80" y="41"/>
                </a:cxn>
                <a:cxn ang="0">
                  <a:pos x="62" y="43"/>
                </a:cxn>
                <a:cxn ang="0">
                  <a:pos x="48" y="41"/>
                </a:cxn>
                <a:cxn ang="0">
                  <a:pos x="51" y="36"/>
                </a:cxn>
                <a:cxn ang="0">
                  <a:pos x="51" y="32"/>
                </a:cxn>
                <a:cxn ang="0">
                  <a:pos x="62" y="25"/>
                </a:cxn>
                <a:cxn ang="0">
                  <a:pos x="57" y="24"/>
                </a:cxn>
                <a:cxn ang="0">
                  <a:pos x="25" y="28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12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4" y="11"/>
                </a:cxn>
              </a:cxnLst>
              <a:rect l="0" t="0" r="r" b="b"/>
              <a:pathLst>
                <a:path w="84" h="45">
                  <a:moveTo>
                    <a:pt x="4" y="11"/>
                  </a:moveTo>
                  <a:cubicBezTo>
                    <a:pt x="2" y="9"/>
                    <a:pt x="0" y="6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18" y="2"/>
                    <a:pt x="24" y="24"/>
                    <a:pt x="38" y="20"/>
                  </a:cubicBezTo>
                  <a:cubicBezTo>
                    <a:pt x="35" y="18"/>
                    <a:pt x="31" y="15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9" y="8"/>
                    <a:pt x="43" y="17"/>
                    <a:pt x="54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8"/>
                    <a:pt x="38" y="1"/>
                  </a:cubicBezTo>
                  <a:cubicBezTo>
                    <a:pt x="41" y="0"/>
                    <a:pt x="43" y="1"/>
                    <a:pt x="46" y="1"/>
                  </a:cubicBezTo>
                  <a:cubicBezTo>
                    <a:pt x="53" y="1"/>
                    <a:pt x="58" y="5"/>
                    <a:pt x="66" y="5"/>
                  </a:cubicBezTo>
                  <a:cubicBezTo>
                    <a:pt x="69" y="5"/>
                    <a:pt x="71" y="2"/>
                    <a:pt x="75" y="2"/>
                  </a:cubicBezTo>
                  <a:cubicBezTo>
                    <a:pt x="83" y="2"/>
                    <a:pt x="84" y="6"/>
                    <a:pt x="84" y="13"/>
                  </a:cubicBezTo>
                  <a:cubicBezTo>
                    <a:pt x="84" y="23"/>
                    <a:pt x="78" y="28"/>
                    <a:pt x="80" y="41"/>
                  </a:cubicBezTo>
                  <a:cubicBezTo>
                    <a:pt x="73" y="43"/>
                    <a:pt x="64" y="43"/>
                    <a:pt x="62" y="43"/>
                  </a:cubicBezTo>
                  <a:cubicBezTo>
                    <a:pt x="60" y="43"/>
                    <a:pt x="48" y="45"/>
                    <a:pt x="48" y="41"/>
                  </a:cubicBezTo>
                  <a:cubicBezTo>
                    <a:pt x="48" y="39"/>
                    <a:pt x="50" y="37"/>
                    <a:pt x="51" y="36"/>
                  </a:cubicBezTo>
                  <a:cubicBezTo>
                    <a:pt x="51" y="35"/>
                    <a:pt x="51" y="33"/>
                    <a:pt x="51" y="32"/>
                  </a:cubicBezTo>
                  <a:cubicBezTo>
                    <a:pt x="51" y="28"/>
                    <a:pt x="60" y="28"/>
                    <a:pt x="62" y="25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49" y="24"/>
                    <a:pt x="34" y="28"/>
                    <a:pt x="25" y="28"/>
                  </a:cubicBezTo>
                  <a:cubicBezTo>
                    <a:pt x="22" y="28"/>
                    <a:pt x="20" y="26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7" y="20"/>
                    <a:pt x="4" y="17"/>
                    <a:pt x="1" y="14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65"/>
            <p:cNvSpPr>
              <a:spLocks/>
            </p:cNvSpPr>
            <p:nvPr/>
          </p:nvSpPr>
          <p:spPr bwMode="auto">
            <a:xfrm>
              <a:off x="2720975" y="1462088"/>
              <a:ext cx="65088" cy="38100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0" y="16"/>
                </a:cxn>
                <a:cxn ang="0">
                  <a:pos x="9" y="14"/>
                </a:cxn>
                <a:cxn ang="0">
                  <a:pos x="22" y="0"/>
                </a:cxn>
                <a:cxn ang="0">
                  <a:pos x="49" y="22"/>
                </a:cxn>
                <a:cxn ang="0">
                  <a:pos x="38" y="29"/>
                </a:cxn>
              </a:cxnLst>
              <a:rect l="0" t="0" r="r" b="b"/>
              <a:pathLst>
                <a:path w="49" h="29">
                  <a:moveTo>
                    <a:pt x="38" y="29"/>
                  </a:moveTo>
                  <a:cubicBezTo>
                    <a:pt x="32" y="29"/>
                    <a:pt x="0" y="17"/>
                    <a:pt x="0" y="16"/>
                  </a:cubicBezTo>
                  <a:cubicBezTo>
                    <a:pt x="0" y="12"/>
                    <a:pt x="8" y="14"/>
                    <a:pt x="9" y="14"/>
                  </a:cubicBezTo>
                  <a:cubicBezTo>
                    <a:pt x="15" y="12"/>
                    <a:pt x="13" y="0"/>
                    <a:pt x="22" y="0"/>
                  </a:cubicBezTo>
                  <a:cubicBezTo>
                    <a:pt x="28" y="0"/>
                    <a:pt x="46" y="16"/>
                    <a:pt x="49" y="22"/>
                  </a:cubicBezTo>
                  <a:cubicBezTo>
                    <a:pt x="45" y="25"/>
                    <a:pt x="43" y="29"/>
                    <a:pt x="38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66"/>
            <p:cNvSpPr>
              <a:spLocks/>
            </p:cNvSpPr>
            <p:nvPr/>
          </p:nvSpPr>
          <p:spPr bwMode="auto">
            <a:xfrm>
              <a:off x="2784475" y="1323975"/>
              <a:ext cx="85725" cy="69850"/>
            </a:xfrm>
            <a:custGeom>
              <a:avLst/>
              <a:gdLst/>
              <a:ahLst/>
              <a:cxnLst>
                <a:cxn ang="0">
                  <a:pos x="65" y="11"/>
                </a:cxn>
                <a:cxn ang="0">
                  <a:pos x="57" y="18"/>
                </a:cxn>
                <a:cxn ang="0">
                  <a:pos x="32" y="35"/>
                </a:cxn>
                <a:cxn ang="0">
                  <a:pos x="20" y="38"/>
                </a:cxn>
                <a:cxn ang="0">
                  <a:pos x="25" y="38"/>
                </a:cxn>
                <a:cxn ang="0">
                  <a:pos x="15" y="53"/>
                </a:cxn>
                <a:cxn ang="0">
                  <a:pos x="6" y="53"/>
                </a:cxn>
                <a:cxn ang="0">
                  <a:pos x="7" y="40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22" y="0"/>
                </a:cxn>
                <a:cxn ang="0">
                  <a:pos x="65" y="5"/>
                </a:cxn>
                <a:cxn ang="0">
                  <a:pos x="65" y="11"/>
                </a:cxn>
              </a:cxnLst>
              <a:rect l="0" t="0" r="r" b="b"/>
              <a:pathLst>
                <a:path w="65" h="53">
                  <a:moveTo>
                    <a:pt x="65" y="11"/>
                  </a:moveTo>
                  <a:cubicBezTo>
                    <a:pt x="65" y="12"/>
                    <a:pt x="57" y="18"/>
                    <a:pt x="57" y="18"/>
                  </a:cubicBezTo>
                  <a:cubicBezTo>
                    <a:pt x="51" y="26"/>
                    <a:pt x="45" y="35"/>
                    <a:pt x="32" y="35"/>
                  </a:cubicBezTo>
                  <a:cubicBezTo>
                    <a:pt x="22" y="35"/>
                    <a:pt x="22" y="30"/>
                    <a:pt x="2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6"/>
                    <a:pt x="21" y="48"/>
                    <a:pt x="1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47"/>
                    <a:pt x="6" y="42"/>
                    <a:pt x="7" y="40"/>
                  </a:cubicBezTo>
                  <a:cubicBezTo>
                    <a:pt x="0" y="33"/>
                    <a:pt x="3" y="27"/>
                    <a:pt x="0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8" y="11"/>
                    <a:pt x="10" y="11"/>
                  </a:cubicBezTo>
                  <a:cubicBezTo>
                    <a:pt x="9" y="11"/>
                    <a:pt x="10" y="8"/>
                    <a:pt x="10" y="7"/>
                  </a:cubicBezTo>
                  <a:cubicBezTo>
                    <a:pt x="10" y="6"/>
                    <a:pt x="13" y="0"/>
                    <a:pt x="22" y="0"/>
                  </a:cubicBezTo>
                  <a:cubicBezTo>
                    <a:pt x="37" y="0"/>
                    <a:pt x="49" y="5"/>
                    <a:pt x="65" y="5"/>
                  </a:cubicBezTo>
                  <a:cubicBezTo>
                    <a:pt x="65" y="8"/>
                    <a:pt x="65" y="9"/>
                    <a:pt x="65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67"/>
            <p:cNvSpPr>
              <a:spLocks/>
            </p:cNvSpPr>
            <p:nvPr/>
          </p:nvSpPr>
          <p:spPr bwMode="auto">
            <a:xfrm>
              <a:off x="2608263" y="1198563"/>
              <a:ext cx="28575" cy="2381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15" y="18"/>
                </a:cxn>
                <a:cxn ang="0">
                  <a:pos x="0" y="0"/>
                </a:cxn>
                <a:cxn ang="0">
                  <a:pos x="21" y="12"/>
                </a:cxn>
              </a:cxnLst>
              <a:rect l="0" t="0" r="r" b="b"/>
              <a:pathLst>
                <a:path w="21" h="18">
                  <a:moveTo>
                    <a:pt x="21" y="12"/>
                  </a:moveTo>
                  <a:cubicBezTo>
                    <a:pt x="21" y="16"/>
                    <a:pt x="18" y="18"/>
                    <a:pt x="15" y="18"/>
                  </a:cubicBezTo>
                  <a:cubicBezTo>
                    <a:pt x="10" y="18"/>
                    <a:pt x="0" y="6"/>
                    <a:pt x="0" y="0"/>
                  </a:cubicBezTo>
                  <a:cubicBezTo>
                    <a:pt x="11" y="0"/>
                    <a:pt x="12" y="9"/>
                    <a:pt x="2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68"/>
            <p:cNvSpPr>
              <a:spLocks/>
            </p:cNvSpPr>
            <p:nvPr/>
          </p:nvSpPr>
          <p:spPr bwMode="auto">
            <a:xfrm>
              <a:off x="2625725" y="1277938"/>
              <a:ext cx="19050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6"/>
                </a:cxn>
                <a:cxn ang="0">
                  <a:pos x="9" y="12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3" y="2"/>
                    <a:pt x="15" y="3"/>
                    <a:pt x="15" y="6"/>
                  </a:cubicBezTo>
                  <a:cubicBezTo>
                    <a:pt x="15" y="12"/>
                    <a:pt x="11" y="12"/>
                    <a:pt x="9" y="12"/>
                  </a:cubicBezTo>
                  <a:cubicBezTo>
                    <a:pt x="4" y="12"/>
                    <a:pt x="3" y="11"/>
                    <a:pt x="0" y="12"/>
                  </a:cubicBezTo>
                  <a:cubicBezTo>
                    <a:pt x="2" y="4"/>
                    <a:pt x="6" y="2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69"/>
            <p:cNvSpPr>
              <a:spLocks/>
            </p:cNvSpPr>
            <p:nvPr/>
          </p:nvSpPr>
          <p:spPr bwMode="auto">
            <a:xfrm>
              <a:off x="2614613" y="1139825"/>
              <a:ext cx="109538" cy="57150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33" y="30"/>
                </a:cxn>
                <a:cxn ang="0">
                  <a:pos x="19" y="29"/>
                </a:cxn>
                <a:cxn ang="0">
                  <a:pos x="7" y="25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0" y="3"/>
                </a:cxn>
                <a:cxn ang="0">
                  <a:pos x="14" y="0"/>
                </a:cxn>
                <a:cxn ang="0">
                  <a:pos x="31" y="8"/>
                </a:cxn>
                <a:cxn ang="0">
                  <a:pos x="40" y="4"/>
                </a:cxn>
                <a:cxn ang="0">
                  <a:pos x="53" y="15"/>
                </a:cxn>
                <a:cxn ang="0">
                  <a:pos x="60" y="11"/>
                </a:cxn>
                <a:cxn ang="0">
                  <a:pos x="73" y="21"/>
                </a:cxn>
                <a:cxn ang="0">
                  <a:pos x="70" y="26"/>
                </a:cxn>
                <a:cxn ang="0">
                  <a:pos x="82" y="37"/>
                </a:cxn>
                <a:cxn ang="0">
                  <a:pos x="74" y="43"/>
                </a:cxn>
                <a:cxn ang="0">
                  <a:pos x="54" y="32"/>
                </a:cxn>
              </a:cxnLst>
              <a:rect l="0" t="0" r="r" b="b"/>
              <a:pathLst>
                <a:path w="82" h="43">
                  <a:moveTo>
                    <a:pt x="54" y="32"/>
                  </a:moveTo>
                  <a:cubicBezTo>
                    <a:pt x="46" y="32"/>
                    <a:pt x="41" y="29"/>
                    <a:pt x="33" y="30"/>
                  </a:cubicBezTo>
                  <a:cubicBezTo>
                    <a:pt x="31" y="26"/>
                    <a:pt x="25" y="29"/>
                    <a:pt x="19" y="29"/>
                  </a:cubicBezTo>
                  <a:cubicBezTo>
                    <a:pt x="13" y="29"/>
                    <a:pt x="11" y="29"/>
                    <a:pt x="7" y="25"/>
                  </a:cubicBezTo>
                  <a:cubicBezTo>
                    <a:pt x="11" y="21"/>
                    <a:pt x="15" y="22"/>
                    <a:pt x="20" y="20"/>
                  </a:cubicBezTo>
                  <a:cubicBezTo>
                    <a:pt x="19" y="18"/>
                    <a:pt x="19" y="16"/>
                    <a:pt x="20" y="15"/>
                  </a:cubicBezTo>
                  <a:cubicBezTo>
                    <a:pt x="10" y="15"/>
                    <a:pt x="8" y="17"/>
                    <a:pt x="5" y="15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2" y="10"/>
                    <a:pt x="0" y="9"/>
                    <a:pt x="0" y="3"/>
                  </a:cubicBezTo>
                  <a:cubicBezTo>
                    <a:pt x="6" y="3"/>
                    <a:pt x="9" y="0"/>
                    <a:pt x="14" y="0"/>
                  </a:cubicBezTo>
                  <a:cubicBezTo>
                    <a:pt x="24" y="0"/>
                    <a:pt x="26" y="8"/>
                    <a:pt x="31" y="8"/>
                  </a:cubicBezTo>
                  <a:cubicBezTo>
                    <a:pt x="35" y="8"/>
                    <a:pt x="36" y="4"/>
                    <a:pt x="40" y="4"/>
                  </a:cubicBezTo>
                  <a:cubicBezTo>
                    <a:pt x="49" y="4"/>
                    <a:pt x="48" y="15"/>
                    <a:pt x="53" y="15"/>
                  </a:cubicBezTo>
                  <a:cubicBezTo>
                    <a:pt x="56" y="15"/>
                    <a:pt x="57" y="11"/>
                    <a:pt x="60" y="11"/>
                  </a:cubicBezTo>
                  <a:cubicBezTo>
                    <a:pt x="66" y="11"/>
                    <a:pt x="71" y="19"/>
                    <a:pt x="73" y="21"/>
                  </a:cubicBezTo>
                  <a:cubicBezTo>
                    <a:pt x="72" y="22"/>
                    <a:pt x="70" y="24"/>
                    <a:pt x="70" y="26"/>
                  </a:cubicBezTo>
                  <a:cubicBezTo>
                    <a:pt x="73" y="29"/>
                    <a:pt x="82" y="33"/>
                    <a:pt x="82" y="37"/>
                  </a:cubicBezTo>
                  <a:cubicBezTo>
                    <a:pt x="82" y="42"/>
                    <a:pt x="77" y="43"/>
                    <a:pt x="74" y="43"/>
                  </a:cubicBezTo>
                  <a:cubicBezTo>
                    <a:pt x="63" y="43"/>
                    <a:pt x="64" y="32"/>
                    <a:pt x="54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70"/>
            <p:cNvSpPr>
              <a:spLocks/>
            </p:cNvSpPr>
            <p:nvPr/>
          </p:nvSpPr>
          <p:spPr bwMode="auto">
            <a:xfrm>
              <a:off x="2657475" y="1189038"/>
              <a:ext cx="30163" cy="952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12" y="0"/>
                </a:cxn>
                <a:cxn ang="0">
                  <a:pos x="23" y="4"/>
                </a:cxn>
                <a:cxn ang="0">
                  <a:pos x="8" y="7"/>
                </a:cxn>
              </a:cxnLst>
              <a:rect l="0" t="0" r="r" b="b"/>
              <a:pathLst>
                <a:path w="23" h="7">
                  <a:moveTo>
                    <a:pt x="8" y="7"/>
                  </a:moveTo>
                  <a:cubicBezTo>
                    <a:pt x="0" y="7"/>
                    <a:pt x="11" y="0"/>
                    <a:pt x="12" y="0"/>
                  </a:cubicBezTo>
                  <a:cubicBezTo>
                    <a:pt x="17" y="0"/>
                    <a:pt x="19" y="3"/>
                    <a:pt x="23" y="4"/>
                  </a:cubicBezTo>
                  <a:cubicBezTo>
                    <a:pt x="20" y="7"/>
                    <a:pt x="15" y="7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71"/>
            <p:cNvSpPr>
              <a:spLocks/>
            </p:cNvSpPr>
            <p:nvPr/>
          </p:nvSpPr>
          <p:spPr bwMode="auto">
            <a:xfrm>
              <a:off x="2765425" y="1223963"/>
              <a:ext cx="287338" cy="90488"/>
            </a:xfrm>
            <a:custGeom>
              <a:avLst/>
              <a:gdLst/>
              <a:ahLst/>
              <a:cxnLst>
                <a:cxn ang="0">
                  <a:pos x="215" y="45"/>
                </a:cxn>
                <a:cxn ang="0">
                  <a:pos x="210" y="51"/>
                </a:cxn>
                <a:cxn ang="0">
                  <a:pos x="216" y="52"/>
                </a:cxn>
                <a:cxn ang="0">
                  <a:pos x="179" y="67"/>
                </a:cxn>
                <a:cxn ang="0">
                  <a:pos x="170" y="60"/>
                </a:cxn>
                <a:cxn ang="0">
                  <a:pos x="159" y="66"/>
                </a:cxn>
                <a:cxn ang="0">
                  <a:pos x="124" y="66"/>
                </a:cxn>
                <a:cxn ang="0">
                  <a:pos x="102" y="60"/>
                </a:cxn>
                <a:cxn ang="0">
                  <a:pos x="97" y="60"/>
                </a:cxn>
                <a:cxn ang="0">
                  <a:pos x="84" y="67"/>
                </a:cxn>
                <a:cxn ang="0">
                  <a:pos x="53" y="47"/>
                </a:cxn>
                <a:cxn ang="0">
                  <a:pos x="58" y="40"/>
                </a:cxn>
                <a:cxn ang="0">
                  <a:pos x="40" y="18"/>
                </a:cxn>
                <a:cxn ang="0">
                  <a:pos x="32" y="22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51" y="15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89" y="25"/>
                </a:cxn>
                <a:cxn ang="0">
                  <a:pos x="71" y="25"/>
                </a:cxn>
                <a:cxn ang="0">
                  <a:pos x="91" y="35"/>
                </a:cxn>
                <a:cxn ang="0">
                  <a:pos x="88" y="38"/>
                </a:cxn>
                <a:cxn ang="0">
                  <a:pos x="95" y="40"/>
                </a:cxn>
                <a:cxn ang="0">
                  <a:pos x="125" y="45"/>
                </a:cxn>
                <a:cxn ang="0">
                  <a:pos x="181" y="34"/>
                </a:cxn>
                <a:cxn ang="0">
                  <a:pos x="216" y="46"/>
                </a:cxn>
                <a:cxn ang="0">
                  <a:pos x="211" y="47"/>
                </a:cxn>
                <a:cxn ang="0">
                  <a:pos x="215" y="45"/>
                </a:cxn>
              </a:cxnLst>
              <a:rect l="0" t="0" r="r" b="b"/>
              <a:pathLst>
                <a:path w="216" h="68">
                  <a:moveTo>
                    <a:pt x="215" y="45"/>
                  </a:moveTo>
                  <a:cubicBezTo>
                    <a:pt x="213" y="46"/>
                    <a:pt x="211" y="48"/>
                    <a:pt x="210" y="51"/>
                  </a:cubicBezTo>
                  <a:cubicBezTo>
                    <a:pt x="213" y="52"/>
                    <a:pt x="216" y="52"/>
                    <a:pt x="216" y="52"/>
                  </a:cubicBezTo>
                  <a:cubicBezTo>
                    <a:pt x="215" y="67"/>
                    <a:pt x="195" y="67"/>
                    <a:pt x="179" y="67"/>
                  </a:cubicBezTo>
                  <a:cubicBezTo>
                    <a:pt x="174" y="67"/>
                    <a:pt x="171" y="64"/>
                    <a:pt x="170" y="60"/>
                  </a:cubicBezTo>
                  <a:cubicBezTo>
                    <a:pt x="164" y="61"/>
                    <a:pt x="163" y="64"/>
                    <a:pt x="159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15" y="68"/>
                    <a:pt x="101" y="67"/>
                    <a:pt x="102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5" y="62"/>
                    <a:pt x="88" y="67"/>
                    <a:pt x="84" y="67"/>
                  </a:cubicBezTo>
                  <a:cubicBezTo>
                    <a:pt x="75" y="67"/>
                    <a:pt x="53" y="56"/>
                    <a:pt x="53" y="47"/>
                  </a:cubicBezTo>
                  <a:cubicBezTo>
                    <a:pt x="53" y="44"/>
                    <a:pt x="56" y="41"/>
                    <a:pt x="58" y="40"/>
                  </a:cubicBezTo>
                  <a:cubicBezTo>
                    <a:pt x="50" y="32"/>
                    <a:pt x="48" y="25"/>
                    <a:pt x="40" y="18"/>
                  </a:cubicBezTo>
                  <a:cubicBezTo>
                    <a:pt x="38" y="20"/>
                    <a:pt x="35" y="22"/>
                    <a:pt x="32" y="22"/>
                  </a:cubicBezTo>
                  <a:cubicBezTo>
                    <a:pt x="27" y="22"/>
                    <a:pt x="0" y="11"/>
                    <a:pt x="0" y="7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33" y="0"/>
                    <a:pt x="36" y="15"/>
                    <a:pt x="51" y="15"/>
                  </a:cubicBezTo>
                  <a:cubicBezTo>
                    <a:pt x="56" y="15"/>
                    <a:pt x="58" y="15"/>
                    <a:pt x="60" y="12"/>
                  </a:cubicBezTo>
                  <a:cubicBezTo>
                    <a:pt x="63" y="12"/>
                    <a:pt x="68" y="12"/>
                    <a:pt x="68" y="12"/>
                  </a:cubicBezTo>
                  <a:cubicBezTo>
                    <a:pt x="65" y="22"/>
                    <a:pt x="85" y="19"/>
                    <a:pt x="89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4" y="37"/>
                    <a:pt x="85" y="30"/>
                    <a:pt x="91" y="35"/>
                  </a:cubicBezTo>
                  <a:cubicBezTo>
                    <a:pt x="90" y="36"/>
                    <a:pt x="88" y="36"/>
                    <a:pt x="88" y="38"/>
                  </a:cubicBezTo>
                  <a:cubicBezTo>
                    <a:pt x="88" y="44"/>
                    <a:pt x="93" y="41"/>
                    <a:pt x="95" y="40"/>
                  </a:cubicBezTo>
                  <a:cubicBezTo>
                    <a:pt x="106" y="42"/>
                    <a:pt x="114" y="45"/>
                    <a:pt x="125" y="45"/>
                  </a:cubicBezTo>
                  <a:cubicBezTo>
                    <a:pt x="150" y="45"/>
                    <a:pt x="158" y="34"/>
                    <a:pt x="181" y="34"/>
                  </a:cubicBezTo>
                  <a:cubicBezTo>
                    <a:pt x="198" y="34"/>
                    <a:pt x="210" y="35"/>
                    <a:pt x="216" y="46"/>
                  </a:cubicBezTo>
                  <a:cubicBezTo>
                    <a:pt x="215" y="47"/>
                    <a:pt x="213" y="47"/>
                    <a:pt x="211" y="47"/>
                  </a:cubicBezTo>
                  <a:lnTo>
                    <a:pt x="215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72"/>
            <p:cNvSpPr>
              <a:spLocks/>
            </p:cNvSpPr>
            <p:nvPr/>
          </p:nvSpPr>
          <p:spPr bwMode="auto">
            <a:xfrm>
              <a:off x="2768600" y="1271588"/>
              <a:ext cx="49213" cy="3810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9" y="0"/>
                </a:cxn>
                <a:cxn ang="0">
                  <a:pos x="37" y="15"/>
                </a:cxn>
                <a:cxn ang="0">
                  <a:pos x="29" y="29"/>
                </a:cxn>
                <a:cxn ang="0">
                  <a:pos x="0" y="17"/>
                </a:cxn>
                <a:cxn ang="0">
                  <a:pos x="6" y="10"/>
                </a:cxn>
              </a:cxnLst>
              <a:rect l="0" t="0" r="r" b="b"/>
              <a:pathLst>
                <a:path w="37" h="29">
                  <a:moveTo>
                    <a:pt x="6" y="10"/>
                  </a:moveTo>
                  <a:cubicBezTo>
                    <a:pt x="10" y="10"/>
                    <a:pt x="9" y="0"/>
                    <a:pt x="19" y="0"/>
                  </a:cubicBezTo>
                  <a:cubicBezTo>
                    <a:pt x="27" y="0"/>
                    <a:pt x="37" y="9"/>
                    <a:pt x="37" y="15"/>
                  </a:cubicBezTo>
                  <a:cubicBezTo>
                    <a:pt x="37" y="22"/>
                    <a:pt x="35" y="29"/>
                    <a:pt x="29" y="29"/>
                  </a:cubicBezTo>
                  <a:cubicBezTo>
                    <a:pt x="25" y="29"/>
                    <a:pt x="0" y="17"/>
                    <a:pt x="0" y="17"/>
                  </a:cubicBezTo>
                  <a:cubicBezTo>
                    <a:pt x="0" y="13"/>
                    <a:pt x="5" y="10"/>
                    <a:pt x="6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73"/>
            <p:cNvSpPr>
              <a:spLocks/>
            </p:cNvSpPr>
            <p:nvPr/>
          </p:nvSpPr>
          <p:spPr bwMode="auto">
            <a:xfrm>
              <a:off x="2774950" y="1198563"/>
              <a:ext cx="46038" cy="1270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28" y="10"/>
                </a:cxn>
                <a:cxn ang="0">
                  <a:pos x="0" y="5"/>
                </a:cxn>
                <a:cxn ang="0">
                  <a:pos x="29" y="0"/>
                </a:cxn>
              </a:cxnLst>
              <a:rect l="0" t="0" r="r" b="b"/>
              <a:pathLst>
                <a:path w="35" h="10">
                  <a:moveTo>
                    <a:pt x="29" y="0"/>
                  </a:moveTo>
                  <a:cubicBezTo>
                    <a:pt x="34" y="0"/>
                    <a:pt x="30" y="1"/>
                    <a:pt x="35" y="0"/>
                  </a:cubicBezTo>
                  <a:cubicBezTo>
                    <a:pt x="35" y="3"/>
                    <a:pt x="35" y="5"/>
                    <a:pt x="35" y="6"/>
                  </a:cubicBezTo>
                  <a:cubicBezTo>
                    <a:pt x="35" y="8"/>
                    <a:pt x="32" y="10"/>
                    <a:pt x="28" y="10"/>
                  </a:cubicBezTo>
                  <a:cubicBezTo>
                    <a:pt x="26" y="10"/>
                    <a:pt x="0" y="5"/>
                    <a:pt x="0" y="5"/>
                  </a:cubicBezTo>
                  <a:cubicBezTo>
                    <a:pt x="5" y="1"/>
                    <a:pt x="21" y="0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74"/>
            <p:cNvSpPr>
              <a:spLocks/>
            </p:cNvSpPr>
            <p:nvPr/>
          </p:nvSpPr>
          <p:spPr bwMode="auto">
            <a:xfrm>
              <a:off x="2740025" y="1154113"/>
              <a:ext cx="53975" cy="4445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4" y="23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5" y="7"/>
                </a:cxn>
                <a:cxn ang="0">
                  <a:pos x="41" y="17"/>
                </a:cxn>
                <a:cxn ang="0">
                  <a:pos x="41" y="28"/>
                </a:cxn>
                <a:cxn ang="0">
                  <a:pos x="10" y="28"/>
                </a:cxn>
              </a:cxnLst>
              <a:rect l="0" t="0" r="r" b="b"/>
              <a:pathLst>
                <a:path w="41" h="33">
                  <a:moveTo>
                    <a:pt x="10" y="28"/>
                  </a:moveTo>
                  <a:cubicBezTo>
                    <a:pt x="10" y="26"/>
                    <a:pt x="13" y="24"/>
                    <a:pt x="14" y="23"/>
                  </a:cubicBezTo>
                  <a:cubicBezTo>
                    <a:pt x="9" y="18"/>
                    <a:pt x="0" y="15"/>
                    <a:pt x="0" y="7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11" y="4"/>
                    <a:pt x="21" y="7"/>
                    <a:pt x="25" y="7"/>
                  </a:cubicBezTo>
                  <a:cubicBezTo>
                    <a:pt x="25" y="17"/>
                    <a:pt x="41" y="7"/>
                    <a:pt x="41" y="17"/>
                  </a:cubicBezTo>
                  <a:cubicBezTo>
                    <a:pt x="41" y="20"/>
                    <a:pt x="39" y="23"/>
                    <a:pt x="41" y="28"/>
                  </a:cubicBezTo>
                  <a:cubicBezTo>
                    <a:pt x="25" y="31"/>
                    <a:pt x="10" y="33"/>
                    <a:pt x="10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75"/>
            <p:cNvSpPr>
              <a:spLocks/>
            </p:cNvSpPr>
            <p:nvPr/>
          </p:nvSpPr>
          <p:spPr bwMode="auto">
            <a:xfrm>
              <a:off x="2719388" y="1114425"/>
              <a:ext cx="20638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8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7"/>
                    <a:pt x="0" y="6"/>
                    <a:pt x="0" y="0"/>
                  </a:cubicBezTo>
                  <a:cubicBezTo>
                    <a:pt x="6" y="0"/>
                    <a:pt x="13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76"/>
            <p:cNvSpPr>
              <a:spLocks/>
            </p:cNvSpPr>
            <p:nvPr/>
          </p:nvSpPr>
          <p:spPr bwMode="auto">
            <a:xfrm>
              <a:off x="2776538" y="1062038"/>
              <a:ext cx="184150" cy="123825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97" y="37"/>
                </a:cxn>
                <a:cxn ang="0">
                  <a:pos x="97" y="32"/>
                </a:cxn>
                <a:cxn ang="0">
                  <a:pos x="95" y="28"/>
                </a:cxn>
                <a:cxn ang="0">
                  <a:pos x="100" y="28"/>
                </a:cxn>
                <a:cxn ang="0">
                  <a:pos x="105" y="36"/>
                </a:cxn>
                <a:cxn ang="0">
                  <a:pos x="111" y="43"/>
                </a:cxn>
                <a:cxn ang="0">
                  <a:pos x="108" y="49"/>
                </a:cxn>
                <a:cxn ang="0">
                  <a:pos x="115" y="49"/>
                </a:cxn>
                <a:cxn ang="0">
                  <a:pos x="137" y="55"/>
                </a:cxn>
                <a:cxn ang="0">
                  <a:pos x="136" y="61"/>
                </a:cxn>
                <a:cxn ang="0">
                  <a:pos x="126" y="64"/>
                </a:cxn>
                <a:cxn ang="0">
                  <a:pos x="105" y="78"/>
                </a:cxn>
                <a:cxn ang="0">
                  <a:pos x="98" y="69"/>
                </a:cxn>
                <a:cxn ang="0">
                  <a:pos x="93" y="76"/>
                </a:cxn>
                <a:cxn ang="0">
                  <a:pos x="99" y="84"/>
                </a:cxn>
                <a:cxn ang="0">
                  <a:pos x="91" y="84"/>
                </a:cxn>
                <a:cxn ang="0">
                  <a:pos x="91" y="90"/>
                </a:cxn>
                <a:cxn ang="0">
                  <a:pos x="75" y="82"/>
                </a:cxn>
                <a:cxn ang="0">
                  <a:pos x="64" y="92"/>
                </a:cxn>
                <a:cxn ang="0">
                  <a:pos x="47" y="84"/>
                </a:cxn>
                <a:cxn ang="0">
                  <a:pos x="53" y="81"/>
                </a:cxn>
                <a:cxn ang="0">
                  <a:pos x="33" y="70"/>
                </a:cxn>
                <a:cxn ang="0">
                  <a:pos x="66" y="61"/>
                </a:cxn>
                <a:cxn ang="0">
                  <a:pos x="48" y="58"/>
                </a:cxn>
                <a:cxn ang="0">
                  <a:pos x="35" y="61"/>
                </a:cxn>
                <a:cxn ang="0">
                  <a:pos x="29" y="56"/>
                </a:cxn>
                <a:cxn ang="0">
                  <a:pos x="19" y="59"/>
                </a:cxn>
                <a:cxn ang="0">
                  <a:pos x="16" y="55"/>
                </a:cxn>
                <a:cxn ang="0">
                  <a:pos x="26" y="49"/>
                </a:cxn>
                <a:cxn ang="0">
                  <a:pos x="0" y="35"/>
                </a:cxn>
                <a:cxn ang="0">
                  <a:pos x="7" y="35"/>
                </a:cxn>
                <a:cxn ang="0">
                  <a:pos x="20" y="39"/>
                </a:cxn>
                <a:cxn ang="0">
                  <a:pos x="24" y="36"/>
                </a:cxn>
                <a:cxn ang="0">
                  <a:pos x="5" y="26"/>
                </a:cxn>
                <a:cxn ang="0">
                  <a:pos x="15" y="22"/>
                </a:cxn>
                <a:cxn ang="0">
                  <a:pos x="27" y="25"/>
                </a:cxn>
                <a:cxn ang="0">
                  <a:pos x="32" y="20"/>
                </a:cxn>
                <a:cxn ang="0">
                  <a:pos x="19" y="20"/>
                </a:cxn>
                <a:cxn ang="0">
                  <a:pos x="14" y="13"/>
                </a:cxn>
                <a:cxn ang="0">
                  <a:pos x="30" y="9"/>
                </a:cxn>
                <a:cxn ang="0">
                  <a:pos x="38" y="9"/>
                </a:cxn>
                <a:cxn ang="0">
                  <a:pos x="25" y="0"/>
                </a:cxn>
                <a:cxn ang="0">
                  <a:pos x="53" y="5"/>
                </a:cxn>
                <a:cxn ang="0">
                  <a:pos x="67" y="24"/>
                </a:cxn>
                <a:cxn ang="0">
                  <a:pos x="84" y="25"/>
                </a:cxn>
                <a:cxn ang="0">
                  <a:pos x="92" y="37"/>
                </a:cxn>
              </a:cxnLst>
              <a:rect l="0" t="0" r="r" b="b"/>
              <a:pathLst>
                <a:path w="138" h="92">
                  <a:moveTo>
                    <a:pt x="92" y="37"/>
                  </a:moveTo>
                  <a:cubicBezTo>
                    <a:pt x="97" y="37"/>
                    <a:pt x="97" y="37"/>
                    <a:pt x="97" y="37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98" y="28"/>
                    <a:pt x="100" y="28"/>
                  </a:cubicBezTo>
                  <a:cubicBezTo>
                    <a:pt x="106" y="28"/>
                    <a:pt x="105" y="31"/>
                    <a:pt x="105" y="36"/>
                  </a:cubicBezTo>
                  <a:cubicBezTo>
                    <a:pt x="105" y="39"/>
                    <a:pt x="111" y="39"/>
                    <a:pt x="111" y="43"/>
                  </a:cubicBezTo>
                  <a:cubicBezTo>
                    <a:pt x="111" y="46"/>
                    <a:pt x="108" y="46"/>
                    <a:pt x="108" y="49"/>
                  </a:cubicBezTo>
                  <a:cubicBezTo>
                    <a:pt x="108" y="53"/>
                    <a:pt x="114" y="49"/>
                    <a:pt x="115" y="49"/>
                  </a:cubicBezTo>
                  <a:cubicBezTo>
                    <a:pt x="120" y="49"/>
                    <a:pt x="131" y="54"/>
                    <a:pt x="137" y="55"/>
                  </a:cubicBezTo>
                  <a:cubicBezTo>
                    <a:pt x="137" y="58"/>
                    <a:pt x="138" y="60"/>
                    <a:pt x="136" y="61"/>
                  </a:cubicBezTo>
                  <a:cubicBezTo>
                    <a:pt x="135" y="64"/>
                    <a:pt x="130" y="63"/>
                    <a:pt x="126" y="64"/>
                  </a:cubicBezTo>
                  <a:cubicBezTo>
                    <a:pt x="117" y="65"/>
                    <a:pt x="111" y="78"/>
                    <a:pt x="105" y="78"/>
                  </a:cubicBezTo>
                  <a:cubicBezTo>
                    <a:pt x="100" y="78"/>
                    <a:pt x="100" y="74"/>
                    <a:pt x="98" y="69"/>
                  </a:cubicBezTo>
                  <a:cubicBezTo>
                    <a:pt x="96" y="71"/>
                    <a:pt x="95" y="73"/>
                    <a:pt x="93" y="76"/>
                  </a:cubicBezTo>
                  <a:cubicBezTo>
                    <a:pt x="96" y="80"/>
                    <a:pt x="97" y="81"/>
                    <a:pt x="99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7" y="91"/>
                    <a:pt x="79" y="85"/>
                    <a:pt x="75" y="82"/>
                  </a:cubicBezTo>
                  <a:cubicBezTo>
                    <a:pt x="75" y="90"/>
                    <a:pt x="71" y="92"/>
                    <a:pt x="64" y="92"/>
                  </a:cubicBezTo>
                  <a:cubicBezTo>
                    <a:pt x="57" y="92"/>
                    <a:pt x="48" y="91"/>
                    <a:pt x="47" y="84"/>
                  </a:cubicBezTo>
                  <a:cubicBezTo>
                    <a:pt x="50" y="84"/>
                    <a:pt x="51" y="83"/>
                    <a:pt x="53" y="81"/>
                  </a:cubicBezTo>
                  <a:cubicBezTo>
                    <a:pt x="45" y="81"/>
                    <a:pt x="33" y="77"/>
                    <a:pt x="33" y="70"/>
                  </a:cubicBezTo>
                  <a:cubicBezTo>
                    <a:pt x="33" y="62"/>
                    <a:pt x="60" y="63"/>
                    <a:pt x="66" y="61"/>
                  </a:cubicBezTo>
                  <a:cubicBezTo>
                    <a:pt x="60" y="60"/>
                    <a:pt x="55" y="58"/>
                    <a:pt x="48" y="58"/>
                  </a:cubicBezTo>
                  <a:cubicBezTo>
                    <a:pt x="41" y="58"/>
                    <a:pt x="40" y="61"/>
                    <a:pt x="35" y="61"/>
                  </a:cubicBezTo>
                  <a:cubicBezTo>
                    <a:pt x="30" y="61"/>
                    <a:pt x="30" y="58"/>
                    <a:pt x="29" y="56"/>
                  </a:cubicBezTo>
                  <a:cubicBezTo>
                    <a:pt x="24" y="58"/>
                    <a:pt x="23" y="59"/>
                    <a:pt x="19" y="59"/>
                  </a:cubicBezTo>
                  <a:cubicBezTo>
                    <a:pt x="16" y="59"/>
                    <a:pt x="16" y="58"/>
                    <a:pt x="16" y="55"/>
                  </a:cubicBezTo>
                  <a:cubicBezTo>
                    <a:pt x="20" y="53"/>
                    <a:pt x="23" y="53"/>
                    <a:pt x="26" y="49"/>
                  </a:cubicBezTo>
                  <a:cubicBezTo>
                    <a:pt x="11" y="49"/>
                    <a:pt x="2" y="48"/>
                    <a:pt x="0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7"/>
                    <a:pt x="16" y="39"/>
                    <a:pt x="20" y="39"/>
                  </a:cubicBezTo>
                  <a:cubicBezTo>
                    <a:pt x="22" y="39"/>
                    <a:pt x="24" y="36"/>
                    <a:pt x="24" y="36"/>
                  </a:cubicBezTo>
                  <a:cubicBezTo>
                    <a:pt x="19" y="34"/>
                    <a:pt x="5" y="31"/>
                    <a:pt x="5" y="26"/>
                  </a:cubicBezTo>
                  <a:cubicBezTo>
                    <a:pt x="5" y="21"/>
                    <a:pt x="11" y="22"/>
                    <a:pt x="15" y="22"/>
                  </a:cubicBezTo>
                  <a:cubicBezTo>
                    <a:pt x="21" y="22"/>
                    <a:pt x="23" y="25"/>
                    <a:pt x="27" y="25"/>
                  </a:cubicBezTo>
                  <a:cubicBezTo>
                    <a:pt x="30" y="25"/>
                    <a:pt x="30" y="22"/>
                    <a:pt x="32" y="20"/>
                  </a:cubicBezTo>
                  <a:cubicBezTo>
                    <a:pt x="27" y="18"/>
                    <a:pt x="22" y="20"/>
                    <a:pt x="19" y="20"/>
                  </a:cubicBezTo>
                  <a:cubicBezTo>
                    <a:pt x="18" y="20"/>
                    <a:pt x="14" y="14"/>
                    <a:pt x="14" y="13"/>
                  </a:cubicBezTo>
                  <a:cubicBezTo>
                    <a:pt x="19" y="10"/>
                    <a:pt x="23" y="8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3" y="7"/>
                    <a:pt x="25" y="6"/>
                    <a:pt x="25" y="0"/>
                  </a:cubicBezTo>
                  <a:cubicBezTo>
                    <a:pt x="36" y="1"/>
                    <a:pt x="45" y="2"/>
                    <a:pt x="53" y="5"/>
                  </a:cubicBezTo>
                  <a:cubicBezTo>
                    <a:pt x="61" y="9"/>
                    <a:pt x="60" y="21"/>
                    <a:pt x="67" y="24"/>
                  </a:cubicBezTo>
                  <a:cubicBezTo>
                    <a:pt x="73" y="27"/>
                    <a:pt x="78" y="22"/>
                    <a:pt x="84" y="25"/>
                  </a:cubicBezTo>
                  <a:cubicBezTo>
                    <a:pt x="91" y="28"/>
                    <a:pt x="88" y="33"/>
                    <a:pt x="92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77"/>
            <p:cNvSpPr>
              <a:spLocks/>
            </p:cNvSpPr>
            <p:nvPr/>
          </p:nvSpPr>
          <p:spPr bwMode="auto">
            <a:xfrm>
              <a:off x="2925763" y="1574800"/>
              <a:ext cx="117475" cy="746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1" y="33"/>
                </a:cxn>
                <a:cxn ang="0">
                  <a:pos x="11" y="27"/>
                </a:cxn>
                <a:cxn ang="0">
                  <a:pos x="25" y="0"/>
                </a:cxn>
                <a:cxn ang="0">
                  <a:pos x="32" y="13"/>
                </a:cxn>
                <a:cxn ang="0">
                  <a:pos x="36" y="9"/>
                </a:cxn>
                <a:cxn ang="0">
                  <a:pos x="67" y="27"/>
                </a:cxn>
                <a:cxn ang="0">
                  <a:pos x="70" y="35"/>
                </a:cxn>
                <a:cxn ang="0">
                  <a:pos x="89" y="43"/>
                </a:cxn>
                <a:cxn ang="0">
                  <a:pos x="75" y="48"/>
                </a:cxn>
                <a:cxn ang="0">
                  <a:pos x="63" y="48"/>
                </a:cxn>
                <a:cxn ang="0">
                  <a:pos x="46" y="37"/>
                </a:cxn>
                <a:cxn ang="0">
                  <a:pos x="25" y="53"/>
                </a:cxn>
                <a:cxn ang="0">
                  <a:pos x="22" y="57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6" y="39"/>
                </a:cxn>
              </a:cxnLst>
              <a:rect l="0" t="0" r="r" b="b"/>
              <a:pathLst>
                <a:path w="89" h="57">
                  <a:moveTo>
                    <a:pt x="6" y="39"/>
                  </a:moveTo>
                  <a:cubicBezTo>
                    <a:pt x="9" y="37"/>
                    <a:pt x="11" y="36"/>
                    <a:pt x="11" y="33"/>
                  </a:cubicBezTo>
                  <a:cubicBezTo>
                    <a:pt x="11" y="29"/>
                    <a:pt x="11" y="31"/>
                    <a:pt x="11" y="27"/>
                  </a:cubicBezTo>
                  <a:cubicBezTo>
                    <a:pt x="11" y="19"/>
                    <a:pt x="13" y="2"/>
                    <a:pt x="25" y="0"/>
                  </a:cubicBezTo>
                  <a:cubicBezTo>
                    <a:pt x="28" y="7"/>
                    <a:pt x="30" y="8"/>
                    <a:pt x="32" y="13"/>
                  </a:cubicBezTo>
                  <a:cubicBezTo>
                    <a:pt x="33" y="11"/>
                    <a:pt x="35" y="10"/>
                    <a:pt x="36" y="9"/>
                  </a:cubicBezTo>
                  <a:cubicBezTo>
                    <a:pt x="45" y="21"/>
                    <a:pt x="59" y="16"/>
                    <a:pt x="67" y="27"/>
                  </a:cubicBezTo>
                  <a:cubicBezTo>
                    <a:pt x="69" y="30"/>
                    <a:pt x="68" y="33"/>
                    <a:pt x="70" y="35"/>
                  </a:cubicBezTo>
                  <a:cubicBezTo>
                    <a:pt x="77" y="40"/>
                    <a:pt x="85" y="38"/>
                    <a:pt x="89" y="43"/>
                  </a:cubicBezTo>
                  <a:cubicBezTo>
                    <a:pt x="84" y="46"/>
                    <a:pt x="80" y="48"/>
                    <a:pt x="75" y="48"/>
                  </a:cubicBezTo>
                  <a:cubicBezTo>
                    <a:pt x="69" y="48"/>
                    <a:pt x="67" y="48"/>
                    <a:pt x="63" y="48"/>
                  </a:cubicBezTo>
                  <a:cubicBezTo>
                    <a:pt x="63" y="48"/>
                    <a:pt x="49" y="38"/>
                    <a:pt x="46" y="37"/>
                  </a:cubicBezTo>
                  <a:cubicBezTo>
                    <a:pt x="46" y="47"/>
                    <a:pt x="31" y="56"/>
                    <a:pt x="25" y="53"/>
                  </a:cubicBezTo>
                  <a:cubicBezTo>
                    <a:pt x="24" y="55"/>
                    <a:pt x="24" y="57"/>
                    <a:pt x="22" y="57"/>
                  </a:cubicBezTo>
                  <a:cubicBezTo>
                    <a:pt x="16" y="57"/>
                    <a:pt x="18" y="52"/>
                    <a:pt x="19" y="48"/>
                  </a:cubicBezTo>
                  <a:cubicBezTo>
                    <a:pt x="12" y="46"/>
                    <a:pt x="3" y="48"/>
                    <a:pt x="0" y="48"/>
                  </a:cubicBezTo>
                  <a:cubicBezTo>
                    <a:pt x="0" y="40"/>
                    <a:pt x="5" y="41"/>
                    <a:pt x="6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78"/>
            <p:cNvSpPr>
              <a:spLocks/>
            </p:cNvSpPr>
            <p:nvPr/>
          </p:nvSpPr>
          <p:spPr bwMode="auto">
            <a:xfrm>
              <a:off x="3094038" y="1500188"/>
              <a:ext cx="36513" cy="36513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11" y="28"/>
                </a:cxn>
                <a:cxn ang="0">
                  <a:pos x="0" y="18"/>
                </a:cxn>
                <a:cxn ang="0">
                  <a:pos x="27" y="18"/>
                </a:cxn>
              </a:cxnLst>
              <a:rect l="0" t="0" r="r" b="b"/>
              <a:pathLst>
                <a:path w="27" h="28">
                  <a:moveTo>
                    <a:pt x="27" y="18"/>
                  </a:moveTo>
                  <a:cubicBezTo>
                    <a:pt x="27" y="24"/>
                    <a:pt x="16" y="28"/>
                    <a:pt x="11" y="28"/>
                  </a:cubicBezTo>
                  <a:cubicBezTo>
                    <a:pt x="4" y="28"/>
                    <a:pt x="0" y="23"/>
                    <a:pt x="0" y="18"/>
                  </a:cubicBezTo>
                  <a:cubicBezTo>
                    <a:pt x="0" y="0"/>
                    <a:pt x="27" y="3"/>
                    <a:pt x="27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79"/>
            <p:cNvSpPr>
              <a:spLocks/>
            </p:cNvSpPr>
            <p:nvPr/>
          </p:nvSpPr>
          <p:spPr bwMode="auto">
            <a:xfrm>
              <a:off x="2984500" y="1652588"/>
              <a:ext cx="30163" cy="23813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22" y="3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0" y="1"/>
                </a:cxn>
              </a:cxnLst>
              <a:rect l="0" t="0" r="r" b="b"/>
              <a:pathLst>
                <a:path w="22" h="18">
                  <a:moveTo>
                    <a:pt x="10" y="1"/>
                  </a:moveTo>
                  <a:cubicBezTo>
                    <a:pt x="19" y="0"/>
                    <a:pt x="17" y="0"/>
                    <a:pt x="22" y="3"/>
                  </a:cubicBezTo>
                  <a:cubicBezTo>
                    <a:pt x="18" y="8"/>
                    <a:pt x="7" y="17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7"/>
                    <a:pt x="9" y="4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80"/>
            <p:cNvSpPr>
              <a:spLocks/>
            </p:cNvSpPr>
            <p:nvPr/>
          </p:nvSpPr>
          <p:spPr bwMode="auto">
            <a:xfrm>
              <a:off x="3032125" y="1336675"/>
              <a:ext cx="79375" cy="33338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9" y="16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30" y="3"/>
                </a:cxn>
                <a:cxn ang="0">
                  <a:pos x="60" y="17"/>
                </a:cxn>
                <a:cxn ang="0">
                  <a:pos x="52" y="24"/>
                </a:cxn>
                <a:cxn ang="0">
                  <a:pos x="39" y="21"/>
                </a:cxn>
                <a:cxn ang="0">
                  <a:pos x="22" y="25"/>
                </a:cxn>
              </a:cxnLst>
              <a:rect l="0" t="0" r="r" b="b"/>
              <a:pathLst>
                <a:path w="60" h="25">
                  <a:moveTo>
                    <a:pt x="22" y="25"/>
                  </a:moveTo>
                  <a:cubicBezTo>
                    <a:pt x="14" y="25"/>
                    <a:pt x="6" y="23"/>
                    <a:pt x="9" y="16"/>
                  </a:cubicBezTo>
                  <a:cubicBezTo>
                    <a:pt x="5" y="13"/>
                    <a:pt x="0" y="11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8" y="0"/>
                    <a:pt x="21" y="3"/>
                    <a:pt x="30" y="3"/>
                  </a:cubicBezTo>
                  <a:cubicBezTo>
                    <a:pt x="42" y="3"/>
                    <a:pt x="52" y="13"/>
                    <a:pt x="60" y="17"/>
                  </a:cubicBezTo>
                  <a:cubicBezTo>
                    <a:pt x="59" y="21"/>
                    <a:pt x="56" y="24"/>
                    <a:pt x="52" y="24"/>
                  </a:cubicBezTo>
                  <a:cubicBezTo>
                    <a:pt x="46" y="24"/>
                    <a:pt x="44" y="21"/>
                    <a:pt x="39" y="21"/>
                  </a:cubicBezTo>
                  <a:cubicBezTo>
                    <a:pt x="34" y="21"/>
                    <a:pt x="30" y="25"/>
                    <a:pt x="22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81"/>
            <p:cNvSpPr>
              <a:spLocks/>
            </p:cNvSpPr>
            <p:nvPr/>
          </p:nvSpPr>
          <p:spPr bwMode="auto">
            <a:xfrm>
              <a:off x="3040063" y="1666875"/>
              <a:ext cx="17463" cy="2063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14" y="6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12" y="9"/>
                    <a:pt x="11" y="15"/>
                    <a:pt x="6" y="15"/>
                  </a:cubicBezTo>
                  <a:cubicBezTo>
                    <a:pt x="5" y="15"/>
                    <a:pt x="0" y="9"/>
                    <a:pt x="0" y="9"/>
                  </a:cubicBezTo>
                  <a:cubicBezTo>
                    <a:pt x="0" y="1"/>
                    <a:pt x="10" y="0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82"/>
            <p:cNvSpPr>
              <a:spLocks/>
            </p:cNvSpPr>
            <p:nvPr/>
          </p:nvSpPr>
          <p:spPr bwMode="auto">
            <a:xfrm>
              <a:off x="3136900" y="1509713"/>
              <a:ext cx="19050" cy="1111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5" y="8"/>
                </a:cxn>
              </a:cxnLst>
              <a:rect l="0" t="0" r="r" b="b"/>
              <a:pathLst>
                <a:path w="14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9" y="0"/>
                    <a:pt x="13" y="5"/>
                    <a:pt x="14" y="7"/>
                  </a:cubicBezTo>
                  <a:cubicBezTo>
                    <a:pt x="8" y="8"/>
                    <a:pt x="10" y="8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Freeform 83"/>
            <p:cNvSpPr>
              <a:spLocks/>
            </p:cNvSpPr>
            <p:nvPr/>
          </p:nvSpPr>
          <p:spPr bwMode="auto">
            <a:xfrm>
              <a:off x="3052763" y="1476375"/>
              <a:ext cx="20638" cy="1270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5" y="0"/>
                </a:cxn>
                <a:cxn ang="0">
                  <a:pos x="5" y="10"/>
                </a:cxn>
              </a:cxnLst>
              <a:rect l="0" t="0" r="r" b="b"/>
              <a:pathLst>
                <a:path w="15" h="10">
                  <a:moveTo>
                    <a:pt x="5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4" y="6"/>
                    <a:pt x="10" y="10"/>
                    <a:pt x="5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84"/>
            <p:cNvSpPr>
              <a:spLocks/>
            </p:cNvSpPr>
            <p:nvPr/>
          </p:nvSpPr>
          <p:spPr bwMode="auto">
            <a:xfrm>
              <a:off x="2876550" y="1335088"/>
              <a:ext cx="482600" cy="347663"/>
            </a:xfrm>
            <a:custGeom>
              <a:avLst/>
              <a:gdLst/>
              <a:ahLst/>
              <a:cxnLst>
                <a:cxn ang="0">
                  <a:pos x="333" y="196"/>
                </a:cxn>
                <a:cxn ang="0">
                  <a:pos x="281" y="171"/>
                </a:cxn>
                <a:cxn ang="0">
                  <a:pos x="289" y="177"/>
                </a:cxn>
                <a:cxn ang="0">
                  <a:pos x="283" y="184"/>
                </a:cxn>
                <a:cxn ang="0">
                  <a:pos x="298" y="201"/>
                </a:cxn>
                <a:cxn ang="0">
                  <a:pos x="318" y="206"/>
                </a:cxn>
                <a:cxn ang="0">
                  <a:pos x="326" y="225"/>
                </a:cxn>
                <a:cxn ang="0">
                  <a:pos x="278" y="225"/>
                </a:cxn>
                <a:cxn ang="0">
                  <a:pos x="304" y="256"/>
                </a:cxn>
                <a:cxn ang="0">
                  <a:pos x="295" y="256"/>
                </a:cxn>
                <a:cxn ang="0">
                  <a:pos x="233" y="226"/>
                </a:cxn>
                <a:cxn ang="0">
                  <a:pos x="190" y="210"/>
                </a:cxn>
                <a:cxn ang="0">
                  <a:pos x="169" y="214"/>
                </a:cxn>
                <a:cxn ang="0">
                  <a:pos x="168" y="189"/>
                </a:cxn>
                <a:cxn ang="0">
                  <a:pos x="207" y="183"/>
                </a:cxn>
                <a:cxn ang="0">
                  <a:pos x="210" y="167"/>
                </a:cxn>
                <a:cxn ang="0">
                  <a:pos x="186" y="115"/>
                </a:cxn>
                <a:cxn ang="0">
                  <a:pos x="168" y="115"/>
                </a:cxn>
                <a:cxn ang="0">
                  <a:pos x="146" y="85"/>
                </a:cxn>
                <a:cxn ang="0">
                  <a:pos x="122" y="91"/>
                </a:cxn>
                <a:cxn ang="0">
                  <a:pos x="41" y="82"/>
                </a:cxn>
                <a:cxn ang="0">
                  <a:pos x="11" y="69"/>
                </a:cxn>
                <a:cxn ang="0">
                  <a:pos x="30" y="65"/>
                </a:cxn>
                <a:cxn ang="0">
                  <a:pos x="0" y="48"/>
                </a:cxn>
                <a:cxn ang="0">
                  <a:pos x="11" y="16"/>
                </a:cxn>
                <a:cxn ang="0">
                  <a:pos x="61" y="4"/>
                </a:cxn>
                <a:cxn ang="0">
                  <a:pos x="46" y="32"/>
                </a:cxn>
                <a:cxn ang="0">
                  <a:pos x="50" y="47"/>
                </a:cxn>
                <a:cxn ang="0">
                  <a:pos x="55" y="26"/>
                </a:cxn>
                <a:cxn ang="0">
                  <a:pos x="120" y="29"/>
                </a:cxn>
                <a:cxn ang="0">
                  <a:pos x="128" y="34"/>
                </a:cxn>
                <a:cxn ang="0">
                  <a:pos x="156" y="27"/>
                </a:cxn>
                <a:cxn ang="0">
                  <a:pos x="217" y="56"/>
                </a:cxn>
                <a:cxn ang="0">
                  <a:pos x="242" y="65"/>
                </a:cxn>
                <a:cxn ang="0">
                  <a:pos x="273" y="85"/>
                </a:cxn>
                <a:cxn ang="0">
                  <a:pos x="293" y="95"/>
                </a:cxn>
                <a:cxn ang="0">
                  <a:pos x="291" y="102"/>
                </a:cxn>
                <a:cxn ang="0">
                  <a:pos x="283" y="116"/>
                </a:cxn>
                <a:cxn ang="0">
                  <a:pos x="317" y="135"/>
                </a:cxn>
                <a:cxn ang="0">
                  <a:pos x="342" y="153"/>
                </a:cxn>
                <a:cxn ang="0">
                  <a:pos x="362" y="165"/>
                </a:cxn>
                <a:cxn ang="0">
                  <a:pos x="349" y="178"/>
                </a:cxn>
              </a:cxnLst>
              <a:rect l="0" t="0" r="r" b="b"/>
              <a:pathLst>
                <a:path w="362" h="261">
                  <a:moveTo>
                    <a:pt x="339" y="184"/>
                  </a:moveTo>
                  <a:cubicBezTo>
                    <a:pt x="339" y="189"/>
                    <a:pt x="338" y="196"/>
                    <a:pt x="333" y="196"/>
                  </a:cubicBezTo>
                  <a:cubicBezTo>
                    <a:pt x="311" y="196"/>
                    <a:pt x="311" y="166"/>
                    <a:pt x="289" y="166"/>
                  </a:cubicBezTo>
                  <a:cubicBezTo>
                    <a:pt x="287" y="166"/>
                    <a:pt x="281" y="171"/>
                    <a:pt x="281" y="171"/>
                  </a:cubicBezTo>
                  <a:cubicBezTo>
                    <a:pt x="284" y="173"/>
                    <a:pt x="285" y="173"/>
                    <a:pt x="289" y="172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7" y="178"/>
                    <a:pt x="284" y="178"/>
                    <a:pt x="283" y="177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9" y="189"/>
                    <a:pt x="295" y="199"/>
                    <a:pt x="298" y="201"/>
                  </a:cubicBezTo>
                  <a:cubicBezTo>
                    <a:pt x="307" y="204"/>
                    <a:pt x="310" y="198"/>
                    <a:pt x="311" y="206"/>
                  </a:cubicBezTo>
                  <a:cubicBezTo>
                    <a:pt x="315" y="206"/>
                    <a:pt x="315" y="206"/>
                    <a:pt x="318" y="206"/>
                  </a:cubicBezTo>
                  <a:cubicBezTo>
                    <a:pt x="318" y="213"/>
                    <a:pt x="318" y="213"/>
                    <a:pt x="318" y="215"/>
                  </a:cubicBezTo>
                  <a:cubicBezTo>
                    <a:pt x="318" y="218"/>
                    <a:pt x="326" y="220"/>
                    <a:pt x="326" y="225"/>
                  </a:cubicBezTo>
                  <a:cubicBezTo>
                    <a:pt x="326" y="229"/>
                    <a:pt x="321" y="238"/>
                    <a:pt x="319" y="242"/>
                  </a:cubicBezTo>
                  <a:cubicBezTo>
                    <a:pt x="311" y="242"/>
                    <a:pt x="283" y="231"/>
                    <a:pt x="278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9" y="234"/>
                    <a:pt x="304" y="243"/>
                    <a:pt x="304" y="256"/>
                  </a:cubicBezTo>
                  <a:cubicBezTo>
                    <a:pt x="304" y="259"/>
                    <a:pt x="301" y="261"/>
                    <a:pt x="299" y="261"/>
                  </a:cubicBezTo>
                  <a:cubicBezTo>
                    <a:pt x="297" y="261"/>
                    <a:pt x="296" y="256"/>
                    <a:pt x="295" y="256"/>
                  </a:cubicBezTo>
                  <a:cubicBezTo>
                    <a:pt x="282" y="249"/>
                    <a:pt x="274" y="252"/>
                    <a:pt x="263" y="245"/>
                  </a:cubicBezTo>
                  <a:cubicBezTo>
                    <a:pt x="252" y="239"/>
                    <a:pt x="226" y="240"/>
                    <a:pt x="233" y="226"/>
                  </a:cubicBezTo>
                  <a:cubicBezTo>
                    <a:pt x="219" y="219"/>
                    <a:pt x="212" y="211"/>
                    <a:pt x="199" y="204"/>
                  </a:cubicBezTo>
                  <a:cubicBezTo>
                    <a:pt x="197" y="207"/>
                    <a:pt x="194" y="210"/>
                    <a:pt x="190" y="210"/>
                  </a:cubicBezTo>
                  <a:cubicBezTo>
                    <a:pt x="186" y="210"/>
                    <a:pt x="187" y="207"/>
                    <a:pt x="183" y="207"/>
                  </a:cubicBezTo>
                  <a:cubicBezTo>
                    <a:pt x="177" y="207"/>
                    <a:pt x="175" y="214"/>
                    <a:pt x="169" y="214"/>
                  </a:cubicBezTo>
                  <a:cubicBezTo>
                    <a:pt x="165" y="214"/>
                    <a:pt x="150" y="208"/>
                    <a:pt x="150" y="201"/>
                  </a:cubicBezTo>
                  <a:cubicBezTo>
                    <a:pt x="150" y="197"/>
                    <a:pt x="162" y="189"/>
                    <a:pt x="168" y="189"/>
                  </a:cubicBezTo>
                  <a:cubicBezTo>
                    <a:pt x="176" y="189"/>
                    <a:pt x="183" y="189"/>
                    <a:pt x="187" y="189"/>
                  </a:cubicBezTo>
                  <a:cubicBezTo>
                    <a:pt x="191" y="189"/>
                    <a:pt x="202" y="187"/>
                    <a:pt x="207" y="183"/>
                  </a:cubicBezTo>
                  <a:cubicBezTo>
                    <a:pt x="205" y="182"/>
                    <a:pt x="199" y="178"/>
                    <a:pt x="199" y="174"/>
                  </a:cubicBezTo>
                  <a:cubicBezTo>
                    <a:pt x="199" y="167"/>
                    <a:pt x="207" y="171"/>
                    <a:pt x="210" y="167"/>
                  </a:cubicBezTo>
                  <a:cubicBezTo>
                    <a:pt x="214" y="163"/>
                    <a:pt x="223" y="154"/>
                    <a:pt x="223" y="148"/>
                  </a:cubicBezTo>
                  <a:cubicBezTo>
                    <a:pt x="223" y="136"/>
                    <a:pt x="195" y="115"/>
                    <a:pt x="186" y="115"/>
                  </a:cubicBezTo>
                  <a:cubicBezTo>
                    <a:pt x="180" y="115"/>
                    <a:pt x="177" y="120"/>
                    <a:pt x="172" y="120"/>
                  </a:cubicBezTo>
                  <a:cubicBezTo>
                    <a:pt x="170" y="120"/>
                    <a:pt x="168" y="115"/>
                    <a:pt x="168" y="115"/>
                  </a:cubicBezTo>
                  <a:cubicBezTo>
                    <a:pt x="168" y="110"/>
                    <a:pt x="176" y="109"/>
                    <a:pt x="179" y="109"/>
                  </a:cubicBezTo>
                  <a:cubicBezTo>
                    <a:pt x="175" y="105"/>
                    <a:pt x="151" y="85"/>
                    <a:pt x="146" y="85"/>
                  </a:cubicBezTo>
                  <a:cubicBezTo>
                    <a:pt x="140" y="85"/>
                    <a:pt x="133" y="101"/>
                    <a:pt x="125" y="101"/>
                  </a:cubicBezTo>
                  <a:cubicBezTo>
                    <a:pt x="120" y="101"/>
                    <a:pt x="121" y="94"/>
                    <a:pt x="122" y="91"/>
                  </a:cubicBezTo>
                  <a:cubicBezTo>
                    <a:pt x="108" y="90"/>
                    <a:pt x="75" y="91"/>
                    <a:pt x="55" y="91"/>
                  </a:cubicBezTo>
                  <a:cubicBezTo>
                    <a:pt x="51" y="91"/>
                    <a:pt x="44" y="86"/>
                    <a:pt x="41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8" y="76"/>
                    <a:pt x="11" y="75"/>
                    <a:pt x="11" y="69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6" y="62"/>
                    <a:pt x="6" y="60"/>
                    <a:pt x="6" y="60"/>
                  </a:cubicBezTo>
                  <a:cubicBezTo>
                    <a:pt x="6" y="60"/>
                    <a:pt x="0" y="52"/>
                    <a:pt x="0" y="48"/>
                  </a:cubicBezTo>
                  <a:cubicBezTo>
                    <a:pt x="0" y="36"/>
                    <a:pt x="2" y="33"/>
                    <a:pt x="8" y="29"/>
                  </a:cubicBezTo>
                  <a:cubicBezTo>
                    <a:pt x="12" y="26"/>
                    <a:pt x="10" y="18"/>
                    <a:pt x="11" y="16"/>
                  </a:cubicBezTo>
                  <a:cubicBezTo>
                    <a:pt x="20" y="7"/>
                    <a:pt x="32" y="0"/>
                    <a:pt x="47" y="0"/>
                  </a:cubicBezTo>
                  <a:cubicBezTo>
                    <a:pt x="47" y="0"/>
                    <a:pt x="61" y="4"/>
                    <a:pt x="61" y="4"/>
                  </a:cubicBezTo>
                  <a:cubicBezTo>
                    <a:pt x="57" y="14"/>
                    <a:pt x="42" y="14"/>
                    <a:pt x="42" y="27"/>
                  </a:cubicBezTo>
                  <a:cubicBezTo>
                    <a:pt x="42" y="30"/>
                    <a:pt x="44" y="32"/>
                    <a:pt x="46" y="32"/>
                  </a:cubicBezTo>
                  <a:cubicBezTo>
                    <a:pt x="45" y="35"/>
                    <a:pt x="46" y="40"/>
                    <a:pt x="46" y="40"/>
                  </a:cubicBezTo>
                  <a:cubicBezTo>
                    <a:pt x="46" y="43"/>
                    <a:pt x="45" y="47"/>
                    <a:pt x="50" y="47"/>
                  </a:cubicBezTo>
                  <a:cubicBezTo>
                    <a:pt x="53" y="47"/>
                    <a:pt x="59" y="42"/>
                    <a:pt x="59" y="38"/>
                  </a:cubicBezTo>
                  <a:cubicBezTo>
                    <a:pt x="59" y="34"/>
                    <a:pt x="55" y="31"/>
                    <a:pt x="55" y="26"/>
                  </a:cubicBezTo>
                  <a:cubicBezTo>
                    <a:pt x="55" y="10"/>
                    <a:pt x="84" y="4"/>
                    <a:pt x="102" y="4"/>
                  </a:cubicBezTo>
                  <a:cubicBezTo>
                    <a:pt x="113" y="4"/>
                    <a:pt x="120" y="20"/>
                    <a:pt x="120" y="29"/>
                  </a:cubicBezTo>
                  <a:cubicBezTo>
                    <a:pt x="120" y="31"/>
                    <a:pt x="117" y="38"/>
                    <a:pt x="120" y="38"/>
                  </a:cubicBezTo>
                  <a:cubicBezTo>
                    <a:pt x="122" y="38"/>
                    <a:pt x="124" y="34"/>
                    <a:pt x="128" y="34"/>
                  </a:cubicBezTo>
                  <a:cubicBezTo>
                    <a:pt x="133" y="34"/>
                    <a:pt x="135" y="38"/>
                    <a:pt x="138" y="38"/>
                  </a:cubicBezTo>
                  <a:cubicBezTo>
                    <a:pt x="146" y="38"/>
                    <a:pt x="148" y="27"/>
                    <a:pt x="156" y="27"/>
                  </a:cubicBezTo>
                  <a:cubicBezTo>
                    <a:pt x="165" y="27"/>
                    <a:pt x="183" y="30"/>
                    <a:pt x="189" y="34"/>
                  </a:cubicBezTo>
                  <a:cubicBezTo>
                    <a:pt x="199" y="41"/>
                    <a:pt x="202" y="56"/>
                    <a:pt x="217" y="56"/>
                  </a:cubicBezTo>
                  <a:cubicBezTo>
                    <a:pt x="223" y="56"/>
                    <a:pt x="224" y="56"/>
                    <a:pt x="228" y="56"/>
                  </a:cubicBezTo>
                  <a:cubicBezTo>
                    <a:pt x="232" y="56"/>
                    <a:pt x="243" y="57"/>
                    <a:pt x="242" y="65"/>
                  </a:cubicBezTo>
                  <a:cubicBezTo>
                    <a:pt x="254" y="69"/>
                    <a:pt x="261" y="76"/>
                    <a:pt x="273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6" y="85"/>
                    <a:pt x="281" y="85"/>
                    <a:pt x="281" y="85"/>
                  </a:cubicBezTo>
                  <a:cubicBezTo>
                    <a:pt x="287" y="85"/>
                    <a:pt x="290" y="89"/>
                    <a:pt x="293" y="95"/>
                  </a:cubicBezTo>
                  <a:cubicBezTo>
                    <a:pt x="287" y="96"/>
                    <a:pt x="281" y="96"/>
                    <a:pt x="277" y="101"/>
                  </a:cubicBezTo>
                  <a:cubicBezTo>
                    <a:pt x="285" y="102"/>
                    <a:pt x="287" y="102"/>
                    <a:pt x="291" y="102"/>
                  </a:cubicBezTo>
                  <a:cubicBezTo>
                    <a:pt x="293" y="102"/>
                    <a:pt x="296" y="103"/>
                    <a:pt x="297" y="106"/>
                  </a:cubicBezTo>
                  <a:cubicBezTo>
                    <a:pt x="290" y="110"/>
                    <a:pt x="287" y="110"/>
                    <a:pt x="283" y="116"/>
                  </a:cubicBezTo>
                  <a:cubicBezTo>
                    <a:pt x="287" y="118"/>
                    <a:pt x="289" y="120"/>
                    <a:pt x="295" y="120"/>
                  </a:cubicBezTo>
                  <a:cubicBezTo>
                    <a:pt x="296" y="130"/>
                    <a:pt x="308" y="134"/>
                    <a:pt x="317" y="135"/>
                  </a:cubicBezTo>
                  <a:cubicBezTo>
                    <a:pt x="318" y="143"/>
                    <a:pt x="320" y="151"/>
                    <a:pt x="327" y="151"/>
                  </a:cubicBezTo>
                  <a:cubicBezTo>
                    <a:pt x="337" y="151"/>
                    <a:pt x="339" y="145"/>
                    <a:pt x="342" y="153"/>
                  </a:cubicBezTo>
                  <a:cubicBezTo>
                    <a:pt x="344" y="155"/>
                    <a:pt x="348" y="155"/>
                    <a:pt x="350" y="155"/>
                  </a:cubicBezTo>
                  <a:cubicBezTo>
                    <a:pt x="359" y="155"/>
                    <a:pt x="362" y="158"/>
                    <a:pt x="362" y="165"/>
                  </a:cubicBezTo>
                  <a:cubicBezTo>
                    <a:pt x="362" y="171"/>
                    <a:pt x="355" y="173"/>
                    <a:pt x="349" y="173"/>
                  </a:cubicBezTo>
                  <a:cubicBezTo>
                    <a:pt x="349" y="178"/>
                    <a:pt x="349" y="176"/>
                    <a:pt x="349" y="178"/>
                  </a:cubicBezTo>
                  <a:cubicBezTo>
                    <a:pt x="349" y="180"/>
                    <a:pt x="348" y="184"/>
                    <a:pt x="339" y="1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85"/>
            <p:cNvSpPr>
              <a:spLocks/>
            </p:cNvSpPr>
            <p:nvPr/>
          </p:nvSpPr>
          <p:spPr bwMode="auto">
            <a:xfrm>
              <a:off x="3073400" y="1635125"/>
              <a:ext cx="14288" cy="1270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6" y="9"/>
                    <a:pt x="5" y="9"/>
                    <a:pt x="0" y="6"/>
                  </a:cubicBezTo>
                  <a:cubicBezTo>
                    <a:pt x="5" y="0"/>
                    <a:pt x="5" y="3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Freeform 86"/>
            <p:cNvSpPr>
              <a:spLocks/>
            </p:cNvSpPr>
            <p:nvPr/>
          </p:nvSpPr>
          <p:spPr bwMode="auto">
            <a:xfrm>
              <a:off x="2974975" y="1568450"/>
              <a:ext cx="1270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9" y="9"/>
                </a:cxn>
                <a:cxn ang="0">
                  <a:pos x="1" y="2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6" y="0"/>
                    <a:pt x="6" y="5"/>
                    <a:pt x="9" y="9"/>
                  </a:cubicBezTo>
                  <a:cubicBezTo>
                    <a:pt x="4" y="9"/>
                    <a:pt x="0" y="5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Freeform 87"/>
            <p:cNvSpPr>
              <a:spLocks/>
            </p:cNvSpPr>
            <p:nvPr/>
          </p:nvSpPr>
          <p:spPr bwMode="auto">
            <a:xfrm>
              <a:off x="2847975" y="985838"/>
              <a:ext cx="514350" cy="269875"/>
            </a:xfrm>
            <a:custGeom>
              <a:avLst/>
              <a:gdLst/>
              <a:ahLst/>
              <a:cxnLst>
                <a:cxn ang="0">
                  <a:pos x="307" y="16"/>
                </a:cxn>
                <a:cxn ang="0">
                  <a:pos x="350" y="9"/>
                </a:cxn>
                <a:cxn ang="0">
                  <a:pos x="386" y="28"/>
                </a:cxn>
                <a:cxn ang="0">
                  <a:pos x="313" y="51"/>
                </a:cxn>
                <a:cxn ang="0">
                  <a:pos x="295" y="74"/>
                </a:cxn>
                <a:cxn ang="0">
                  <a:pos x="231" y="108"/>
                </a:cxn>
                <a:cxn ang="0">
                  <a:pos x="216" y="118"/>
                </a:cxn>
                <a:cxn ang="0">
                  <a:pos x="216" y="137"/>
                </a:cxn>
                <a:cxn ang="0">
                  <a:pos x="174" y="157"/>
                </a:cxn>
                <a:cxn ang="0">
                  <a:pos x="158" y="184"/>
                </a:cxn>
                <a:cxn ang="0">
                  <a:pos x="176" y="188"/>
                </a:cxn>
                <a:cxn ang="0">
                  <a:pos x="126" y="197"/>
                </a:cxn>
                <a:cxn ang="0">
                  <a:pos x="80" y="201"/>
                </a:cxn>
                <a:cxn ang="0">
                  <a:pos x="33" y="197"/>
                </a:cxn>
                <a:cxn ang="0">
                  <a:pos x="60" y="176"/>
                </a:cxn>
                <a:cxn ang="0">
                  <a:pos x="57" y="158"/>
                </a:cxn>
                <a:cxn ang="0">
                  <a:pos x="92" y="170"/>
                </a:cxn>
                <a:cxn ang="0">
                  <a:pos x="66" y="148"/>
                </a:cxn>
                <a:cxn ang="0">
                  <a:pos x="55" y="151"/>
                </a:cxn>
                <a:cxn ang="0">
                  <a:pos x="68" y="131"/>
                </a:cxn>
                <a:cxn ang="0">
                  <a:pos x="62" y="97"/>
                </a:cxn>
                <a:cxn ang="0">
                  <a:pos x="67" y="89"/>
                </a:cxn>
                <a:cxn ang="0">
                  <a:pos x="97" y="90"/>
                </a:cxn>
                <a:cxn ang="0">
                  <a:pos x="108" y="91"/>
                </a:cxn>
                <a:cxn ang="0">
                  <a:pos x="133" y="86"/>
                </a:cxn>
                <a:cxn ang="0">
                  <a:pos x="147" y="74"/>
                </a:cxn>
                <a:cxn ang="0">
                  <a:pos x="99" y="81"/>
                </a:cxn>
                <a:cxn ang="0">
                  <a:pos x="72" y="76"/>
                </a:cxn>
                <a:cxn ang="0">
                  <a:pos x="57" y="81"/>
                </a:cxn>
                <a:cxn ang="0">
                  <a:pos x="44" y="67"/>
                </a:cxn>
                <a:cxn ang="0">
                  <a:pos x="51" y="53"/>
                </a:cxn>
                <a:cxn ang="0">
                  <a:pos x="25" y="60"/>
                </a:cxn>
                <a:cxn ang="0">
                  <a:pos x="29" y="49"/>
                </a:cxn>
                <a:cxn ang="0">
                  <a:pos x="9" y="52"/>
                </a:cxn>
                <a:cxn ang="0">
                  <a:pos x="44" y="36"/>
                </a:cxn>
                <a:cxn ang="0">
                  <a:pos x="57" y="32"/>
                </a:cxn>
                <a:cxn ang="0">
                  <a:pos x="104" y="32"/>
                </a:cxn>
                <a:cxn ang="0">
                  <a:pos x="135" y="11"/>
                </a:cxn>
                <a:cxn ang="0">
                  <a:pos x="196" y="6"/>
                </a:cxn>
                <a:cxn ang="0">
                  <a:pos x="218" y="8"/>
                </a:cxn>
                <a:cxn ang="0">
                  <a:pos x="245" y="3"/>
                </a:cxn>
                <a:cxn ang="0">
                  <a:pos x="315" y="11"/>
                </a:cxn>
              </a:cxnLst>
              <a:rect l="0" t="0" r="r" b="b"/>
              <a:pathLst>
                <a:path w="386" h="203">
                  <a:moveTo>
                    <a:pt x="315" y="11"/>
                  </a:moveTo>
                  <a:cubicBezTo>
                    <a:pt x="312" y="14"/>
                    <a:pt x="310" y="15"/>
                    <a:pt x="307" y="16"/>
                  </a:cubicBezTo>
                  <a:cubicBezTo>
                    <a:pt x="342" y="6"/>
                    <a:pt x="342" y="6"/>
                    <a:pt x="342" y="6"/>
                  </a:cubicBezTo>
                  <a:cubicBezTo>
                    <a:pt x="345" y="7"/>
                    <a:pt x="347" y="8"/>
                    <a:pt x="350" y="9"/>
                  </a:cubicBezTo>
                  <a:cubicBezTo>
                    <a:pt x="355" y="11"/>
                    <a:pt x="355" y="14"/>
                    <a:pt x="358" y="17"/>
                  </a:cubicBezTo>
                  <a:cubicBezTo>
                    <a:pt x="363" y="22"/>
                    <a:pt x="386" y="20"/>
                    <a:pt x="386" y="28"/>
                  </a:cubicBezTo>
                  <a:cubicBezTo>
                    <a:pt x="386" y="33"/>
                    <a:pt x="378" y="32"/>
                    <a:pt x="375" y="34"/>
                  </a:cubicBezTo>
                  <a:cubicBezTo>
                    <a:pt x="358" y="48"/>
                    <a:pt x="336" y="40"/>
                    <a:pt x="313" y="51"/>
                  </a:cubicBezTo>
                  <a:cubicBezTo>
                    <a:pt x="317" y="56"/>
                    <a:pt x="335" y="52"/>
                    <a:pt x="346" y="52"/>
                  </a:cubicBezTo>
                  <a:cubicBezTo>
                    <a:pt x="336" y="63"/>
                    <a:pt x="311" y="69"/>
                    <a:pt x="295" y="74"/>
                  </a:cubicBezTo>
                  <a:cubicBezTo>
                    <a:pt x="277" y="80"/>
                    <a:pt x="267" y="97"/>
                    <a:pt x="254" y="107"/>
                  </a:cubicBezTo>
                  <a:cubicBezTo>
                    <a:pt x="248" y="112"/>
                    <a:pt x="238" y="106"/>
                    <a:pt x="231" y="108"/>
                  </a:cubicBezTo>
                  <a:cubicBezTo>
                    <a:pt x="221" y="112"/>
                    <a:pt x="210" y="112"/>
                    <a:pt x="203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28"/>
                    <a:pt x="211" y="127"/>
                    <a:pt x="203" y="126"/>
                  </a:cubicBezTo>
                  <a:cubicBezTo>
                    <a:pt x="208" y="129"/>
                    <a:pt x="213" y="131"/>
                    <a:pt x="216" y="137"/>
                  </a:cubicBezTo>
                  <a:cubicBezTo>
                    <a:pt x="206" y="141"/>
                    <a:pt x="203" y="152"/>
                    <a:pt x="196" y="157"/>
                  </a:cubicBezTo>
                  <a:cubicBezTo>
                    <a:pt x="177" y="157"/>
                    <a:pt x="177" y="157"/>
                    <a:pt x="174" y="157"/>
                  </a:cubicBezTo>
                  <a:cubicBezTo>
                    <a:pt x="175" y="160"/>
                    <a:pt x="177" y="161"/>
                    <a:pt x="177" y="164"/>
                  </a:cubicBezTo>
                  <a:cubicBezTo>
                    <a:pt x="177" y="178"/>
                    <a:pt x="158" y="169"/>
                    <a:pt x="158" y="184"/>
                  </a:cubicBezTo>
                  <a:cubicBezTo>
                    <a:pt x="165" y="184"/>
                    <a:pt x="166" y="184"/>
                    <a:pt x="169" y="184"/>
                  </a:cubicBezTo>
                  <a:cubicBezTo>
                    <a:pt x="171" y="184"/>
                    <a:pt x="176" y="184"/>
                    <a:pt x="176" y="188"/>
                  </a:cubicBezTo>
                  <a:cubicBezTo>
                    <a:pt x="176" y="195"/>
                    <a:pt x="151" y="203"/>
                    <a:pt x="141" y="203"/>
                  </a:cubicBezTo>
                  <a:cubicBezTo>
                    <a:pt x="131" y="203"/>
                    <a:pt x="135" y="197"/>
                    <a:pt x="126" y="197"/>
                  </a:cubicBezTo>
                  <a:cubicBezTo>
                    <a:pt x="113" y="197"/>
                    <a:pt x="104" y="197"/>
                    <a:pt x="93" y="197"/>
                  </a:cubicBezTo>
                  <a:cubicBezTo>
                    <a:pt x="89" y="197"/>
                    <a:pt x="86" y="201"/>
                    <a:pt x="80" y="201"/>
                  </a:cubicBezTo>
                  <a:cubicBezTo>
                    <a:pt x="65" y="201"/>
                    <a:pt x="53" y="197"/>
                    <a:pt x="38" y="192"/>
                  </a:cubicBezTo>
                  <a:cubicBezTo>
                    <a:pt x="37" y="194"/>
                    <a:pt x="35" y="197"/>
                    <a:pt x="33" y="197"/>
                  </a:cubicBezTo>
                  <a:cubicBezTo>
                    <a:pt x="29" y="197"/>
                    <a:pt x="28" y="194"/>
                    <a:pt x="28" y="193"/>
                  </a:cubicBezTo>
                  <a:cubicBezTo>
                    <a:pt x="28" y="176"/>
                    <a:pt x="51" y="182"/>
                    <a:pt x="60" y="176"/>
                  </a:cubicBezTo>
                  <a:cubicBezTo>
                    <a:pt x="55" y="172"/>
                    <a:pt x="46" y="170"/>
                    <a:pt x="46" y="162"/>
                  </a:cubicBezTo>
                  <a:cubicBezTo>
                    <a:pt x="46" y="156"/>
                    <a:pt x="52" y="158"/>
                    <a:pt x="57" y="158"/>
                  </a:cubicBezTo>
                  <a:cubicBezTo>
                    <a:pt x="71" y="158"/>
                    <a:pt x="76" y="165"/>
                    <a:pt x="84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6" y="164"/>
                    <a:pt x="72" y="159"/>
                    <a:pt x="72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3" y="149"/>
                    <a:pt x="63" y="149"/>
                    <a:pt x="6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8" y="138"/>
                    <a:pt x="61" y="134"/>
                    <a:pt x="68" y="131"/>
                  </a:cubicBezTo>
                  <a:cubicBezTo>
                    <a:pt x="79" y="128"/>
                    <a:pt x="92" y="132"/>
                    <a:pt x="92" y="119"/>
                  </a:cubicBezTo>
                  <a:cubicBezTo>
                    <a:pt x="92" y="105"/>
                    <a:pt x="62" y="105"/>
                    <a:pt x="62" y="97"/>
                  </a:cubicBezTo>
                  <a:cubicBezTo>
                    <a:pt x="62" y="93"/>
                    <a:pt x="69" y="94"/>
                    <a:pt x="73" y="94"/>
                  </a:cubicBezTo>
                  <a:cubicBezTo>
                    <a:pt x="68" y="94"/>
                    <a:pt x="67" y="92"/>
                    <a:pt x="67" y="89"/>
                  </a:cubicBezTo>
                  <a:cubicBezTo>
                    <a:pt x="69" y="88"/>
                    <a:pt x="71" y="89"/>
                    <a:pt x="73" y="89"/>
                  </a:cubicBezTo>
                  <a:cubicBezTo>
                    <a:pt x="78" y="89"/>
                    <a:pt x="88" y="87"/>
                    <a:pt x="97" y="90"/>
                  </a:cubicBezTo>
                  <a:cubicBezTo>
                    <a:pt x="108" y="93"/>
                    <a:pt x="112" y="106"/>
                    <a:pt x="124" y="104"/>
                  </a:cubicBezTo>
                  <a:cubicBezTo>
                    <a:pt x="122" y="102"/>
                    <a:pt x="108" y="93"/>
                    <a:pt x="108" y="91"/>
                  </a:cubicBezTo>
                  <a:cubicBezTo>
                    <a:pt x="108" y="89"/>
                    <a:pt x="110" y="88"/>
                    <a:pt x="111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41" y="83"/>
                    <a:pt x="149" y="81"/>
                    <a:pt x="154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38" y="81"/>
                    <a:pt x="128" y="84"/>
                    <a:pt x="114" y="84"/>
                  </a:cubicBezTo>
                  <a:cubicBezTo>
                    <a:pt x="106" y="84"/>
                    <a:pt x="103" y="81"/>
                    <a:pt x="99" y="81"/>
                  </a:cubicBezTo>
                  <a:cubicBezTo>
                    <a:pt x="95" y="81"/>
                    <a:pt x="93" y="85"/>
                    <a:pt x="90" y="85"/>
                  </a:cubicBezTo>
                  <a:cubicBezTo>
                    <a:pt x="81" y="85"/>
                    <a:pt x="70" y="82"/>
                    <a:pt x="72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3" y="78"/>
                    <a:pt x="61" y="81"/>
                    <a:pt x="57" y="81"/>
                  </a:cubicBezTo>
                  <a:cubicBezTo>
                    <a:pt x="48" y="81"/>
                    <a:pt x="36" y="75"/>
                    <a:pt x="33" y="71"/>
                  </a:cubicBezTo>
                  <a:cubicBezTo>
                    <a:pt x="36" y="69"/>
                    <a:pt x="39" y="67"/>
                    <a:pt x="44" y="67"/>
                  </a:cubicBezTo>
                  <a:cubicBezTo>
                    <a:pt x="36" y="67"/>
                    <a:pt x="27" y="66"/>
                    <a:pt x="24" y="67"/>
                  </a:cubicBezTo>
                  <a:cubicBezTo>
                    <a:pt x="29" y="55"/>
                    <a:pt x="40" y="56"/>
                    <a:pt x="51" y="53"/>
                  </a:cubicBezTo>
                  <a:cubicBezTo>
                    <a:pt x="47" y="52"/>
                    <a:pt x="46" y="52"/>
                    <a:pt x="42" y="52"/>
                  </a:cubicBezTo>
                  <a:cubicBezTo>
                    <a:pt x="33" y="52"/>
                    <a:pt x="33" y="60"/>
                    <a:pt x="25" y="60"/>
                  </a:cubicBezTo>
                  <a:cubicBezTo>
                    <a:pt x="22" y="60"/>
                    <a:pt x="18" y="57"/>
                    <a:pt x="17" y="56"/>
                  </a:cubicBezTo>
                  <a:cubicBezTo>
                    <a:pt x="21" y="52"/>
                    <a:pt x="24" y="51"/>
                    <a:pt x="29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7" y="52"/>
                    <a:pt x="2" y="52"/>
                    <a:pt x="0" y="52"/>
                  </a:cubicBezTo>
                  <a:cubicBezTo>
                    <a:pt x="2" y="41"/>
                    <a:pt x="31" y="36"/>
                    <a:pt x="44" y="36"/>
                  </a:cubicBezTo>
                  <a:cubicBezTo>
                    <a:pt x="49" y="36"/>
                    <a:pt x="52" y="36"/>
                    <a:pt x="53" y="36"/>
                  </a:cubicBezTo>
                  <a:cubicBezTo>
                    <a:pt x="55" y="36"/>
                    <a:pt x="57" y="34"/>
                    <a:pt x="57" y="32"/>
                  </a:cubicBezTo>
                  <a:cubicBezTo>
                    <a:pt x="71" y="32"/>
                    <a:pt x="65" y="22"/>
                    <a:pt x="74" y="22"/>
                  </a:cubicBezTo>
                  <a:cubicBezTo>
                    <a:pt x="83" y="22"/>
                    <a:pt x="100" y="31"/>
                    <a:pt x="104" y="32"/>
                  </a:cubicBezTo>
                  <a:cubicBezTo>
                    <a:pt x="108" y="22"/>
                    <a:pt x="113" y="12"/>
                    <a:pt x="126" y="12"/>
                  </a:cubicBezTo>
                  <a:cubicBezTo>
                    <a:pt x="134" y="12"/>
                    <a:pt x="129" y="16"/>
                    <a:pt x="135" y="11"/>
                  </a:cubicBezTo>
                  <a:cubicBezTo>
                    <a:pt x="137" y="7"/>
                    <a:pt x="141" y="6"/>
                    <a:pt x="145" y="6"/>
                  </a:cubicBezTo>
                  <a:cubicBezTo>
                    <a:pt x="168" y="6"/>
                    <a:pt x="173" y="6"/>
                    <a:pt x="196" y="6"/>
                  </a:cubicBezTo>
                  <a:cubicBezTo>
                    <a:pt x="197" y="4"/>
                    <a:pt x="199" y="3"/>
                    <a:pt x="201" y="3"/>
                  </a:cubicBezTo>
                  <a:cubicBezTo>
                    <a:pt x="209" y="3"/>
                    <a:pt x="211" y="8"/>
                    <a:pt x="218" y="8"/>
                  </a:cubicBezTo>
                  <a:cubicBezTo>
                    <a:pt x="224" y="8"/>
                    <a:pt x="226" y="0"/>
                    <a:pt x="232" y="0"/>
                  </a:cubicBezTo>
                  <a:cubicBezTo>
                    <a:pt x="239" y="0"/>
                    <a:pt x="241" y="3"/>
                    <a:pt x="245" y="3"/>
                  </a:cubicBezTo>
                  <a:cubicBezTo>
                    <a:pt x="250" y="3"/>
                    <a:pt x="253" y="3"/>
                    <a:pt x="258" y="3"/>
                  </a:cubicBezTo>
                  <a:cubicBezTo>
                    <a:pt x="268" y="3"/>
                    <a:pt x="306" y="2"/>
                    <a:pt x="315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Freeform 88"/>
            <p:cNvSpPr>
              <a:spLocks/>
            </p:cNvSpPr>
            <p:nvPr/>
          </p:nvSpPr>
          <p:spPr bwMode="auto">
            <a:xfrm>
              <a:off x="3170238" y="960438"/>
              <a:ext cx="1006475" cy="765175"/>
            </a:xfrm>
            <a:custGeom>
              <a:avLst/>
              <a:gdLst/>
              <a:ahLst/>
              <a:cxnLst>
                <a:cxn ang="0">
                  <a:pos x="280" y="372"/>
                </a:cxn>
                <a:cxn ang="0">
                  <a:pos x="267" y="360"/>
                </a:cxn>
                <a:cxn ang="0">
                  <a:pos x="228" y="336"/>
                </a:cxn>
                <a:cxn ang="0">
                  <a:pos x="215" y="302"/>
                </a:cxn>
                <a:cxn ang="0">
                  <a:pos x="109" y="219"/>
                </a:cxn>
                <a:cxn ang="0">
                  <a:pos x="73" y="223"/>
                </a:cxn>
                <a:cxn ang="0">
                  <a:pos x="43" y="217"/>
                </a:cxn>
                <a:cxn ang="0">
                  <a:pos x="19" y="202"/>
                </a:cxn>
                <a:cxn ang="0">
                  <a:pos x="51" y="190"/>
                </a:cxn>
                <a:cxn ang="0">
                  <a:pos x="64" y="180"/>
                </a:cxn>
                <a:cxn ang="0">
                  <a:pos x="0" y="166"/>
                </a:cxn>
                <a:cxn ang="0">
                  <a:pos x="84" y="141"/>
                </a:cxn>
                <a:cxn ang="0">
                  <a:pos x="72" y="102"/>
                </a:cxn>
                <a:cxn ang="0">
                  <a:pos x="144" y="59"/>
                </a:cxn>
                <a:cxn ang="0">
                  <a:pos x="237" y="56"/>
                </a:cxn>
                <a:cxn ang="0">
                  <a:pos x="260" y="53"/>
                </a:cxn>
                <a:cxn ang="0">
                  <a:pos x="274" y="38"/>
                </a:cxn>
                <a:cxn ang="0">
                  <a:pos x="309" y="36"/>
                </a:cxn>
                <a:cxn ang="0">
                  <a:pos x="355" y="15"/>
                </a:cxn>
                <a:cxn ang="0">
                  <a:pos x="391" y="13"/>
                </a:cxn>
                <a:cxn ang="0">
                  <a:pos x="534" y="0"/>
                </a:cxn>
                <a:cxn ang="0">
                  <a:pos x="594" y="48"/>
                </a:cxn>
                <a:cxn ang="0">
                  <a:pos x="570" y="75"/>
                </a:cxn>
                <a:cxn ang="0">
                  <a:pos x="603" y="102"/>
                </a:cxn>
                <a:cxn ang="0">
                  <a:pos x="684" y="66"/>
                </a:cxn>
                <a:cxn ang="0">
                  <a:pos x="730" y="51"/>
                </a:cxn>
                <a:cxn ang="0">
                  <a:pos x="702" y="94"/>
                </a:cxn>
                <a:cxn ang="0">
                  <a:pos x="691" y="114"/>
                </a:cxn>
                <a:cxn ang="0">
                  <a:pos x="654" y="150"/>
                </a:cxn>
                <a:cxn ang="0">
                  <a:pos x="677" y="178"/>
                </a:cxn>
                <a:cxn ang="0">
                  <a:pos x="657" y="202"/>
                </a:cxn>
                <a:cxn ang="0">
                  <a:pos x="669" y="236"/>
                </a:cxn>
                <a:cxn ang="0">
                  <a:pos x="673" y="260"/>
                </a:cxn>
                <a:cxn ang="0">
                  <a:pos x="633" y="295"/>
                </a:cxn>
                <a:cxn ang="0">
                  <a:pos x="637" y="305"/>
                </a:cxn>
                <a:cxn ang="0">
                  <a:pos x="601" y="297"/>
                </a:cxn>
                <a:cxn ang="0">
                  <a:pos x="633" y="358"/>
                </a:cxn>
                <a:cxn ang="0">
                  <a:pos x="596" y="347"/>
                </a:cxn>
                <a:cxn ang="0">
                  <a:pos x="616" y="375"/>
                </a:cxn>
                <a:cxn ang="0">
                  <a:pos x="518" y="408"/>
                </a:cxn>
                <a:cxn ang="0">
                  <a:pos x="483" y="445"/>
                </a:cxn>
                <a:cxn ang="0">
                  <a:pos x="443" y="449"/>
                </a:cxn>
                <a:cxn ang="0">
                  <a:pos x="402" y="485"/>
                </a:cxn>
                <a:cxn ang="0">
                  <a:pos x="384" y="523"/>
                </a:cxn>
                <a:cxn ang="0">
                  <a:pos x="362" y="571"/>
                </a:cxn>
                <a:cxn ang="0">
                  <a:pos x="313" y="560"/>
                </a:cxn>
                <a:cxn ang="0">
                  <a:pos x="270" y="499"/>
                </a:cxn>
                <a:cxn ang="0">
                  <a:pos x="256" y="475"/>
                </a:cxn>
                <a:cxn ang="0">
                  <a:pos x="237" y="438"/>
                </a:cxn>
                <a:cxn ang="0">
                  <a:pos x="255" y="403"/>
                </a:cxn>
              </a:cxnLst>
              <a:rect l="0" t="0" r="r" b="b"/>
              <a:pathLst>
                <a:path w="756" h="575">
                  <a:moveTo>
                    <a:pt x="255" y="403"/>
                  </a:moveTo>
                  <a:cubicBezTo>
                    <a:pt x="261" y="400"/>
                    <a:pt x="261" y="400"/>
                    <a:pt x="267" y="402"/>
                  </a:cubicBezTo>
                  <a:cubicBezTo>
                    <a:pt x="270" y="389"/>
                    <a:pt x="276" y="385"/>
                    <a:pt x="280" y="372"/>
                  </a:cubicBezTo>
                  <a:cubicBezTo>
                    <a:pt x="266" y="368"/>
                    <a:pt x="234" y="366"/>
                    <a:pt x="233" y="353"/>
                  </a:cubicBezTo>
                  <a:cubicBezTo>
                    <a:pt x="237" y="352"/>
                    <a:pt x="236" y="353"/>
                    <a:pt x="240" y="353"/>
                  </a:cubicBezTo>
                  <a:cubicBezTo>
                    <a:pt x="250" y="353"/>
                    <a:pt x="256" y="360"/>
                    <a:pt x="267" y="360"/>
                  </a:cubicBezTo>
                  <a:cubicBezTo>
                    <a:pt x="271" y="360"/>
                    <a:pt x="271" y="356"/>
                    <a:pt x="271" y="353"/>
                  </a:cubicBezTo>
                  <a:cubicBezTo>
                    <a:pt x="258" y="349"/>
                    <a:pt x="254" y="328"/>
                    <a:pt x="239" y="328"/>
                  </a:cubicBezTo>
                  <a:cubicBezTo>
                    <a:pt x="235" y="328"/>
                    <a:pt x="234" y="336"/>
                    <a:pt x="228" y="336"/>
                  </a:cubicBezTo>
                  <a:cubicBezTo>
                    <a:pt x="220" y="336"/>
                    <a:pt x="216" y="335"/>
                    <a:pt x="216" y="328"/>
                  </a:cubicBezTo>
                  <a:cubicBezTo>
                    <a:pt x="216" y="318"/>
                    <a:pt x="226" y="319"/>
                    <a:pt x="226" y="309"/>
                  </a:cubicBezTo>
                  <a:cubicBezTo>
                    <a:pt x="226" y="303"/>
                    <a:pt x="219" y="302"/>
                    <a:pt x="215" y="302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03" y="257"/>
                    <a:pt x="172" y="219"/>
                    <a:pt x="122" y="219"/>
                  </a:cubicBezTo>
                  <a:cubicBezTo>
                    <a:pt x="115" y="219"/>
                    <a:pt x="113" y="219"/>
                    <a:pt x="109" y="219"/>
                  </a:cubicBezTo>
                  <a:cubicBezTo>
                    <a:pt x="103" y="219"/>
                    <a:pt x="101" y="224"/>
                    <a:pt x="95" y="224"/>
                  </a:cubicBezTo>
                  <a:cubicBezTo>
                    <a:pt x="91" y="224"/>
                    <a:pt x="87" y="221"/>
                    <a:pt x="82" y="221"/>
                  </a:cubicBezTo>
                  <a:cubicBezTo>
                    <a:pt x="77" y="221"/>
                    <a:pt x="75" y="222"/>
                    <a:pt x="73" y="223"/>
                  </a:cubicBezTo>
                  <a:cubicBezTo>
                    <a:pt x="74" y="224"/>
                    <a:pt x="76" y="226"/>
                    <a:pt x="77" y="226"/>
                  </a:cubicBezTo>
                  <a:cubicBezTo>
                    <a:pt x="75" y="229"/>
                    <a:pt x="75" y="228"/>
                    <a:pt x="72" y="228"/>
                  </a:cubicBezTo>
                  <a:cubicBezTo>
                    <a:pt x="62" y="228"/>
                    <a:pt x="48" y="224"/>
                    <a:pt x="43" y="217"/>
                  </a:cubicBezTo>
                  <a:cubicBezTo>
                    <a:pt x="47" y="214"/>
                    <a:pt x="50" y="214"/>
                    <a:pt x="52" y="210"/>
                  </a:cubicBezTo>
                  <a:cubicBezTo>
                    <a:pt x="45" y="207"/>
                    <a:pt x="39" y="202"/>
                    <a:pt x="34" y="202"/>
                  </a:cubicBezTo>
                  <a:cubicBezTo>
                    <a:pt x="24" y="202"/>
                    <a:pt x="27" y="206"/>
                    <a:pt x="19" y="202"/>
                  </a:cubicBezTo>
                  <a:cubicBezTo>
                    <a:pt x="19" y="196"/>
                    <a:pt x="28" y="194"/>
                    <a:pt x="32" y="194"/>
                  </a:cubicBezTo>
                  <a:cubicBezTo>
                    <a:pt x="37" y="194"/>
                    <a:pt x="40" y="194"/>
                    <a:pt x="43" y="194"/>
                  </a:cubicBezTo>
                  <a:cubicBezTo>
                    <a:pt x="47" y="194"/>
                    <a:pt x="49" y="193"/>
                    <a:pt x="51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0" y="187"/>
                    <a:pt x="80" y="185"/>
                    <a:pt x="82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3"/>
                    <a:pt x="62" y="185"/>
                    <a:pt x="60" y="185"/>
                  </a:cubicBezTo>
                  <a:cubicBezTo>
                    <a:pt x="53" y="185"/>
                    <a:pt x="50" y="185"/>
                    <a:pt x="44" y="185"/>
                  </a:cubicBezTo>
                  <a:cubicBezTo>
                    <a:pt x="42" y="185"/>
                    <a:pt x="0" y="173"/>
                    <a:pt x="0" y="166"/>
                  </a:cubicBezTo>
                  <a:cubicBezTo>
                    <a:pt x="0" y="152"/>
                    <a:pt x="16" y="157"/>
                    <a:pt x="25" y="154"/>
                  </a:cubicBezTo>
                  <a:cubicBezTo>
                    <a:pt x="33" y="151"/>
                    <a:pt x="38" y="146"/>
                    <a:pt x="46" y="144"/>
                  </a:cubicBezTo>
                  <a:cubicBezTo>
                    <a:pt x="58" y="140"/>
                    <a:pt x="74" y="146"/>
                    <a:pt x="84" y="141"/>
                  </a:cubicBezTo>
                  <a:cubicBezTo>
                    <a:pt x="91" y="136"/>
                    <a:pt x="96" y="128"/>
                    <a:pt x="96" y="117"/>
                  </a:cubicBezTo>
                  <a:cubicBezTo>
                    <a:pt x="88" y="116"/>
                    <a:pt x="63" y="117"/>
                    <a:pt x="63" y="109"/>
                  </a:cubicBezTo>
                  <a:cubicBezTo>
                    <a:pt x="63" y="105"/>
                    <a:pt x="69" y="102"/>
                    <a:pt x="72" y="102"/>
                  </a:cubicBezTo>
                  <a:cubicBezTo>
                    <a:pt x="87" y="97"/>
                    <a:pt x="106" y="86"/>
                    <a:pt x="115" y="78"/>
                  </a:cubicBezTo>
                  <a:cubicBezTo>
                    <a:pt x="119" y="80"/>
                    <a:pt x="122" y="81"/>
                    <a:pt x="127" y="81"/>
                  </a:cubicBezTo>
                  <a:cubicBezTo>
                    <a:pt x="142" y="81"/>
                    <a:pt x="130" y="61"/>
                    <a:pt x="144" y="59"/>
                  </a:cubicBezTo>
                  <a:cubicBezTo>
                    <a:pt x="162" y="57"/>
                    <a:pt x="169" y="52"/>
                    <a:pt x="185" y="52"/>
                  </a:cubicBezTo>
                  <a:cubicBezTo>
                    <a:pt x="198" y="49"/>
                    <a:pt x="206" y="42"/>
                    <a:pt x="218" y="42"/>
                  </a:cubicBezTo>
                  <a:cubicBezTo>
                    <a:pt x="226" y="42"/>
                    <a:pt x="229" y="56"/>
                    <a:pt x="237" y="56"/>
                  </a:cubicBezTo>
                  <a:cubicBezTo>
                    <a:pt x="237" y="52"/>
                    <a:pt x="235" y="50"/>
                    <a:pt x="235" y="4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4" y="51"/>
                    <a:pt x="252" y="50"/>
                    <a:pt x="260" y="53"/>
                  </a:cubicBezTo>
                  <a:cubicBezTo>
                    <a:pt x="262" y="53"/>
                    <a:pt x="267" y="53"/>
                    <a:pt x="267" y="53"/>
                  </a:cubicBezTo>
                  <a:cubicBezTo>
                    <a:pt x="266" y="50"/>
                    <a:pt x="263" y="47"/>
                    <a:pt x="263" y="44"/>
                  </a:cubicBezTo>
                  <a:cubicBezTo>
                    <a:pt x="263" y="38"/>
                    <a:pt x="270" y="38"/>
                    <a:pt x="274" y="38"/>
                  </a:cubicBezTo>
                  <a:cubicBezTo>
                    <a:pt x="293" y="38"/>
                    <a:pt x="303" y="48"/>
                    <a:pt x="314" y="53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27" y="50"/>
                    <a:pt x="309" y="44"/>
                    <a:pt x="309" y="36"/>
                  </a:cubicBezTo>
                  <a:cubicBezTo>
                    <a:pt x="309" y="29"/>
                    <a:pt x="322" y="31"/>
                    <a:pt x="326" y="30"/>
                  </a:cubicBezTo>
                  <a:cubicBezTo>
                    <a:pt x="323" y="27"/>
                    <a:pt x="320" y="27"/>
                    <a:pt x="318" y="24"/>
                  </a:cubicBezTo>
                  <a:cubicBezTo>
                    <a:pt x="330" y="18"/>
                    <a:pt x="341" y="15"/>
                    <a:pt x="355" y="15"/>
                  </a:cubicBezTo>
                  <a:cubicBezTo>
                    <a:pt x="366" y="15"/>
                    <a:pt x="373" y="15"/>
                    <a:pt x="38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8" y="12"/>
                    <a:pt x="402" y="13"/>
                    <a:pt x="409" y="13"/>
                  </a:cubicBezTo>
                  <a:cubicBezTo>
                    <a:pt x="430" y="13"/>
                    <a:pt x="447" y="0"/>
                    <a:pt x="470" y="0"/>
                  </a:cubicBezTo>
                  <a:cubicBezTo>
                    <a:pt x="495" y="0"/>
                    <a:pt x="512" y="0"/>
                    <a:pt x="534" y="0"/>
                  </a:cubicBezTo>
                  <a:cubicBezTo>
                    <a:pt x="560" y="0"/>
                    <a:pt x="579" y="17"/>
                    <a:pt x="600" y="26"/>
                  </a:cubicBezTo>
                  <a:cubicBezTo>
                    <a:pt x="612" y="31"/>
                    <a:pt x="627" y="28"/>
                    <a:pt x="638" y="30"/>
                  </a:cubicBezTo>
                  <a:cubicBezTo>
                    <a:pt x="636" y="46"/>
                    <a:pt x="606" y="44"/>
                    <a:pt x="594" y="48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505" y="59"/>
                    <a:pt x="579" y="50"/>
                    <a:pt x="587" y="53"/>
                  </a:cubicBezTo>
                  <a:cubicBezTo>
                    <a:pt x="586" y="57"/>
                    <a:pt x="567" y="75"/>
                    <a:pt x="570" y="75"/>
                  </a:cubicBezTo>
                  <a:cubicBezTo>
                    <a:pt x="581" y="75"/>
                    <a:pt x="607" y="50"/>
                    <a:pt x="622" y="50"/>
                  </a:cubicBezTo>
                  <a:cubicBezTo>
                    <a:pt x="630" y="50"/>
                    <a:pt x="633" y="57"/>
                    <a:pt x="633" y="64"/>
                  </a:cubicBezTo>
                  <a:cubicBezTo>
                    <a:pt x="633" y="67"/>
                    <a:pt x="605" y="97"/>
                    <a:pt x="603" y="102"/>
                  </a:cubicBezTo>
                  <a:cubicBezTo>
                    <a:pt x="615" y="99"/>
                    <a:pt x="637" y="70"/>
                    <a:pt x="644" y="64"/>
                  </a:cubicBezTo>
                  <a:cubicBezTo>
                    <a:pt x="655" y="64"/>
                    <a:pt x="674" y="64"/>
                    <a:pt x="674" y="64"/>
                  </a:cubicBezTo>
                  <a:cubicBezTo>
                    <a:pt x="674" y="64"/>
                    <a:pt x="682" y="66"/>
                    <a:pt x="684" y="66"/>
                  </a:cubicBezTo>
                  <a:cubicBezTo>
                    <a:pt x="692" y="63"/>
                    <a:pt x="693" y="60"/>
                    <a:pt x="700" y="57"/>
                  </a:cubicBezTo>
                  <a:cubicBezTo>
                    <a:pt x="721" y="57"/>
                    <a:pt x="721" y="57"/>
                    <a:pt x="721" y="57"/>
                  </a:cubicBezTo>
                  <a:cubicBezTo>
                    <a:pt x="723" y="52"/>
                    <a:pt x="726" y="51"/>
                    <a:pt x="730" y="51"/>
                  </a:cubicBezTo>
                  <a:cubicBezTo>
                    <a:pt x="736" y="51"/>
                    <a:pt x="756" y="61"/>
                    <a:pt x="756" y="67"/>
                  </a:cubicBezTo>
                  <a:cubicBezTo>
                    <a:pt x="756" y="72"/>
                    <a:pt x="748" y="76"/>
                    <a:pt x="745" y="77"/>
                  </a:cubicBezTo>
                  <a:cubicBezTo>
                    <a:pt x="731" y="82"/>
                    <a:pt x="722" y="94"/>
                    <a:pt x="702" y="94"/>
                  </a:cubicBezTo>
                  <a:cubicBezTo>
                    <a:pt x="707" y="97"/>
                    <a:pt x="708" y="97"/>
                    <a:pt x="711" y="94"/>
                  </a:cubicBezTo>
                  <a:cubicBezTo>
                    <a:pt x="711" y="107"/>
                    <a:pt x="699" y="107"/>
                    <a:pt x="691" y="109"/>
                  </a:cubicBezTo>
                  <a:cubicBezTo>
                    <a:pt x="694" y="115"/>
                    <a:pt x="691" y="110"/>
                    <a:pt x="691" y="114"/>
                  </a:cubicBezTo>
                  <a:cubicBezTo>
                    <a:pt x="691" y="121"/>
                    <a:pt x="680" y="123"/>
                    <a:pt x="671" y="125"/>
                  </a:cubicBezTo>
                  <a:cubicBezTo>
                    <a:pt x="672" y="130"/>
                    <a:pt x="671" y="130"/>
                    <a:pt x="671" y="132"/>
                  </a:cubicBezTo>
                  <a:cubicBezTo>
                    <a:pt x="671" y="141"/>
                    <a:pt x="662" y="144"/>
                    <a:pt x="654" y="150"/>
                  </a:cubicBezTo>
                  <a:cubicBezTo>
                    <a:pt x="648" y="154"/>
                    <a:pt x="649" y="165"/>
                    <a:pt x="646" y="169"/>
                  </a:cubicBezTo>
                  <a:cubicBezTo>
                    <a:pt x="651" y="172"/>
                    <a:pt x="655" y="169"/>
                    <a:pt x="659" y="169"/>
                  </a:cubicBezTo>
                  <a:cubicBezTo>
                    <a:pt x="667" y="169"/>
                    <a:pt x="673" y="174"/>
                    <a:pt x="677" y="178"/>
                  </a:cubicBezTo>
                  <a:cubicBezTo>
                    <a:pt x="675" y="179"/>
                    <a:pt x="672" y="180"/>
                    <a:pt x="669" y="180"/>
                  </a:cubicBezTo>
                  <a:cubicBezTo>
                    <a:pt x="671" y="187"/>
                    <a:pt x="688" y="185"/>
                    <a:pt x="688" y="196"/>
                  </a:cubicBezTo>
                  <a:cubicBezTo>
                    <a:pt x="688" y="206"/>
                    <a:pt x="665" y="202"/>
                    <a:pt x="657" y="202"/>
                  </a:cubicBezTo>
                  <a:cubicBezTo>
                    <a:pt x="652" y="202"/>
                    <a:pt x="648" y="206"/>
                    <a:pt x="648" y="209"/>
                  </a:cubicBezTo>
                  <a:cubicBezTo>
                    <a:pt x="648" y="217"/>
                    <a:pt x="656" y="217"/>
                    <a:pt x="663" y="217"/>
                  </a:cubicBezTo>
                  <a:cubicBezTo>
                    <a:pt x="663" y="226"/>
                    <a:pt x="669" y="229"/>
                    <a:pt x="669" y="236"/>
                  </a:cubicBezTo>
                  <a:cubicBezTo>
                    <a:pt x="669" y="239"/>
                    <a:pt x="667" y="243"/>
                    <a:pt x="669" y="245"/>
                  </a:cubicBezTo>
                  <a:cubicBezTo>
                    <a:pt x="662" y="245"/>
                    <a:pt x="655" y="245"/>
                    <a:pt x="655" y="251"/>
                  </a:cubicBezTo>
                  <a:cubicBezTo>
                    <a:pt x="655" y="258"/>
                    <a:pt x="667" y="258"/>
                    <a:pt x="673" y="260"/>
                  </a:cubicBezTo>
                  <a:cubicBezTo>
                    <a:pt x="670" y="267"/>
                    <a:pt x="661" y="271"/>
                    <a:pt x="653" y="272"/>
                  </a:cubicBezTo>
                  <a:cubicBezTo>
                    <a:pt x="653" y="275"/>
                    <a:pt x="655" y="277"/>
                    <a:pt x="657" y="278"/>
                  </a:cubicBezTo>
                  <a:cubicBezTo>
                    <a:pt x="654" y="292"/>
                    <a:pt x="637" y="286"/>
                    <a:pt x="633" y="295"/>
                  </a:cubicBezTo>
                  <a:cubicBezTo>
                    <a:pt x="628" y="292"/>
                    <a:pt x="623" y="290"/>
                    <a:pt x="620" y="285"/>
                  </a:cubicBezTo>
                  <a:cubicBezTo>
                    <a:pt x="613" y="285"/>
                    <a:pt x="613" y="285"/>
                    <a:pt x="613" y="285"/>
                  </a:cubicBezTo>
                  <a:cubicBezTo>
                    <a:pt x="618" y="297"/>
                    <a:pt x="637" y="293"/>
                    <a:pt x="637" y="305"/>
                  </a:cubicBezTo>
                  <a:cubicBezTo>
                    <a:pt x="637" y="310"/>
                    <a:pt x="636" y="317"/>
                    <a:pt x="631" y="317"/>
                  </a:cubicBezTo>
                  <a:cubicBezTo>
                    <a:pt x="623" y="317"/>
                    <a:pt x="609" y="306"/>
                    <a:pt x="607" y="297"/>
                  </a:cubicBezTo>
                  <a:cubicBezTo>
                    <a:pt x="603" y="298"/>
                    <a:pt x="602" y="297"/>
                    <a:pt x="601" y="297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17" y="320"/>
                    <a:pt x="645" y="327"/>
                    <a:pt x="645" y="352"/>
                  </a:cubicBezTo>
                  <a:cubicBezTo>
                    <a:pt x="645" y="357"/>
                    <a:pt x="638" y="358"/>
                    <a:pt x="633" y="358"/>
                  </a:cubicBezTo>
                  <a:cubicBezTo>
                    <a:pt x="612" y="358"/>
                    <a:pt x="617" y="336"/>
                    <a:pt x="599" y="336"/>
                  </a:cubicBezTo>
                  <a:cubicBezTo>
                    <a:pt x="596" y="336"/>
                    <a:pt x="594" y="337"/>
                    <a:pt x="592" y="336"/>
                  </a:cubicBezTo>
                  <a:cubicBezTo>
                    <a:pt x="592" y="342"/>
                    <a:pt x="596" y="343"/>
                    <a:pt x="596" y="347"/>
                  </a:cubicBezTo>
                  <a:cubicBezTo>
                    <a:pt x="596" y="351"/>
                    <a:pt x="589" y="352"/>
                    <a:pt x="587" y="352"/>
                  </a:cubicBezTo>
                  <a:cubicBezTo>
                    <a:pt x="587" y="366"/>
                    <a:pt x="626" y="364"/>
                    <a:pt x="635" y="367"/>
                  </a:cubicBezTo>
                  <a:cubicBezTo>
                    <a:pt x="629" y="372"/>
                    <a:pt x="624" y="373"/>
                    <a:pt x="616" y="375"/>
                  </a:cubicBezTo>
                  <a:cubicBezTo>
                    <a:pt x="602" y="380"/>
                    <a:pt x="597" y="393"/>
                    <a:pt x="584" y="397"/>
                  </a:cubicBezTo>
                  <a:cubicBezTo>
                    <a:pt x="569" y="402"/>
                    <a:pt x="556" y="400"/>
                    <a:pt x="539" y="408"/>
                  </a:cubicBezTo>
                  <a:cubicBezTo>
                    <a:pt x="518" y="408"/>
                    <a:pt x="518" y="408"/>
                    <a:pt x="518" y="408"/>
                  </a:cubicBezTo>
                  <a:cubicBezTo>
                    <a:pt x="514" y="410"/>
                    <a:pt x="510" y="412"/>
                    <a:pt x="510" y="415"/>
                  </a:cubicBezTo>
                  <a:cubicBezTo>
                    <a:pt x="498" y="423"/>
                    <a:pt x="498" y="423"/>
                    <a:pt x="498" y="423"/>
                  </a:cubicBezTo>
                  <a:cubicBezTo>
                    <a:pt x="490" y="430"/>
                    <a:pt x="490" y="438"/>
                    <a:pt x="483" y="445"/>
                  </a:cubicBezTo>
                  <a:cubicBezTo>
                    <a:pt x="474" y="454"/>
                    <a:pt x="459" y="452"/>
                    <a:pt x="450" y="458"/>
                  </a:cubicBezTo>
                  <a:cubicBezTo>
                    <a:pt x="443" y="458"/>
                    <a:pt x="443" y="458"/>
                    <a:pt x="443" y="458"/>
                  </a:cubicBezTo>
                  <a:cubicBezTo>
                    <a:pt x="443" y="449"/>
                    <a:pt x="443" y="449"/>
                    <a:pt x="443" y="449"/>
                  </a:cubicBezTo>
                  <a:cubicBezTo>
                    <a:pt x="437" y="452"/>
                    <a:pt x="438" y="457"/>
                    <a:pt x="435" y="460"/>
                  </a:cubicBezTo>
                  <a:cubicBezTo>
                    <a:pt x="425" y="470"/>
                    <a:pt x="401" y="466"/>
                    <a:pt x="401" y="480"/>
                  </a:cubicBezTo>
                  <a:cubicBezTo>
                    <a:pt x="401" y="482"/>
                    <a:pt x="402" y="483"/>
                    <a:pt x="402" y="485"/>
                  </a:cubicBezTo>
                  <a:cubicBezTo>
                    <a:pt x="401" y="486"/>
                    <a:pt x="399" y="488"/>
                    <a:pt x="399" y="490"/>
                  </a:cubicBezTo>
                  <a:cubicBezTo>
                    <a:pt x="399" y="493"/>
                    <a:pt x="405" y="495"/>
                    <a:pt x="405" y="500"/>
                  </a:cubicBezTo>
                  <a:cubicBezTo>
                    <a:pt x="405" y="515"/>
                    <a:pt x="384" y="510"/>
                    <a:pt x="384" y="523"/>
                  </a:cubicBezTo>
                  <a:cubicBezTo>
                    <a:pt x="384" y="531"/>
                    <a:pt x="383" y="543"/>
                    <a:pt x="384" y="547"/>
                  </a:cubicBezTo>
                  <a:cubicBezTo>
                    <a:pt x="374" y="552"/>
                    <a:pt x="379" y="575"/>
                    <a:pt x="367" y="575"/>
                  </a:cubicBezTo>
                  <a:cubicBezTo>
                    <a:pt x="364" y="575"/>
                    <a:pt x="363" y="573"/>
                    <a:pt x="362" y="571"/>
                  </a:cubicBezTo>
                  <a:cubicBezTo>
                    <a:pt x="356" y="571"/>
                    <a:pt x="356" y="574"/>
                    <a:pt x="353" y="574"/>
                  </a:cubicBezTo>
                  <a:cubicBezTo>
                    <a:pt x="342" y="574"/>
                    <a:pt x="343" y="554"/>
                    <a:pt x="332" y="554"/>
                  </a:cubicBezTo>
                  <a:cubicBezTo>
                    <a:pt x="326" y="554"/>
                    <a:pt x="319" y="559"/>
                    <a:pt x="313" y="560"/>
                  </a:cubicBezTo>
                  <a:cubicBezTo>
                    <a:pt x="310" y="550"/>
                    <a:pt x="306" y="553"/>
                    <a:pt x="299" y="547"/>
                  </a:cubicBezTo>
                  <a:cubicBezTo>
                    <a:pt x="296" y="546"/>
                    <a:pt x="297" y="539"/>
                    <a:pt x="296" y="539"/>
                  </a:cubicBezTo>
                  <a:cubicBezTo>
                    <a:pt x="287" y="531"/>
                    <a:pt x="270" y="512"/>
                    <a:pt x="270" y="499"/>
                  </a:cubicBezTo>
                  <a:cubicBezTo>
                    <a:pt x="270" y="493"/>
                    <a:pt x="274" y="494"/>
                    <a:pt x="277" y="490"/>
                  </a:cubicBezTo>
                  <a:cubicBezTo>
                    <a:pt x="270" y="482"/>
                    <a:pt x="268" y="493"/>
                    <a:pt x="260" y="489"/>
                  </a:cubicBezTo>
                  <a:cubicBezTo>
                    <a:pt x="259" y="487"/>
                    <a:pt x="257" y="479"/>
                    <a:pt x="256" y="475"/>
                  </a:cubicBezTo>
                  <a:cubicBezTo>
                    <a:pt x="253" y="466"/>
                    <a:pt x="241" y="461"/>
                    <a:pt x="241" y="449"/>
                  </a:cubicBezTo>
                  <a:cubicBezTo>
                    <a:pt x="241" y="445"/>
                    <a:pt x="244" y="443"/>
                    <a:pt x="246" y="438"/>
                  </a:cubicBezTo>
                  <a:cubicBezTo>
                    <a:pt x="243" y="437"/>
                    <a:pt x="240" y="436"/>
                    <a:pt x="237" y="438"/>
                  </a:cubicBezTo>
                  <a:cubicBezTo>
                    <a:pt x="237" y="428"/>
                    <a:pt x="237" y="428"/>
                    <a:pt x="237" y="428"/>
                  </a:cubicBezTo>
                  <a:cubicBezTo>
                    <a:pt x="243" y="420"/>
                    <a:pt x="246" y="411"/>
                    <a:pt x="255" y="404"/>
                  </a:cubicBezTo>
                  <a:lnTo>
                    <a:pt x="255" y="4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Freeform 89"/>
            <p:cNvSpPr>
              <a:spLocks/>
            </p:cNvSpPr>
            <p:nvPr/>
          </p:nvSpPr>
          <p:spPr bwMode="auto">
            <a:xfrm>
              <a:off x="3470275" y="1443038"/>
              <a:ext cx="47625" cy="31750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36" y="16"/>
                </a:cxn>
                <a:cxn ang="0">
                  <a:pos x="19" y="24"/>
                </a:cxn>
                <a:cxn ang="0">
                  <a:pos x="9" y="24"/>
                </a:cxn>
              </a:cxnLst>
              <a:rect l="0" t="0" r="r" b="b"/>
              <a:pathLst>
                <a:path w="36" h="24">
                  <a:moveTo>
                    <a:pt x="9" y="24"/>
                  </a:moveTo>
                  <a:cubicBezTo>
                    <a:pt x="5" y="24"/>
                    <a:pt x="0" y="14"/>
                    <a:pt x="0" y="9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21" y="0"/>
                    <a:pt x="25" y="12"/>
                    <a:pt x="36" y="16"/>
                  </a:cubicBezTo>
                  <a:cubicBezTo>
                    <a:pt x="35" y="23"/>
                    <a:pt x="26" y="24"/>
                    <a:pt x="19" y="24"/>
                  </a:cubicBezTo>
                  <a:lnTo>
                    <a:pt x="9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Freeform 90"/>
            <p:cNvSpPr>
              <a:spLocks/>
            </p:cNvSpPr>
            <p:nvPr/>
          </p:nvSpPr>
          <p:spPr bwMode="auto">
            <a:xfrm>
              <a:off x="4070350" y="1277938"/>
              <a:ext cx="26988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20" y="5"/>
                </a:cxn>
                <a:cxn ang="0">
                  <a:pos x="6" y="12"/>
                </a:cxn>
              </a:cxnLst>
              <a:rect l="0" t="0" r="r" b="b"/>
              <a:pathLst>
                <a:path w="20" h="12">
                  <a:moveTo>
                    <a:pt x="6" y="12"/>
                  </a:moveTo>
                  <a:cubicBezTo>
                    <a:pt x="2" y="12"/>
                    <a:pt x="0" y="8"/>
                    <a:pt x="0" y="5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0" y="12"/>
                    <a:pt x="6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Freeform 91"/>
            <p:cNvSpPr>
              <a:spLocks/>
            </p:cNvSpPr>
            <p:nvPr/>
          </p:nvSpPr>
          <p:spPr bwMode="auto">
            <a:xfrm>
              <a:off x="3397250" y="1928813"/>
              <a:ext cx="109538" cy="106363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0" y="62"/>
                </a:cxn>
                <a:cxn ang="0">
                  <a:pos x="8" y="54"/>
                </a:cxn>
                <a:cxn ang="0">
                  <a:pos x="8" y="51"/>
                </a:cxn>
                <a:cxn ang="0">
                  <a:pos x="4" y="49"/>
                </a:cxn>
                <a:cxn ang="0">
                  <a:pos x="28" y="13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32" y="27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6" y="29"/>
                </a:cxn>
                <a:cxn ang="0">
                  <a:pos x="44" y="32"/>
                </a:cxn>
                <a:cxn ang="0">
                  <a:pos x="44" y="36"/>
                </a:cxn>
                <a:cxn ang="0">
                  <a:pos x="52" y="36"/>
                </a:cxn>
                <a:cxn ang="0">
                  <a:pos x="52" y="38"/>
                </a:cxn>
                <a:cxn ang="0">
                  <a:pos x="57" y="36"/>
                </a:cxn>
                <a:cxn ang="0">
                  <a:pos x="70" y="36"/>
                </a:cxn>
                <a:cxn ang="0">
                  <a:pos x="69" y="51"/>
                </a:cxn>
                <a:cxn ang="0">
                  <a:pos x="74" y="49"/>
                </a:cxn>
                <a:cxn ang="0">
                  <a:pos x="70" y="56"/>
                </a:cxn>
                <a:cxn ang="0">
                  <a:pos x="73" y="63"/>
                </a:cxn>
                <a:cxn ang="0">
                  <a:pos x="79" y="60"/>
                </a:cxn>
                <a:cxn ang="0">
                  <a:pos x="82" y="70"/>
                </a:cxn>
                <a:cxn ang="0">
                  <a:pos x="75" y="80"/>
                </a:cxn>
                <a:cxn ang="0">
                  <a:pos x="71" y="75"/>
                </a:cxn>
                <a:cxn ang="0">
                  <a:pos x="67" y="74"/>
                </a:cxn>
                <a:cxn ang="0">
                  <a:pos x="63" y="62"/>
                </a:cxn>
                <a:cxn ang="0">
                  <a:pos x="50" y="74"/>
                </a:cxn>
                <a:cxn ang="0">
                  <a:pos x="47" y="74"/>
                </a:cxn>
                <a:cxn ang="0">
                  <a:pos x="52" y="67"/>
                </a:cxn>
                <a:cxn ang="0">
                  <a:pos x="40" y="65"/>
                </a:cxn>
                <a:cxn ang="0">
                  <a:pos x="31" y="67"/>
                </a:cxn>
                <a:cxn ang="0">
                  <a:pos x="18" y="64"/>
                </a:cxn>
                <a:cxn ang="0">
                  <a:pos x="4" y="67"/>
                </a:cxn>
              </a:cxnLst>
              <a:rect l="0" t="0" r="r" b="b"/>
              <a:pathLst>
                <a:path w="82" h="80">
                  <a:moveTo>
                    <a:pt x="4" y="67"/>
                  </a:moveTo>
                  <a:cubicBezTo>
                    <a:pt x="2" y="67"/>
                    <a:pt x="0" y="64"/>
                    <a:pt x="0" y="62"/>
                  </a:cubicBezTo>
                  <a:cubicBezTo>
                    <a:pt x="0" y="61"/>
                    <a:pt x="8" y="55"/>
                    <a:pt x="8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51"/>
                    <a:pt x="5" y="51"/>
                    <a:pt x="4" y="49"/>
                  </a:cubicBezTo>
                  <a:cubicBezTo>
                    <a:pt x="17" y="43"/>
                    <a:pt x="21" y="23"/>
                    <a:pt x="28" y="13"/>
                  </a:cubicBezTo>
                  <a:cubicBezTo>
                    <a:pt x="32" y="7"/>
                    <a:pt x="34" y="0"/>
                    <a:pt x="41" y="0"/>
                  </a:cubicBezTo>
                  <a:cubicBezTo>
                    <a:pt x="43" y="0"/>
                    <a:pt x="44" y="3"/>
                    <a:pt x="44" y="4"/>
                  </a:cubicBezTo>
                  <a:cubicBezTo>
                    <a:pt x="44" y="14"/>
                    <a:pt x="35" y="19"/>
                    <a:pt x="3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6" y="30"/>
                    <a:pt x="36" y="27"/>
                    <a:pt x="39" y="27"/>
                  </a:cubicBezTo>
                  <a:cubicBezTo>
                    <a:pt x="42" y="27"/>
                    <a:pt x="44" y="28"/>
                    <a:pt x="46" y="29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8"/>
                    <a:pt x="52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2" y="37"/>
                    <a:pt x="68" y="37"/>
                    <a:pt x="70" y="36"/>
                  </a:cubicBezTo>
                  <a:cubicBezTo>
                    <a:pt x="70" y="40"/>
                    <a:pt x="69" y="44"/>
                    <a:pt x="69" y="51"/>
                  </a:cubicBezTo>
                  <a:cubicBezTo>
                    <a:pt x="70" y="50"/>
                    <a:pt x="73" y="49"/>
                    <a:pt x="74" y="49"/>
                  </a:cubicBezTo>
                  <a:cubicBezTo>
                    <a:pt x="74" y="53"/>
                    <a:pt x="70" y="54"/>
                    <a:pt x="70" y="56"/>
                  </a:cubicBezTo>
                  <a:cubicBezTo>
                    <a:pt x="70" y="58"/>
                    <a:pt x="73" y="60"/>
                    <a:pt x="73" y="63"/>
                  </a:cubicBezTo>
                  <a:cubicBezTo>
                    <a:pt x="77" y="63"/>
                    <a:pt x="76" y="62"/>
                    <a:pt x="79" y="60"/>
                  </a:cubicBezTo>
                  <a:cubicBezTo>
                    <a:pt x="79" y="66"/>
                    <a:pt x="82" y="65"/>
                    <a:pt x="82" y="70"/>
                  </a:cubicBezTo>
                  <a:cubicBezTo>
                    <a:pt x="82" y="75"/>
                    <a:pt x="79" y="80"/>
                    <a:pt x="75" y="80"/>
                  </a:cubicBezTo>
                  <a:cubicBezTo>
                    <a:pt x="72" y="80"/>
                    <a:pt x="71" y="77"/>
                    <a:pt x="71" y="75"/>
                  </a:cubicBezTo>
                  <a:cubicBezTo>
                    <a:pt x="69" y="75"/>
                    <a:pt x="69" y="74"/>
                    <a:pt x="67" y="74"/>
                  </a:cubicBezTo>
                  <a:cubicBezTo>
                    <a:pt x="64" y="74"/>
                    <a:pt x="66" y="66"/>
                    <a:pt x="63" y="62"/>
                  </a:cubicBezTo>
                  <a:cubicBezTo>
                    <a:pt x="59" y="67"/>
                    <a:pt x="55" y="74"/>
                    <a:pt x="50" y="74"/>
                  </a:cubicBezTo>
                  <a:cubicBezTo>
                    <a:pt x="49" y="74"/>
                    <a:pt x="47" y="75"/>
                    <a:pt x="47" y="74"/>
                  </a:cubicBezTo>
                  <a:cubicBezTo>
                    <a:pt x="47" y="70"/>
                    <a:pt x="51" y="70"/>
                    <a:pt x="52" y="67"/>
                  </a:cubicBezTo>
                  <a:cubicBezTo>
                    <a:pt x="48" y="67"/>
                    <a:pt x="42" y="70"/>
                    <a:pt x="40" y="65"/>
                  </a:cubicBezTo>
                  <a:cubicBezTo>
                    <a:pt x="37" y="66"/>
                    <a:pt x="34" y="67"/>
                    <a:pt x="31" y="67"/>
                  </a:cubicBezTo>
                  <a:cubicBezTo>
                    <a:pt x="25" y="67"/>
                    <a:pt x="23" y="64"/>
                    <a:pt x="18" y="64"/>
                  </a:cubicBezTo>
                  <a:cubicBezTo>
                    <a:pt x="11" y="64"/>
                    <a:pt x="9" y="67"/>
                    <a:pt x="4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92"/>
            <p:cNvSpPr>
              <a:spLocks/>
            </p:cNvSpPr>
            <p:nvPr/>
          </p:nvSpPr>
          <p:spPr bwMode="auto">
            <a:xfrm>
              <a:off x="2427288" y="2314575"/>
              <a:ext cx="671513" cy="450850"/>
            </a:xfrm>
            <a:custGeom>
              <a:avLst/>
              <a:gdLst/>
              <a:ahLst/>
              <a:cxnLst>
                <a:cxn ang="0">
                  <a:pos x="250" y="98"/>
                </a:cxn>
                <a:cxn ang="0">
                  <a:pos x="246" y="141"/>
                </a:cxn>
                <a:cxn ang="0">
                  <a:pos x="251" y="160"/>
                </a:cxn>
                <a:cxn ang="0">
                  <a:pos x="281" y="192"/>
                </a:cxn>
                <a:cxn ang="0">
                  <a:pos x="312" y="191"/>
                </a:cxn>
                <a:cxn ang="0">
                  <a:pos x="327" y="187"/>
                </a:cxn>
                <a:cxn ang="0">
                  <a:pos x="363" y="152"/>
                </a:cxn>
                <a:cxn ang="0">
                  <a:pos x="382" y="154"/>
                </a:cxn>
                <a:cxn ang="0">
                  <a:pos x="374" y="180"/>
                </a:cxn>
                <a:cxn ang="0">
                  <a:pos x="369" y="192"/>
                </a:cxn>
                <a:cxn ang="0">
                  <a:pos x="365" y="213"/>
                </a:cxn>
                <a:cxn ang="0">
                  <a:pos x="357" y="224"/>
                </a:cxn>
                <a:cxn ang="0">
                  <a:pos x="405" y="226"/>
                </a:cxn>
                <a:cxn ang="0">
                  <a:pos x="426" y="242"/>
                </a:cxn>
                <a:cxn ang="0">
                  <a:pos x="423" y="289"/>
                </a:cxn>
                <a:cxn ang="0">
                  <a:pos x="451" y="316"/>
                </a:cxn>
                <a:cxn ang="0">
                  <a:pos x="504" y="322"/>
                </a:cxn>
                <a:cxn ang="0">
                  <a:pos x="488" y="329"/>
                </a:cxn>
                <a:cxn ang="0">
                  <a:pos x="480" y="316"/>
                </a:cxn>
                <a:cxn ang="0">
                  <a:pos x="468" y="332"/>
                </a:cxn>
                <a:cxn ang="0">
                  <a:pos x="446" y="326"/>
                </a:cxn>
                <a:cxn ang="0">
                  <a:pos x="431" y="323"/>
                </a:cxn>
                <a:cxn ang="0">
                  <a:pos x="406" y="302"/>
                </a:cxn>
                <a:cxn ang="0">
                  <a:pos x="402" y="306"/>
                </a:cxn>
                <a:cxn ang="0">
                  <a:pos x="391" y="281"/>
                </a:cxn>
                <a:cxn ang="0">
                  <a:pos x="372" y="260"/>
                </a:cxn>
                <a:cxn ang="0">
                  <a:pos x="345" y="255"/>
                </a:cxn>
                <a:cxn ang="0">
                  <a:pos x="294" y="226"/>
                </a:cxn>
                <a:cxn ang="0">
                  <a:pos x="282" y="222"/>
                </a:cxn>
                <a:cxn ang="0">
                  <a:pos x="256" y="227"/>
                </a:cxn>
                <a:cxn ang="0">
                  <a:pos x="221" y="214"/>
                </a:cxn>
                <a:cxn ang="0">
                  <a:pos x="195" y="203"/>
                </a:cxn>
                <a:cxn ang="0">
                  <a:pos x="175" y="195"/>
                </a:cxn>
                <a:cxn ang="0">
                  <a:pos x="148" y="172"/>
                </a:cxn>
                <a:cxn ang="0">
                  <a:pos x="148" y="150"/>
                </a:cxn>
                <a:cxn ang="0">
                  <a:pos x="102" y="101"/>
                </a:cxn>
                <a:cxn ang="0">
                  <a:pos x="82" y="68"/>
                </a:cxn>
                <a:cxn ang="0">
                  <a:pos x="62" y="53"/>
                </a:cxn>
                <a:cxn ang="0">
                  <a:pos x="49" y="22"/>
                </a:cxn>
                <a:cxn ang="0">
                  <a:pos x="28" y="19"/>
                </a:cxn>
                <a:cxn ang="0">
                  <a:pos x="49" y="53"/>
                </a:cxn>
                <a:cxn ang="0">
                  <a:pos x="73" y="95"/>
                </a:cxn>
                <a:cxn ang="0">
                  <a:pos x="96" y="130"/>
                </a:cxn>
                <a:cxn ang="0">
                  <a:pos x="86" y="127"/>
                </a:cxn>
                <a:cxn ang="0">
                  <a:pos x="65" y="109"/>
                </a:cxn>
                <a:cxn ang="0">
                  <a:pos x="52" y="84"/>
                </a:cxn>
                <a:cxn ang="0">
                  <a:pos x="40" y="69"/>
                </a:cxn>
                <a:cxn ang="0">
                  <a:pos x="11" y="24"/>
                </a:cxn>
                <a:cxn ang="0">
                  <a:pos x="0" y="0"/>
                </a:cxn>
                <a:cxn ang="0">
                  <a:pos x="76" y="16"/>
                </a:cxn>
                <a:cxn ang="0">
                  <a:pos x="113" y="10"/>
                </a:cxn>
                <a:cxn ang="0">
                  <a:pos x="152" y="29"/>
                </a:cxn>
                <a:cxn ang="0">
                  <a:pos x="188" y="38"/>
                </a:cxn>
                <a:cxn ang="0">
                  <a:pos x="249" y="90"/>
                </a:cxn>
                <a:cxn ang="0">
                  <a:pos x="247" y="86"/>
                </a:cxn>
              </a:cxnLst>
              <a:rect l="0" t="0" r="r" b="b"/>
              <a:pathLst>
                <a:path w="504" h="338">
                  <a:moveTo>
                    <a:pt x="248" y="91"/>
                  </a:moveTo>
                  <a:cubicBezTo>
                    <a:pt x="249" y="94"/>
                    <a:pt x="250" y="96"/>
                    <a:pt x="250" y="98"/>
                  </a:cubicBezTo>
                  <a:cubicBezTo>
                    <a:pt x="250" y="106"/>
                    <a:pt x="247" y="109"/>
                    <a:pt x="246" y="116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5" y="144"/>
                    <a:pt x="248" y="148"/>
                    <a:pt x="249" y="150"/>
                  </a:cubicBezTo>
                  <a:cubicBezTo>
                    <a:pt x="251" y="154"/>
                    <a:pt x="249" y="156"/>
                    <a:pt x="251" y="160"/>
                  </a:cubicBezTo>
                  <a:cubicBezTo>
                    <a:pt x="252" y="164"/>
                    <a:pt x="258" y="170"/>
                    <a:pt x="261" y="173"/>
                  </a:cubicBezTo>
                  <a:cubicBezTo>
                    <a:pt x="269" y="181"/>
                    <a:pt x="269" y="188"/>
                    <a:pt x="281" y="192"/>
                  </a:cubicBezTo>
                  <a:cubicBezTo>
                    <a:pt x="285" y="193"/>
                    <a:pt x="285" y="197"/>
                    <a:pt x="288" y="197"/>
                  </a:cubicBezTo>
                  <a:cubicBezTo>
                    <a:pt x="297" y="197"/>
                    <a:pt x="304" y="191"/>
                    <a:pt x="312" y="191"/>
                  </a:cubicBezTo>
                  <a:cubicBezTo>
                    <a:pt x="317" y="191"/>
                    <a:pt x="319" y="194"/>
                    <a:pt x="321" y="194"/>
                  </a:cubicBezTo>
                  <a:cubicBezTo>
                    <a:pt x="324" y="194"/>
                    <a:pt x="327" y="188"/>
                    <a:pt x="327" y="187"/>
                  </a:cubicBezTo>
                  <a:cubicBezTo>
                    <a:pt x="329" y="181"/>
                    <a:pt x="336" y="176"/>
                    <a:pt x="336" y="169"/>
                  </a:cubicBezTo>
                  <a:cubicBezTo>
                    <a:pt x="336" y="156"/>
                    <a:pt x="351" y="152"/>
                    <a:pt x="363" y="152"/>
                  </a:cubicBezTo>
                  <a:cubicBezTo>
                    <a:pt x="367" y="152"/>
                    <a:pt x="370" y="152"/>
                    <a:pt x="372" y="153"/>
                  </a:cubicBezTo>
                  <a:cubicBezTo>
                    <a:pt x="373" y="154"/>
                    <a:pt x="379" y="154"/>
                    <a:pt x="382" y="154"/>
                  </a:cubicBezTo>
                  <a:cubicBezTo>
                    <a:pt x="382" y="155"/>
                    <a:pt x="382" y="157"/>
                    <a:pt x="382" y="158"/>
                  </a:cubicBezTo>
                  <a:cubicBezTo>
                    <a:pt x="382" y="164"/>
                    <a:pt x="374" y="172"/>
                    <a:pt x="374" y="180"/>
                  </a:cubicBezTo>
                  <a:cubicBezTo>
                    <a:pt x="374" y="188"/>
                    <a:pt x="372" y="191"/>
                    <a:pt x="369" y="195"/>
                  </a:cubicBezTo>
                  <a:cubicBezTo>
                    <a:pt x="369" y="194"/>
                    <a:pt x="369" y="193"/>
                    <a:pt x="369" y="192"/>
                  </a:cubicBezTo>
                  <a:cubicBezTo>
                    <a:pt x="368" y="192"/>
                    <a:pt x="367" y="192"/>
                    <a:pt x="365" y="192"/>
                  </a:cubicBezTo>
                  <a:cubicBezTo>
                    <a:pt x="365" y="197"/>
                    <a:pt x="365" y="207"/>
                    <a:pt x="365" y="213"/>
                  </a:cubicBezTo>
                  <a:cubicBezTo>
                    <a:pt x="365" y="217"/>
                    <a:pt x="360" y="219"/>
                    <a:pt x="357" y="222"/>
                  </a:cubicBezTo>
                  <a:cubicBezTo>
                    <a:pt x="357" y="223"/>
                    <a:pt x="357" y="223"/>
                    <a:pt x="357" y="224"/>
                  </a:cubicBezTo>
                  <a:cubicBezTo>
                    <a:pt x="357" y="227"/>
                    <a:pt x="360" y="229"/>
                    <a:pt x="363" y="229"/>
                  </a:cubicBezTo>
                  <a:cubicBezTo>
                    <a:pt x="377" y="229"/>
                    <a:pt x="389" y="226"/>
                    <a:pt x="405" y="226"/>
                  </a:cubicBezTo>
                  <a:cubicBezTo>
                    <a:pt x="415" y="226"/>
                    <a:pt x="418" y="234"/>
                    <a:pt x="426" y="236"/>
                  </a:cubicBezTo>
                  <a:cubicBezTo>
                    <a:pt x="426" y="238"/>
                    <a:pt x="426" y="240"/>
                    <a:pt x="426" y="242"/>
                  </a:cubicBezTo>
                  <a:cubicBezTo>
                    <a:pt x="426" y="246"/>
                    <a:pt x="425" y="257"/>
                    <a:pt x="423" y="262"/>
                  </a:cubicBezTo>
                  <a:cubicBezTo>
                    <a:pt x="423" y="272"/>
                    <a:pt x="423" y="281"/>
                    <a:pt x="423" y="289"/>
                  </a:cubicBezTo>
                  <a:cubicBezTo>
                    <a:pt x="423" y="298"/>
                    <a:pt x="432" y="302"/>
                    <a:pt x="439" y="306"/>
                  </a:cubicBezTo>
                  <a:cubicBezTo>
                    <a:pt x="444" y="308"/>
                    <a:pt x="444" y="316"/>
                    <a:pt x="451" y="316"/>
                  </a:cubicBezTo>
                  <a:cubicBezTo>
                    <a:pt x="463" y="316"/>
                    <a:pt x="469" y="307"/>
                    <a:pt x="479" y="307"/>
                  </a:cubicBezTo>
                  <a:cubicBezTo>
                    <a:pt x="491" y="307"/>
                    <a:pt x="497" y="316"/>
                    <a:pt x="504" y="322"/>
                  </a:cubicBezTo>
                  <a:cubicBezTo>
                    <a:pt x="503" y="323"/>
                    <a:pt x="494" y="333"/>
                    <a:pt x="493" y="332"/>
                  </a:cubicBezTo>
                  <a:cubicBezTo>
                    <a:pt x="492" y="331"/>
                    <a:pt x="488" y="330"/>
                    <a:pt x="488" y="329"/>
                  </a:cubicBezTo>
                  <a:cubicBezTo>
                    <a:pt x="488" y="327"/>
                    <a:pt x="490" y="326"/>
                    <a:pt x="491" y="324"/>
                  </a:cubicBezTo>
                  <a:cubicBezTo>
                    <a:pt x="486" y="322"/>
                    <a:pt x="484" y="316"/>
                    <a:pt x="480" y="316"/>
                  </a:cubicBezTo>
                  <a:cubicBezTo>
                    <a:pt x="476" y="316"/>
                    <a:pt x="464" y="325"/>
                    <a:pt x="464" y="328"/>
                  </a:cubicBezTo>
                  <a:cubicBezTo>
                    <a:pt x="464" y="330"/>
                    <a:pt x="467" y="331"/>
                    <a:pt x="468" y="332"/>
                  </a:cubicBezTo>
                  <a:cubicBezTo>
                    <a:pt x="467" y="336"/>
                    <a:pt x="465" y="338"/>
                    <a:pt x="461" y="338"/>
                  </a:cubicBezTo>
                  <a:cubicBezTo>
                    <a:pt x="454" y="338"/>
                    <a:pt x="450" y="330"/>
                    <a:pt x="446" y="326"/>
                  </a:cubicBezTo>
                  <a:cubicBezTo>
                    <a:pt x="443" y="323"/>
                    <a:pt x="436" y="326"/>
                    <a:pt x="433" y="326"/>
                  </a:cubicBezTo>
                  <a:cubicBezTo>
                    <a:pt x="432" y="326"/>
                    <a:pt x="431" y="324"/>
                    <a:pt x="431" y="323"/>
                  </a:cubicBezTo>
                  <a:cubicBezTo>
                    <a:pt x="424" y="322"/>
                    <a:pt x="424" y="318"/>
                    <a:pt x="423" y="314"/>
                  </a:cubicBezTo>
                  <a:cubicBezTo>
                    <a:pt x="421" y="311"/>
                    <a:pt x="406" y="302"/>
                    <a:pt x="406" y="302"/>
                  </a:cubicBezTo>
                  <a:cubicBezTo>
                    <a:pt x="405" y="304"/>
                    <a:pt x="405" y="305"/>
                    <a:pt x="406" y="306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395" y="302"/>
                    <a:pt x="399" y="296"/>
                    <a:pt x="397" y="289"/>
                  </a:cubicBezTo>
                  <a:cubicBezTo>
                    <a:pt x="396" y="285"/>
                    <a:pt x="394" y="284"/>
                    <a:pt x="391" y="281"/>
                  </a:cubicBezTo>
                  <a:cubicBezTo>
                    <a:pt x="384" y="274"/>
                    <a:pt x="377" y="270"/>
                    <a:pt x="374" y="260"/>
                  </a:cubicBezTo>
                  <a:cubicBezTo>
                    <a:pt x="373" y="260"/>
                    <a:pt x="372" y="260"/>
                    <a:pt x="372" y="260"/>
                  </a:cubicBezTo>
                  <a:cubicBezTo>
                    <a:pt x="368" y="260"/>
                    <a:pt x="366" y="262"/>
                    <a:pt x="363" y="262"/>
                  </a:cubicBezTo>
                  <a:cubicBezTo>
                    <a:pt x="355" y="262"/>
                    <a:pt x="350" y="257"/>
                    <a:pt x="345" y="255"/>
                  </a:cubicBezTo>
                  <a:cubicBezTo>
                    <a:pt x="336" y="251"/>
                    <a:pt x="330" y="253"/>
                    <a:pt x="321" y="248"/>
                  </a:cubicBezTo>
                  <a:cubicBezTo>
                    <a:pt x="308" y="242"/>
                    <a:pt x="306" y="232"/>
                    <a:pt x="294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88" y="224"/>
                    <a:pt x="285" y="222"/>
                    <a:pt x="282" y="222"/>
                  </a:cubicBezTo>
                  <a:cubicBezTo>
                    <a:pt x="274" y="222"/>
                    <a:pt x="272" y="231"/>
                    <a:pt x="265" y="231"/>
                  </a:cubicBezTo>
                  <a:cubicBezTo>
                    <a:pt x="261" y="231"/>
                    <a:pt x="258" y="228"/>
                    <a:pt x="256" y="227"/>
                  </a:cubicBezTo>
                  <a:cubicBezTo>
                    <a:pt x="252" y="225"/>
                    <a:pt x="249" y="226"/>
                    <a:pt x="246" y="226"/>
                  </a:cubicBezTo>
                  <a:cubicBezTo>
                    <a:pt x="241" y="226"/>
                    <a:pt x="226" y="216"/>
                    <a:pt x="221" y="214"/>
                  </a:cubicBezTo>
                  <a:cubicBezTo>
                    <a:pt x="216" y="211"/>
                    <a:pt x="213" y="214"/>
                    <a:pt x="208" y="213"/>
                  </a:cubicBezTo>
                  <a:cubicBezTo>
                    <a:pt x="202" y="211"/>
                    <a:pt x="201" y="206"/>
                    <a:pt x="195" y="203"/>
                  </a:cubicBezTo>
                  <a:cubicBezTo>
                    <a:pt x="189" y="200"/>
                    <a:pt x="186" y="201"/>
                    <a:pt x="180" y="198"/>
                  </a:cubicBezTo>
                  <a:cubicBezTo>
                    <a:pt x="177" y="197"/>
                    <a:pt x="177" y="196"/>
                    <a:pt x="175" y="195"/>
                  </a:cubicBezTo>
                  <a:cubicBezTo>
                    <a:pt x="170" y="190"/>
                    <a:pt x="156" y="187"/>
                    <a:pt x="155" y="181"/>
                  </a:cubicBezTo>
                  <a:cubicBezTo>
                    <a:pt x="151" y="181"/>
                    <a:pt x="148" y="176"/>
                    <a:pt x="148" y="172"/>
                  </a:cubicBezTo>
                  <a:cubicBezTo>
                    <a:pt x="148" y="167"/>
                    <a:pt x="153" y="165"/>
                    <a:pt x="153" y="160"/>
                  </a:cubicBezTo>
                  <a:cubicBezTo>
                    <a:pt x="153" y="154"/>
                    <a:pt x="149" y="153"/>
                    <a:pt x="148" y="150"/>
                  </a:cubicBezTo>
                  <a:cubicBezTo>
                    <a:pt x="143" y="134"/>
                    <a:pt x="128" y="121"/>
                    <a:pt x="118" y="111"/>
                  </a:cubicBezTo>
                  <a:cubicBezTo>
                    <a:pt x="114" y="107"/>
                    <a:pt x="107" y="105"/>
                    <a:pt x="102" y="101"/>
                  </a:cubicBezTo>
                  <a:cubicBezTo>
                    <a:pt x="99" y="97"/>
                    <a:pt x="102" y="93"/>
                    <a:pt x="100" y="88"/>
                  </a:cubicBezTo>
                  <a:cubicBezTo>
                    <a:pt x="96" y="80"/>
                    <a:pt x="82" y="79"/>
                    <a:pt x="82" y="68"/>
                  </a:cubicBezTo>
                  <a:cubicBezTo>
                    <a:pt x="78" y="68"/>
                    <a:pt x="79" y="67"/>
                    <a:pt x="77" y="68"/>
                  </a:cubicBezTo>
                  <a:cubicBezTo>
                    <a:pt x="72" y="63"/>
                    <a:pt x="67" y="58"/>
                    <a:pt x="62" y="53"/>
                  </a:cubicBezTo>
                  <a:cubicBezTo>
                    <a:pt x="58" y="49"/>
                    <a:pt x="60" y="42"/>
                    <a:pt x="56" y="38"/>
                  </a:cubicBezTo>
                  <a:cubicBezTo>
                    <a:pt x="52" y="34"/>
                    <a:pt x="53" y="24"/>
                    <a:pt x="49" y="22"/>
                  </a:cubicBezTo>
                  <a:cubicBezTo>
                    <a:pt x="42" y="19"/>
                    <a:pt x="35" y="19"/>
                    <a:pt x="29" y="13"/>
                  </a:cubicBezTo>
                  <a:cubicBezTo>
                    <a:pt x="27" y="15"/>
                    <a:pt x="28" y="18"/>
                    <a:pt x="28" y="19"/>
                  </a:cubicBezTo>
                  <a:cubicBezTo>
                    <a:pt x="28" y="28"/>
                    <a:pt x="32" y="34"/>
                    <a:pt x="36" y="41"/>
                  </a:cubicBezTo>
                  <a:cubicBezTo>
                    <a:pt x="39" y="48"/>
                    <a:pt x="45" y="48"/>
                    <a:pt x="49" y="53"/>
                  </a:cubicBezTo>
                  <a:cubicBezTo>
                    <a:pt x="55" y="59"/>
                    <a:pt x="56" y="63"/>
                    <a:pt x="58" y="71"/>
                  </a:cubicBezTo>
                  <a:cubicBezTo>
                    <a:pt x="61" y="81"/>
                    <a:pt x="70" y="86"/>
                    <a:pt x="73" y="95"/>
                  </a:cubicBezTo>
                  <a:cubicBezTo>
                    <a:pt x="77" y="106"/>
                    <a:pt x="80" y="117"/>
                    <a:pt x="87" y="122"/>
                  </a:cubicBezTo>
                  <a:cubicBezTo>
                    <a:pt x="91" y="119"/>
                    <a:pt x="96" y="126"/>
                    <a:pt x="96" y="130"/>
                  </a:cubicBezTo>
                  <a:cubicBezTo>
                    <a:pt x="96" y="132"/>
                    <a:pt x="95" y="136"/>
                    <a:pt x="93" y="136"/>
                  </a:cubicBezTo>
                  <a:cubicBezTo>
                    <a:pt x="92" y="136"/>
                    <a:pt x="86" y="129"/>
                    <a:pt x="86" y="127"/>
                  </a:cubicBezTo>
                  <a:cubicBezTo>
                    <a:pt x="78" y="127"/>
                    <a:pt x="74" y="117"/>
                    <a:pt x="69" y="113"/>
                  </a:cubicBezTo>
                  <a:cubicBezTo>
                    <a:pt x="66" y="112"/>
                    <a:pt x="66" y="112"/>
                    <a:pt x="65" y="109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0" y="93"/>
                    <a:pt x="56" y="88"/>
                    <a:pt x="52" y="84"/>
                  </a:cubicBezTo>
                  <a:cubicBezTo>
                    <a:pt x="46" y="78"/>
                    <a:pt x="36" y="79"/>
                    <a:pt x="31" y="72"/>
                  </a:cubicBezTo>
                  <a:cubicBezTo>
                    <a:pt x="34" y="72"/>
                    <a:pt x="44" y="74"/>
                    <a:pt x="40" y="69"/>
                  </a:cubicBezTo>
                  <a:cubicBezTo>
                    <a:pt x="34" y="59"/>
                    <a:pt x="26" y="50"/>
                    <a:pt x="19" y="45"/>
                  </a:cubicBezTo>
                  <a:cubicBezTo>
                    <a:pt x="14" y="41"/>
                    <a:pt x="14" y="29"/>
                    <a:pt x="11" y="24"/>
                  </a:cubicBezTo>
                  <a:cubicBezTo>
                    <a:pt x="7" y="16"/>
                    <a:pt x="3" y="1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36" y="14"/>
                    <a:pt x="145" y="16"/>
                    <a:pt x="152" y="29"/>
                  </a:cubicBezTo>
                  <a:cubicBezTo>
                    <a:pt x="156" y="35"/>
                    <a:pt x="163" y="50"/>
                    <a:pt x="172" y="50"/>
                  </a:cubicBezTo>
                  <a:cubicBezTo>
                    <a:pt x="181" y="50"/>
                    <a:pt x="178" y="38"/>
                    <a:pt x="188" y="38"/>
                  </a:cubicBezTo>
                  <a:cubicBezTo>
                    <a:pt x="214" y="38"/>
                    <a:pt x="213" y="70"/>
                    <a:pt x="227" y="84"/>
                  </a:cubicBezTo>
                  <a:cubicBezTo>
                    <a:pt x="231" y="87"/>
                    <a:pt x="242" y="90"/>
                    <a:pt x="249" y="90"/>
                  </a:cubicBezTo>
                  <a:cubicBezTo>
                    <a:pt x="249" y="89"/>
                    <a:pt x="247" y="87"/>
                    <a:pt x="247" y="86"/>
                  </a:cubicBezTo>
                  <a:cubicBezTo>
                    <a:pt x="247" y="86"/>
                    <a:pt x="247" y="86"/>
                    <a:pt x="247" y="86"/>
                  </a:cubicBezTo>
                  <a:lnTo>
                    <a:pt x="248" y="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Freeform 93"/>
            <p:cNvSpPr>
              <a:spLocks/>
            </p:cNvSpPr>
            <p:nvPr/>
          </p:nvSpPr>
          <p:spPr bwMode="auto">
            <a:xfrm>
              <a:off x="3016250" y="1895475"/>
              <a:ext cx="2063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7" y="0"/>
                    <a:pt x="15" y="1"/>
                    <a:pt x="15" y="7"/>
                  </a:cubicBezTo>
                  <a:cubicBezTo>
                    <a:pt x="15" y="8"/>
                    <a:pt x="13" y="7"/>
                    <a:pt x="12" y="7"/>
                  </a:cubicBezTo>
                  <a:cubicBezTo>
                    <a:pt x="8" y="7"/>
                    <a:pt x="2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Freeform 94"/>
            <p:cNvSpPr>
              <a:spLocks/>
            </p:cNvSpPr>
            <p:nvPr/>
          </p:nvSpPr>
          <p:spPr bwMode="auto">
            <a:xfrm>
              <a:off x="2239963" y="1951038"/>
              <a:ext cx="79375" cy="508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59" y="34"/>
                </a:cxn>
                <a:cxn ang="0">
                  <a:pos x="59" y="38"/>
                </a:cxn>
                <a:cxn ang="0">
                  <a:pos x="55" y="38"/>
                </a:cxn>
                <a:cxn ang="0">
                  <a:pos x="22" y="22"/>
                </a:cxn>
                <a:cxn ang="0">
                  <a:pos x="27" y="17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9" h="38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1" y="0"/>
                    <a:pt x="15" y="5"/>
                    <a:pt x="18" y="6"/>
                  </a:cubicBezTo>
                  <a:cubicBezTo>
                    <a:pt x="37" y="12"/>
                    <a:pt x="48" y="23"/>
                    <a:pt x="59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8"/>
                    <a:pt x="56" y="38"/>
                    <a:pt x="55" y="38"/>
                  </a:cubicBezTo>
                  <a:cubicBezTo>
                    <a:pt x="45" y="38"/>
                    <a:pt x="29" y="26"/>
                    <a:pt x="22" y="22"/>
                  </a:cubicBezTo>
                  <a:cubicBezTo>
                    <a:pt x="23" y="19"/>
                    <a:pt x="25" y="19"/>
                    <a:pt x="27" y="17"/>
                  </a:cubicBezTo>
                  <a:cubicBezTo>
                    <a:pt x="18" y="17"/>
                    <a:pt x="6" y="13"/>
                    <a:pt x="4" y="8"/>
                  </a:cubicBezTo>
                  <a:cubicBezTo>
                    <a:pt x="6" y="7"/>
                    <a:pt x="8" y="5"/>
                    <a:pt x="8" y="4"/>
                  </a:cubicBezTo>
                  <a:cubicBezTo>
                    <a:pt x="6" y="3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Freeform 95"/>
            <p:cNvSpPr>
              <a:spLocks/>
            </p:cNvSpPr>
            <p:nvPr/>
          </p:nvSpPr>
          <p:spPr bwMode="auto">
            <a:xfrm>
              <a:off x="2162175" y="1876425"/>
              <a:ext cx="28575" cy="39688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7" y="8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5" y="18"/>
                </a:cxn>
                <a:cxn ang="0">
                  <a:pos x="13" y="22"/>
                </a:cxn>
                <a:cxn ang="0">
                  <a:pos x="17" y="30"/>
                </a:cxn>
                <a:cxn ang="0">
                  <a:pos x="10" y="22"/>
                </a:cxn>
                <a:cxn ang="0">
                  <a:pos x="12" y="17"/>
                </a:cxn>
                <a:cxn ang="0">
                  <a:pos x="5" y="12"/>
                </a:cxn>
              </a:cxnLst>
              <a:rect l="0" t="0" r="r" b="b"/>
              <a:pathLst>
                <a:path w="21" h="30">
                  <a:moveTo>
                    <a:pt x="5" y="12"/>
                  </a:moveTo>
                  <a:cubicBezTo>
                    <a:pt x="3" y="12"/>
                    <a:pt x="2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3"/>
                    <a:pt x="10" y="3"/>
                  </a:cubicBezTo>
                  <a:cubicBezTo>
                    <a:pt x="10" y="4"/>
                    <a:pt x="5" y="8"/>
                    <a:pt x="7" y="8"/>
                  </a:cubicBezTo>
                  <a:cubicBezTo>
                    <a:pt x="10" y="8"/>
                    <a:pt x="12" y="5"/>
                    <a:pt x="13" y="3"/>
                  </a:cubicBezTo>
                  <a:cubicBezTo>
                    <a:pt x="14" y="5"/>
                    <a:pt x="13" y="8"/>
                    <a:pt x="13" y="12"/>
                  </a:cubicBezTo>
                  <a:cubicBezTo>
                    <a:pt x="13" y="15"/>
                    <a:pt x="15" y="15"/>
                    <a:pt x="15" y="18"/>
                  </a:cubicBezTo>
                  <a:cubicBezTo>
                    <a:pt x="15" y="19"/>
                    <a:pt x="13" y="20"/>
                    <a:pt x="13" y="22"/>
                  </a:cubicBezTo>
                  <a:cubicBezTo>
                    <a:pt x="13" y="24"/>
                    <a:pt x="21" y="30"/>
                    <a:pt x="17" y="30"/>
                  </a:cubicBezTo>
                  <a:cubicBezTo>
                    <a:pt x="13" y="30"/>
                    <a:pt x="10" y="26"/>
                    <a:pt x="10" y="22"/>
                  </a:cubicBezTo>
                  <a:cubicBezTo>
                    <a:pt x="10" y="19"/>
                    <a:pt x="12" y="18"/>
                    <a:pt x="12" y="17"/>
                  </a:cubicBezTo>
                  <a:cubicBezTo>
                    <a:pt x="9" y="16"/>
                    <a:pt x="8" y="12"/>
                    <a:pt x="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96"/>
            <p:cNvSpPr>
              <a:spLocks/>
            </p:cNvSpPr>
            <p:nvPr/>
          </p:nvSpPr>
          <p:spPr bwMode="auto">
            <a:xfrm>
              <a:off x="1803400" y="1787525"/>
              <a:ext cx="34925" cy="238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27" h="18">
                  <a:moveTo>
                    <a:pt x="21" y="0"/>
                  </a:moveTo>
                  <a:cubicBezTo>
                    <a:pt x="25" y="0"/>
                    <a:pt x="25" y="0"/>
                    <a:pt x="27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9" y="10"/>
                    <a:pt x="16" y="13"/>
                    <a:pt x="10" y="18"/>
                  </a:cubicBezTo>
                  <a:cubicBezTo>
                    <a:pt x="6" y="15"/>
                    <a:pt x="3" y="15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4" y="0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Freeform 97"/>
            <p:cNvSpPr>
              <a:spLocks/>
            </p:cNvSpPr>
            <p:nvPr/>
          </p:nvSpPr>
          <p:spPr bwMode="auto">
            <a:xfrm>
              <a:off x="3311525" y="1963738"/>
              <a:ext cx="42863" cy="22225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32" y="14"/>
                </a:cxn>
                <a:cxn ang="0">
                  <a:pos x="0" y="3"/>
                </a:cxn>
                <a:cxn ang="0">
                  <a:pos x="26" y="17"/>
                </a:cxn>
              </a:cxnLst>
              <a:rect l="0" t="0" r="r" b="b"/>
              <a:pathLst>
                <a:path w="32" h="17">
                  <a:moveTo>
                    <a:pt x="26" y="17"/>
                  </a:moveTo>
                  <a:cubicBezTo>
                    <a:pt x="29" y="17"/>
                    <a:pt x="30" y="16"/>
                    <a:pt x="32" y="14"/>
                  </a:cubicBezTo>
                  <a:cubicBezTo>
                    <a:pt x="22" y="9"/>
                    <a:pt x="14" y="0"/>
                    <a:pt x="0" y="3"/>
                  </a:cubicBezTo>
                  <a:cubicBezTo>
                    <a:pt x="6" y="7"/>
                    <a:pt x="18" y="17"/>
                    <a:pt x="26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98"/>
            <p:cNvSpPr>
              <a:spLocks/>
            </p:cNvSpPr>
            <p:nvPr/>
          </p:nvSpPr>
          <p:spPr bwMode="auto">
            <a:xfrm>
              <a:off x="3314700" y="2030413"/>
              <a:ext cx="31750" cy="206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7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19" y="1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4" y="4"/>
                    <a:pt x="7" y="6"/>
                    <a:pt x="1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24" y="12"/>
                    <a:pt x="20" y="15"/>
                    <a:pt x="19" y="15"/>
                  </a:cubicBezTo>
                  <a:cubicBezTo>
                    <a:pt x="16" y="15"/>
                    <a:pt x="0" y="6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Freeform 99"/>
            <p:cNvSpPr>
              <a:spLocks/>
            </p:cNvSpPr>
            <p:nvPr/>
          </p:nvSpPr>
          <p:spPr bwMode="auto">
            <a:xfrm>
              <a:off x="3362325" y="2030413"/>
              <a:ext cx="22225" cy="26988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7" y="15"/>
                </a:cxn>
                <a:cxn ang="0">
                  <a:pos x="7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12"/>
                </a:cxn>
              </a:cxnLst>
              <a:rect l="0" t="0" r="r" b="b"/>
              <a:pathLst>
                <a:path w="17" h="20">
                  <a:moveTo>
                    <a:pt x="17" y="12"/>
                  </a:moveTo>
                  <a:cubicBezTo>
                    <a:pt x="17" y="12"/>
                    <a:pt x="17" y="14"/>
                    <a:pt x="17" y="15"/>
                  </a:cubicBezTo>
                  <a:cubicBezTo>
                    <a:pt x="17" y="18"/>
                    <a:pt x="12" y="20"/>
                    <a:pt x="7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3"/>
                    <a:pt x="6" y="2"/>
                    <a:pt x="10" y="0"/>
                  </a:cubicBezTo>
                  <a:cubicBezTo>
                    <a:pt x="11" y="2"/>
                    <a:pt x="14" y="3"/>
                    <a:pt x="14" y="5"/>
                  </a:cubicBezTo>
                  <a:cubicBezTo>
                    <a:pt x="14" y="9"/>
                    <a:pt x="7" y="12"/>
                    <a:pt x="1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Freeform 100"/>
            <p:cNvSpPr>
              <a:spLocks/>
            </p:cNvSpPr>
            <p:nvPr/>
          </p:nvSpPr>
          <p:spPr bwMode="auto">
            <a:xfrm>
              <a:off x="1593850" y="1724025"/>
              <a:ext cx="26988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3" y="1"/>
                </a:cxn>
                <a:cxn ang="0">
                  <a:pos x="20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20" h="9">
                  <a:moveTo>
                    <a:pt x="6" y="4"/>
                  </a:moveTo>
                  <a:cubicBezTo>
                    <a:pt x="8" y="0"/>
                    <a:pt x="10" y="1"/>
                    <a:pt x="13" y="1"/>
                  </a:cubicBezTo>
                  <a:cubicBezTo>
                    <a:pt x="18" y="1"/>
                    <a:pt x="19" y="4"/>
                    <a:pt x="2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1" y="6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2" name="Group 345"/>
          <p:cNvGrpSpPr/>
          <p:nvPr/>
        </p:nvGrpSpPr>
        <p:grpSpPr>
          <a:xfrm>
            <a:off x="4031138" y="2263564"/>
            <a:ext cx="768476" cy="1292035"/>
            <a:chOff x="4219575" y="1089025"/>
            <a:chExt cx="687388" cy="1155701"/>
          </a:xfrm>
          <a:solidFill>
            <a:schemeClr val="accent6">
              <a:lumMod val="75000"/>
            </a:schemeClr>
          </a:solidFill>
        </p:grpSpPr>
        <p:sp>
          <p:nvSpPr>
            <p:cNvPr id="193" name="Freeform 36"/>
            <p:cNvSpPr>
              <a:spLocks/>
            </p:cNvSpPr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94" name="Group 343"/>
            <p:cNvGrpSpPr/>
            <p:nvPr/>
          </p:nvGrpSpPr>
          <p:grpSpPr>
            <a:xfrm>
              <a:off x="4219575" y="1089025"/>
              <a:ext cx="687388" cy="1155701"/>
              <a:chOff x="4219575" y="1089025"/>
              <a:chExt cx="687388" cy="1155701"/>
            </a:xfrm>
            <a:grpFill/>
          </p:grpSpPr>
          <p:sp>
            <p:nvSpPr>
              <p:cNvPr id="195" name="Freeform 24"/>
              <p:cNvSpPr>
                <a:spLocks/>
              </p:cNvSpPr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25"/>
              <p:cNvSpPr>
                <a:spLocks/>
              </p:cNvSpPr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26"/>
              <p:cNvSpPr>
                <a:spLocks/>
              </p:cNvSpPr>
              <p:nvPr/>
            </p:nvSpPr>
            <p:spPr bwMode="auto">
              <a:xfrm>
                <a:off x="4559300" y="1109663"/>
                <a:ext cx="234950" cy="128588"/>
              </a:xfrm>
              <a:custGeom>
                <a:avLst/>
                <a:gdLst/>
                <a:ahLst/>
                <a:cxnLst>
                  <a:cxn ang="0">
                    <a:pos x="148" y="79"/>
                  </a:cxn>
                  <a:cxn ang="0">
                    <a:pos x="148" y="71"/>
                  </a:cxn>
                  <a:cxn ang="0">
                    <a:pos x="128" y="71"/>
                  </a:cxn>
                  <a:cxn ang="0">
                    <a:pos x="135" y="58"/>
                  </a:cxn>
                  <a:cxn ang="0">
                    <a:pos x="126" y="46"/>
                  </a:cxn>
                  <a:cxn ang="0">
                    <a:pos x="132" y="45"/>
                  </a:cxn>
                  <a:cxn ang="0">
                    <a:pos x="121" y="38"/>
                  </a:cxn>
                  <a:cxn ang="0">
                    <a:pos x="97" y="69"/>
                  </a:cxn>
                  <a:cxn ang="0">
                    <a:pos x="90" y="73"/>
                  </a:cxn>
                  <a:cxn ang="0">
                    <a:pos x="78" y="97"/>
                  </a:cxn>
                  <a:cxn ang="0">
                    <a:pos x="43" y="69"/>
                  </a:cxn>
                  <a:cxn ang="0">
                    <a:pos x="60" y="70"/>
                  </a:cxn>
                  <a:cxn ang="0">
                    <a:pos x="74" y="66"/>
                  </a:cxn>
                  <a:cxn ang="0">
                    <a:pos x="54" y="64"/>
                  </a:cxn>
                  <a:cxn ang="0">
                    <a:pos x="38" y="58"/>
                  </a:cxn>
                  <a:cxn ang="0">
                    <a:pos x="50" y="54"/>
                  </a:cxn>
                  <a:cxn ang="0">
                    <a:pos x="72" y="43"/>
                  </a:cxn>
                  <a:cxn ang="0">
                    <a:pos x="61" y="43"/>
                  </a:cxn>
                  <a:cxn ang="0">
                    <a:pos x="54" y="39"/>
                  </a:cxn>
                  <a:cxn ang="0">
                    <a:pos x="51" y="39"/>
                  </a:cxn>
                  <a:cxn ang="0">
                    <a:pos x="38" y="51"/>
                  </a:cxn>
                  <a:cxn ang="0">
                    <a:pos x="23" y="44"/>
                  </a:cxn>
                  <a:cxn ang="0">
                    <a:pos x="27" y="43"/>
                  </a:cxn>
                  <a:cxn ang="0">
                    <a:pos x="15" y="28"/>
                  </a:cxn>
                  <a:cxn ang="0">
                    <a:pos x="11" y="26"/>
                  </a:cxn>
                  <a:cxn ang="0">
                    <a:pos x="0" y="16"/>
                  </a:cxn>
                  <a:cxn ang="0">
                    <a:pos x="16" y="5"/>
                  </a:cxn>
                  <a:cxn ang="0">
                    <a:pos x="38" y="7"/>
                  </a:cxn>
                  <a:cxn ang="0">
                    <a:pos x="32" y="13"/>
                  </a:cxn>
                  <a:cxn ang="0">
                    <a:pos x="44" y="20"/>
                  </a:cxn>
                  <a:cxn ang="0">
                    <a:pos x="41" y="14"/>
                  </a:cxn>
                  <a:cxn ang="0">
                    <a:pos x="49" y="7"/>
                  </a:cxn>
                  <a:cxn ang="0">
                    <a:pos x="68" y="26"/>
                  </a:cxn>
                  <a:cxn ang="0">
                    <a:pos x="63" y="7"/>
                  </a:cxn>
                  <a:cxn ang="0">
                    <a:pos x="72" y="0"/>
                  </a:cxn>
                  <a:cxn ang="0">
                    <a:pos x="90" y="9"/>
                  </a:cxn>
                  <a:cxn ang="0">
                    <a:pos x="88" y="18"/>
                  </a:cxn>
                  <a:cxn ang="0">
                    <a:pos x="96" y="12"/>
                  </a:cxn>
                  <a:cxn ang="0">
                    <a:pos x="102" y="23"/>
                  </a:cxn>
                  <a:cxn ang="0">
                    <a:pos x="106" y="23"/>
                  </a:cxn>
                  <a:cxn ang="0">
                    <a:pos x="141" y="41"/>
                  </a:cxn>
                  <a:cxn ang="0">
                    <a:pos x="137" y="42"/>
                  </a:cxn>
                  <a:cxn ang="0">
                    <a:pos x="145" y="42"/>
                  </a:cxn>
                  <a:cxn ang="0">
                    <a:pos x="145" y="49"/>
                  </a:cxn>
                  <a:cxn ang="0">
                    <a:pos x="159" y="49"/>
                  </a:cxn>
                  <a:cxn ang="0">
                    <a:pos x="176" y="64"/>
                  </a:cxn>
                  <a:cxn ang="0">
                    <a:pos x="148" y="79"/>
                  </a:cxn>
                </a:cxnLst>
                <a:rect l="0" t="0" r="r" b="b"/>
                <a:pathLst>
                  <a:path w="176" h="97">
                    <a:moveTo>
                      <a:pt x="148" y="79"/>
                    </a:moveTo>
                    <a:cubicBezTo>
                      <a:pt x="147" y="76"/>
                      <a:pt x="147" y="74"/>
                      <a:pt x="148" y="71"/>
                    </a:cubicBezTo>
                    <a:cubicBezTo>
                      <a:pt x="143" y="71"/>
                      <a:pt x="134" y="71"/>
                      <a:pt x="128" y="71"/>
                    </a:cubicBezTo>
                    <a:cubicBezTo>
                      <a:pt x="129" y="63"/>
                      <a:pt x="134" y="65"/>
                      <a:pt x="135" y="58"/>
                    </a:cubicBezTo>
                    <a:cubicBezTo>
                      <a:pt x="132" y="57"/>
                      <a:pt x="128" y="49"/>
                      <a:pt x="126" y="46"/>
                    </a:cubicBezTo>
                    <a:cubicBezTo>
                      <a:pt x="128" y="45"/>
                      <a:pt x="130" y="45"/>
                      <a:pt x="132" y="45"/>
                    </a:cubicBezTo>
                    <a:cubicBezTo>
                      <a:pt x="125" y="44"/>
                      <a:pt x="121" y="38"/>
                      <a:pt x="121" y="38"/>
                    </a:cubicBezTo>
                    <a:cubicBezTo>
                      <a:pt x="106" y="38"/>
                      <a:pt x="102" y="58"/>
                      <a:pt x="97" y="69"/>
                    </a:cubicBezTo>
                    <a:cubicBezTo>
                      <a:pt x="96" y="72"/>
                      <a:pt x="93" y="71"/>
                      <a:pt x="90" y="73"/>
                    </a:cubicBezTo>
                    <a:cubicBezTo>
                      <a:pt x="83" y="79"/>
                      <a:pt x="84" y="91"/>
                      <a:pt x="78" y="97"/>
                    </a:cubicBezTo>
                    <a:cubicBezTo>
                      <a:pt x="67" y="90"/>
                      <a:pt x="43" y="84"/>
                      <a:pt x="43" y="69"/>
                    </a:cubicBezTo>
                    <a:cubicBezTo>
                      <a:pt x="49" y="68"/>
                      <a:pt x="60" y="70"/>
                      <a:pt x="60" y="70"/>
                    </a:cubicBezTo>
                    <a:cubicBezTo>
                      <a:pt x="64" y="66"/>
                      <a:pt x="69" y="67"/>
                      <a:pt x="74" y="66"/>
                    </a:cubicBezTo>
                    <a:cubicBezTo>
                      <a:pt x="72" y="64"/>
                      <a:pt x="57" y="64"/>
                      <a:pt x="54" y="64"/>
                    </a:cubicBezTo>
                    <a:cubicBezTo>
                      <a:pt x="49" y="64"/>
                      <a:pt x="38" y="69"/>
                      <a:pt x="38" y="58"/>
                    </a:cubicBezTo>
                    <a:cubicBezTo>
                      <a:pt x="38" y="54"/>
                      <a:pt x="48" y="54"/>
                      <a:pt x="50" y="54"/>
                    </a:cubicBezTo>
                    <a:cubicBezTo>
                      <a:pt x="56" y="52"/>
                      <a:pt x="68" y="47"/>
                      <a:pt x="72" y="43"/>
                    </a:cubicBezTo>
                    <a:cubicBezTo>
                      <a:pt x="66" y="43"/>
                      <a:pt x="63" y="43"/>
                      <a:pt x="61" y="43"/>
                    </a:cubicBezTo>
                    <a:cubicBezTo>
                      <a:pt x="60" y="43"/>
                      <a:pt x="56" y="40"/>
                      <a:pt x="54" y="39"/>
                    </a:cubicBezTo>
                    <a:cubicBezTo>
                      <a:pt x="53" y="39"/>
                      <a:pt x="52" y="39"/>
                      <a:pt x="51" y="39"/>
                    </a:cubicBezTo>
                    <a:cubicBezTo>
                      <a:pt x="47" y="41"/>
                      <a:pt x="47" y="51"/>
                      <a:pt x="38" y="51"/>
                    </a:cubicBezTo>
                    <a:cubicBezTo>
                      <a:pt x="31" y="51"/>
                      <a:pt x="26" y="48"/>
                      <a:pt x="23" y="44"/>
                    </a:cubicBezTo>
                    <a:cubicBezTo>
                      <a:pt x="25" y="43"/>
                      <a:pt x="26" y="43"/>
                      <a:pt x="27" y="43"/>
                    </a:cubicBezTo>
                    <a:cubicBezTo>
                      <a:pt x="19" y="39"/>
                      <a:pt x="13" y="35"/>
                      <a:pt x="15" y="28"/>
                    </a:cubicBezTo>
                    <a:cubicBezTo>
                      <a:pt x="13" y="28"/>
                      <a:pt x="12" y="26"/>
                      <a:pt x="11" y="26"/>
                    </a:cubicBezTo>
                    <a:cubicBezTo>
                      <a:pt x="8" y="26"/>
                      <a:pt x="3" y="19"/>
                      <a:pt x="0" y="16"/>
                    </a:cubicBezTo>
                    <a:cubicBezTo>
                      <a:pt x="2" y="14"/>
                      <a:pt x="11" y="5"/>
                      <a:pt x="16" y="5"/>
                    </a:cubicBezTo>
                    <a:cubicBezTo>
                      <a:pt x="23" y="5"/>
                      <a:pt x="27" y="5"/>
                      <a:pt x="38" y="7"/>
                    </a:cubicBezTo>
                    <a:cubicBezTo>
                      <a:pt x="35" y="10"/>
                      <a:pt x="34" y="11"/>
                      <a:pt x="32" y="13"/>
                    </a:cubicBezTo>
                    <a:cubicBezTo>
                      <a:pt x="37" y="17"/>
                      <a:pt x="41" y="17"/>
                      <a:pt x="44" y="20"/>
                    </a:cubicBezTo>
                    <a:cubicBezTo>
                      <a:pt x="42" y="19"/>
                      <a:pt x="41" y="17"/>
                      <a:pt x="41" y="14"/>
                    </a:cubicBezTo>
                    <a:cubicBezTo>
                      <a:pt x="41" y="10"/>
                      <a:pt x="45" y="7"/>
                      <a:pt x="49" y="7"/>
                    </a:cubicBezTo>
                    <a:cubicBezTo>
                      <a:pt x="60" y="7"/>
                      <a:pt x="57" y="22"/>
                      <a:pt x="68" y="26"/>
                    </a:cubicBezTo>
                    <a:cubicBezTo>
                      <a:pt x="66" y="19"/>
                      <a:pt x="63" y="15"/>
                      <a:pt x="63" y="7"/>
                    </a:cubicBezTo>
                    <a:cubicBezTo>
                      <a:pt x="63" y="0"/>
                      <a:pt x="66" y="0"/>
                      <a:pt x="72" y="0"/>
                    </a:cubicBezTo>
                    <a:cubicBezTo>
                      <a:pt x="78" y="0"/>
                      <a:pt x="90" y="4"/>
                      <a:pt x="90" y="9"/>
                    </a:cubicBezTo>
                    <a:cubicBezTo>
                      <a:pt x="90" y="12"/>
                      <a:pt x="88" y="15"/>
                      <a:pt x="88" y="18"/>
                    </a:cubicBezTo>
                    <a:cubicBezTo>
                      <a:pt x="92" y="16"/>
                      <a:pt x="93" y="12"/>
                      <a:pt x="96" y="12"/>
                    </a:cubicBezTo>
                    <a:cubicBezTo>
                      <a:pt x="103" y="12"/>
                      <a:pt x="102" y="19"/>
                      <a:pt x="102" y="23"/>
                    </a:cubicBezTo>
                    <a:cubicBezTo>
                      <a:pt x="103" y="23"/>
                      <a:pt x="105" y="23"/>
                      <a:pt x="106" y="23"/>
                    </a:cubicBezTo>
                    <a:cubicBezTo>
                      <a:pt x="113" y="23"/>
                      <a:pt x="137" y="36"/>
                      <a:pt x="141" y="41"/>
                    </a:cubicBezTo>
                    <a:cubicBezTo>
                      <a:pt x="140" y="42"/>
                      <a:pt x="138" y="42"/>
                      <a:pt x="137" y="42"/>
                    </a:cubicBezTo>
                    <a:cubicBezTo>
                      <a:pt x="140" y="43"/>
                      <a:pt x="142" y="42"/>
                      <a:pt x="145" y="42"/>
                    </a:cubicBezTo>
                    <a:cubicBezTo>
                      <a:pt x="146" y="44"/>
                      <a:pt x="146" y="47"/>
                      <a:pt x="145" y="49"/>
                    </a:cubicBezTo>
                    <a:cubicBezTo>
                      <a:pt x="151" y="49"/>
                      <a:pt x="154" y="49"/>
                      <a:pt x="159" y="49"/>
                    </a:cubicBezTo>
                    <a:cubicBezTo>
                      <a:pt x="159" y="62"/>
                      <a:pt x="172" y="59"/>
                      <a:pt x="176" y="64"/>
                    </a:cubicBezTo>
                    <a:cubicBezTo>
                      <a:pt x="164" y="68"/>
                      <a:pt x="159" y="76"/>
                      <a:pt x="148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27"/>
              <p:cNvSpPr>
                <a:spLocks/>
              </p:cNvSpPr>
              <p:nvPr/>
            </p:nvSpPr>
            <p:spPr bwMode="auto">
              <a:xfrm>
                <a:off x="4683125" y="1089025"/>
                <a:ext cx="150813" cy="55563"/>
              </a:xfrm>
              <a:custGeom>
                <a:avLst/>
                <a:gdLst/>
                <a:ahLst/>
                <a:cxnLst>
                  <a:cxn ang="0">
                    <a:pos x="114" y="19"/>
                  </a:cxn>
                  <a:cxn ang="0">
                    <a:pos x="69" y="41"/>
                  </a:cxn>
                  <a:cxn ang="0">
                    <a:pos x="54" y="34"/>
                  </a:cxn>
                  <a:cxn ang="0">
                    <a:pos x="28" y="34"/>
                  </a:cxn>
                  <a:cxn ang="0">
                    <a:pos x="23" y="26"/>
                  </a:cxn>
                  <a:cxn ang="0">
                    <a:pos x="32" y="26"/>
                  </a:cxn>
                  <a:cxn ang="0">
                    <a:pos x="43" y="24"/>
                  </a:cxn>
                  <a:cxn ang="0">
                    <a:pos x="22" y="23"/>
                  </a:cxn>
                  <a:cxn ang="0">
                    <a:pos x="6" y="18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51" y="11"/>
                  </a:cxn>
                  <a:cxn ang="0">
                    <a:pos x="62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80" y="7"/>
                  </a:cxn>
                  <a:cxn ang="0">
                    <a:pos x="95" y="7"/>
                  </a:cxn>
                  <a:cxn ang="0">
                    <a:pos x="114" y="19"/>
                  </a:cxn>
                </a:cxnLst>
                <a:rect l="0" t="0" r="r" b="b"/>
                <a:pathLst>
                  <a:path w="114" h="41">
                    <a:moveTo>
                      <a:pt x="114" y="19"/>
                    </a:moveTo>
                    <a:cubicBezTo>
                      <a:pt x="104" y="26"/>
                      <a:pt x="82" y="41"/>
                      <a:pt x="69" y="41"/>
                    </a:cubicBezTo>
                    <a:cubicBezTo>
                      <a:pt x="61" y="41"/>
                      <a:pt x="57" y="39"/>
                      <a:pt x="5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5" y="32"/>
                      <a:pt x="23" y="30"/>
                      <a:pt x="23" y="26"/>
                    </a:cubicBezTo>
                    <a:cubicBezTo>
                      <a:pt x="26" y="26"/>
                      <a:pt x="31" y="26"/>
                      <a:pt x="32" y="26"/>
                    </a:cubicBezTo>
                    <a:cubicBezTo>
                      <a:pt x="36" y="25"/>
                      <a:pt x="40" y="25"/>
                      <a:pt x="43" y="24"/>
                    </a:cubicBezTo>
                    <a:cubicBezTo>
                      <a:pt x="41" y="24"/>
                      <a:pt x="23" y="23"/>
                      <a:pt x="22" y="23"/>
                    </a:cubicBezTo>
                    <a:cubicBezTo>
                      <a:pt x="14" y="23"/>
                      <a:pt x="6" y="28"/>
                      <a:pt x="6" y="18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9"/>
                      <a:pt x="13" y="10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4"/>
                      <a:pt x="48" y="11"/>
                      <a:pt x="51" y="11"/>
                    </a:cubicBezTo>
                    <a:cubicBezTo>
                      <a:pt x="56" y="11"/>
                      <a:pt x="59" y="2"/>
                      <a:pt x="6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6"/>
                      <a:pt x="66" y="8"/>
                      <a:pt x="67" y="12"/>
                    </a:cubicBezTo>
                    <a:cubicBezTo>
                      <a:pt x="71" y="12"/>
                      <a:pt x="73" y="7"/>
                      <a:pt x="80" y="7"/>
                    </a:cubicBezTo>
                    <a:cubicBezTo>
                      <a:pt x="91" y="7"/>
                      <a:pt x="88" y="7"/>
                      <a:pt x="95" y="7"/>
                    </a:cubicBezTo>
                    <a:cubicBezTo>
                      <a:pt x="103" y="7"/>
                      <a:pt x="112" y="14"/>
                      <a:pt x="1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28"/>
              <p:cNvSpPr>
                <a:spLocks/>
              </p:cNvSpPr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29"/>
              <p:cNvSpPr>
                <a:spLocks/>
              </p:cNvSpPr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31"/>
              <p:cNvSpPr>
                <a:spLocks/>
              </p:cNvSpPr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32"/>
              <p:cNvSpPr>
                <a:spLocks/>
              </p:cNvSpPr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33"/>
              <p:cNvSpPr>
                <a:spLocks/>
              </p:cNvSpPr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34"/>
              <p:cNvSpPr>
                <a:spLocks/>
              </p:cNvSpPr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35"/>
              <p:cNvSpPr>
                <a:spLocks/>
              </p:cNvSpPr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" name="Freeform 37"/>
              <p:cNvSpPr>
                <a:spLocks/>
              </p:cNvSpPr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38"/>
              <p:cNvSpPr>
                <a:spLocks/>
              </p:cNvSpPr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08" name="Group 363"/>
          <p:cNvGrpSpPr/>
          <p:nvPr/>
        </p:nvGrpSpPr>
        <p:grpSpPr>
          <a:xfrm>
            <a:off x="6329468" y="4265505"/>
            <a:ext cx="1080837" cy="944179"/>
            <a:chOff x="6275388" y="2879725"/>
            <a:chExt cx="966788" cy="844551"/>
          </a:xfrm>
          <a:solidFill>
            <a:schemeClr val="accent6">
              <a:lumMod val="75000"/>
            </a:schemeClr>
          </a:solidFill>
        </p:grpSpPr>
        <p:sp>
          <p:nvSpPr>
            <p:cNvPr id="209" name="Freeform 9"/>
            <p:cNvSpPr>
              <a:spLocks/>
            </p:cNvSpPr>
            <p:nvPr/>
          </p:nvSpPr>
          <p:spPr bwMode="auto">
            <a:xfrm>
              <a:off x="6567488" y="2879725"/>
              <a:ext cx="339725" cy="1762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160" y="39"/>
                </a:cxn>
                <a:cxn ang="0">
                  <a:pos x="173" y="45"/>
                </a:cxn>
                <a:cxn ang="0">
                  <a:pos x="179" y="49"/>
                </a:cxn>
                <a:cxn ang="0">
                  <a:pos x="203" y="71"/>
                </a:cxn>
                <a:cxn ang="0">
                  <a:pos x="217" y="78"/>
                </a:cxn>
                <a:cxn ang="0">
                  <a:pos x="208" y="85"/>
                </a:cxn>
                <a:cxn ang="0">
                  <a:pos x="217" y="96"/>
                </a:cxn>
                <a:cxn ang="0">
                  <a:pos x="224" y="108"/>
                </a:cxn>
                <a:cxn ang="0">
                  <a:pos x="233" y="113"/>
                </a:cxn>
                <a:cxn ang="0">
                  <a:pos x="237" y="118"/>
                </a:cxn>
                <a:cxn ang="0">
                  <a:pos x="242" y="119"/>
                </a:cxn>
                <a:cxn ang="0">
                  <a:pos x="247" y="124"/>
                </a:cxn>
                <a:cxn ang="0">
                  <a:pos x="255" y="126"/>
                </a:cxn>
                <a:cxn ang="0">
                  <a:pos x="250" y="133"/>
                </a:cxn>
                <a:cxn ang="0">
                  <a:pos x="247" y="133"/>
                </a:cxn>
                <a:cxn ang="0">
                  <a:pos x="239" y="127"/>
                </a:cxn>
                <a:cxn ang="0">
                  <a:pos x="227" y="127"/>
                </a:cxn>
                <a:cxn ang="0">
                  <a:pos x="210" y="116"/>
                </a:cxn>
                <a:cxn ang="0">
                  <a:pos x="206" y="113"/>
                </a:cxn>
                <a:cxn ang="0">
                  <a:pos x="175" y="92"/>
                </a:cxn>
                <a:cxn ang="0">
                  <a:pos x="158" y="103"/>
                </a:cxn>
                <a:cxn ang="0">
                  <a:pos x="156" y="113"/>
                </a:cxn>
                <a:cxn ang="0">
                  <a:pos x="139" y="113"/>
                </a:cxn>
                <a:cxn ang="0">
                  <a:pos x="113" y="100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99"/>
                </a:cxn>
                <a:cxn ang="0">
                  <a:pos x="101" y="90"/>
                </a:cxn>
                <a:cxn ang="0">
                  <a:pos x="96" y="71"/>
                </a:cxn>
                <a:cxn ang="0">
                  <a:pos x="77" y="59"/>
                </a:cxn>
                <a:cxn ang="0">
                  <a:pos x="53" y="54"/>
                </a:cxn>
                <a:cxn ang="0">
                  <a:pos x="37" y="45"/>
                </a:cxn>
                <a:cxn ang="0">
                  <a:pos x="37" y="41"/>
                </a:cxn>
                <a:cxn ang="0">
                  <a:pos x="30" y="49"/>
                </a:cxn>
                <a:cxn ang="0">
                  <a:pos x="26" y="48"/>
                </a:cxn>
                <a:cxn ang="0">
                  <a:pos x="24" y="38"/>
                </a:cxn>
                <a:cxn ang="0">
                  <a:pos x="16" y="33"/>
                </a:cxn>
                <a:cxn ang="0">
                  <a:pos x="38" y="25"/>
                </a:cxn>
                <a:cxn ang="0">
                  <a:pos x="35" y="25"/>
                </a:cxn>
                <a:cxn ang="0">
                  <a:pos x="23" y="27"/>
                </a:cxn>
                <a:cxn ang="0">
                  <a:pos x="16" y="26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23" y="0"/>
                </a:cxn>
                <a:cxn ang="0">
                  <a:pos x="44" y="9"/>
                </a:cxn>
                <a:cxn ang="0">
                  <a:pos x="44" y="25"/>
                </a:cxn>
                <a:cxn ang="0">
                  <a:pos x="50" y="29"/>
                </a:cxn>
                <a:cxn ang="0">
                  <a:pos x="59" y="38"/>
                </a:cxn>
                <a:cxn ang="0">
                  <a:pos x="67" y="30"/>
                </a:cxn>
                <a:cxn ang="0">
                  <a:pos x="78" y="25"/>
                </a:cxn>
                <a:cxn ang="0">
                  <a:pos x="92" y="14"/>
                </a:cxn>
                <a:cxn ang="0">
                  <a:pos x="98" y="17"/>
                </a:cxn>
                <a:cxn ang="0">
                  <a:pos x="109" y="25"/>
                </a:cxn>
                <a:cxn ang="0">
                  <a:pos x="121" y="25"/>
                </a:cxn>
                <a:cxn ang="0">
                  <a:pos x="130" y="29"/>
                </a:cxn>
                <a:cxn ang="0">
                  <a:pos x="130" y="30"/>
                </a:cxn>
                <a:cxn ang="0">
                  <a:pos x="128" y="28"/>
                </a:cxn>
              </a:cxnLst>
              <a:rect l="0" t="0" r="r" b="b"/>
              <a:pathLst>
                <a:path w="255" h="133">
                  <a:moveTo>
                    <a:pt x="128" y="28"/>
                  </a:moveTo>
                  <a:cubicBezTo>
                    <a:pt x="133" y="33"/>
                    <a:pt x="149" y="39"/>
                    <a:pt x="160" y="39"/>
                  </a:cubicBezTo>
                  <a:cubicBezTo>
                    <a:pt x="165" y="39"/>
                    <a:pt x="168" y="45"/>
                    <a:pt x="173" y="45"/>
                  </a:cubicBezTo>
                  <a:cubicBezTo>
                    <a:pt x="173" y="48"/>
                    <a:pt x="176" y="49"/>
                    <a:pt x="179" y="49"/>
                  </a:cubicBezTo>
                  <a:cubicBezTo>
                    <a:pt x="193" y="54"/>
                    <a:pt x="192" y="66"/>
                    <a:pt x="203" y="71"/>
                  </a:cubicBezTo>
                  <a:cubicBezTo>
                    <a:pt x="207" y="73"/>
                    <a:pt x="217" y="68"/>
                    <a:pt x="217" y="78"/>
                  </a:cubicBezTo>
                  <a:cubicBezTo>
                    <a:pt x="217" y="83"/>
                    <a:pt x="208" y="81"/>
                    <a:pt x="208" y="85"/>
                  </a:cubicBezTo>
                  <a:cubicBezTo>
                    <a:pt x="208" y="87"/>
                    <a:pt x="216" y="95"/>
                    <a:pt x="217" y="96"/>
                  </a:cubicBezTo>
                  <a:cubicBezTo>
                    <a:pt x="221" y="100"/>
                    <a:pt x="220" y="103"/>
                    <a:pt x="224" y="108"/>
                  </a:cubicBezTo>
                  <a:cubicBezTo>
                    <a:pt x="225" y="111"/>
                    <a:pt x="230" y="113"/>
                    <a:pt x="233" y="113"/>
                  </a:cubicBezTo>
                  <a:cubicBezTo>
                    <a:pt x="235" y="113"/>
                    <a:pt x="236" y="116"/>
                    <a:pt x="237" y="118"/>
                  </a:cubicBezTo>
                  <a:cubicBezTo>
                    <a:pt x="238" y="120"/>
                    <a:pt x="240" y="118"/>
                    <a:pt x="242" y="119"/>
                  </a:cubicBezTo>
                  <a:cubicBezTo>
                    <a:pt x="245" y="119"/>
                    <a:pt x="246" y="122"/>
                    <a:pt x="247" y="124"/>
                  </a:cubicBezTo>
                  <a:cubicBezTo>
                    <a:pt x="247" y="126"/>
                    <a:pt x="254" y="125"/>
                    <a:pt x="255" y="126"/>
                  </a:cubicBezTo>
                  <a:cubicBezTo>
                    <a:pt x="253" y="127"/>
                    <a:pt x="250" y="130"/>
                    <a:pt x="250" y="133"/>
                  </a:cubicBezTo>
                  <a:cubicBezTo>
                    <a:pt x="249" y="133"/>
                    <a:pt x="248" y="133"/>
                    <a:pt x="247" y="133"/>
                  </a:cubicBezTo>
                  <a:cubicBezTo>
                    <a:pt x="246" y="133"/>
                    <a:pt x="240" y="128"/>
                    <a:pt x="239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1" y="126"/>
                    <a:pt x="210" y="121"/>
                    <a:pt x="210" y="116"/>
                  </a:cubicBezTo>
                  <a:cubicBezTo>
                    <a:pt x="210" y="115"/>
                    <a:pt x="207" y="114"/>
                    <a:pt x="206" y="113"/>
                  </a:cubicBezTo>
                  <a:cubicBezTo>
                    <a:pt x="197" y="104"/>
                    <a:pt x="189" y="92"/>
                    <a:pt x="175" y="92"/>
                  </a:cubicBezTo>
                  <a:cubicBezTo>
                    <a:pt x="164" y="92"/>
                    <a:pt x="165" y="100"/>
                    <a:pt x="158" y="103"/>
                  </a:cubicBezTo>
                  <a:cubicBezTo>
                    <a:pt x="160" y="108"/>
                    <a:pt x="156" y="110"/>
                    <a:pt x="156" y="113"/>
                  </a:cubicBezTo>
                  <a:cubicBezTo>
                    <a:pt x="146" y="113"/>
                    <a:pt x="144" y="113"/>
                    <a:pt x="139" y="113"/>
                  </a:cubicBezTo>
                  <a:cubicBezTo>
                    <a:pt x="128" y="113"/>
                    <a:pt x="125" y="100"/>
                    <a:pt x="113" y="100"/>
                  </a:cubicBezTo>
                  <a:cubicBezTo>
                    <a:pt x="112" y="100"/>
                    <a:pt x="107" y="100"/>
                    <a:pt x="10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4" y="102"/>
                    <a:pt x="90" y="102"/>
                    <a:pt x="90" y="99"/>
                  </a:cubicBezTo>
                  <a:cubicBezTo>
                    <a:pt x="90" y="93"/>
                    <a:pt x="99" y="91"/>
                    <a:pt x="101" y="90"/>
                  </a:cubicBezTo>
                  <a:cubicBezTo>
                    <a:pt x="95" y="84"/>
                    <a:pt x="98" y="78"/>
                    <a:pt x="96" y="71"/>
                  </a:cubicBezTo>
                  <a:cubicBezTo>
                    <a:pt x="94" y="66"/>
                    <a:pt x="82" y="61"/>
                    <a:pt x="77" y="59"/>
                  </a:cubicBezTo>
                  <a:cubicBezTo>
                    <a:pt x="72" y="56"/>
                    <a:pt x="60" y="54"/>
                    <a:pt x="53" y="54"/>
                  </a:cubicBezTo>
                  <a:cubicBezTo>
                    <a:pt x="47" y="54"/>
                    <a:pt x="44" y="43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4"/>
                    <a:pt x="34" y="49"/>
                    <a:pt x="30" y="49"/>
                  </a:cubicBezTo>
                  <a:cubicBezTo>
                    <a:pt x="29" y="49"/>
                    <a:pt x="26" y="49"/>
                    <a:pt x="26" y="48"/>
                  </a:cubicBezTo>
                  <a:cubicBezTo>
                    <a:pt x="24" y="43"/>
                    <a:pt x="26" y="41"/>
                    <a:pt x="24" y="38"/>
                  </a:cubicBezTo>
                  <a:cubicBezTo>
                    <a:pt x="22" y="34"/>
                    <a:pt x="17" y="36"/>
                    <a:pt x="16" y="33"/>
                  </a:cubicBezTo>
                  <a:cubicBezTo>
                    <a:pt x="22" y="29"/>
                    <a:pt x="35" y="30"/>
                    <a:pt x="38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0" y="26"/>
                    <a:pt x="27" y="27"/>
                    <a:pt x="23" y="27"/>
                  </a:cubicBezTo>
                  <a:cubicBezTo>
                    <a:pt x="20" y="27"/>
                    <a:pt x="19" y="26"/>
                    <a:pt x="16" y="26"/>
                  </a:cubicBezTo>
                  <a:cubicBezTo>
                    <a:pt x="15" y="25"/>
                    <a:pt x="14" y="23"/>
                    <a:pt x="14" y="22"/>
                  </a:cubicBezTo>
                  <a:cubicBezTo>
                    <a:pt x="11" y="15"/>
                    <a:pt x="0" y="18"/>
                    <a:pt x="0" y="12"/>
                  </a:cubicBezTo>
                  <a:cubicBezTo>
                    <a:pt x="0" y="9"/>
                    <a:pt x="4" y="8"/>
                    <a:pt x="6" y="8"/>
                  </a:cubicBezTo>
                  <a:cubicBezTo>
                    <a:pt x="12" y="8"/>
                    <a:pt x="15" y="0"/>
                    <a:pt x="23" y="0"/>
                  </a:cubicBezTo>
                  <a:cubicBezTo>
                    <a:pt x="30" y="0"/>
                    <a:pt x="36" y="7"/>
                    <a:pt x="44" y="9"/>
                  </a:cubicBezTo>
                  <a:cubicBezTo>
                    <a:pt x="44" y="15"/>
                    <a:pt x="44" y="22"/>
                    <a:pt x="44" y="25"/>
                  </a:cubicBezTo>
                  <a:cubicBezTo>
                    <a:pt x="44" y="27"/>
                    <a:pt x="46" y="29"/>
                    <a:pt x="50" y="29"/>
                  </a:cubicBezTo>
                  <a:cubicBezTo>
                    <a:pt x="50" y="31"/>
                    <a:pt x="56" y="38"/>
                    <a:pt x="59" y="38"/>
                  </a:cubicBezTo>
                  <a:cubicBezTo>
                    <a:pt x="62" y="38"/>
                    <a:pt x="66" y="31"/>
                    <a:pt x="67" y="30"/>
                  </a:cubicBezTo>
                  <a:cubicBezTo>
                    <a:pt x="71" y="27"/>
                    <a:pt x="71" y="26"/>
                    <a:pt x="78" y="25"/>
                  </a:cubicBezTo>
                  <a:cubicBezTo>
                    <a:pt x="82" y="23"/>
                    <a:pt x="87" y="15"/>
                    <a:pt x="92" y="14"/>
                  </a:cubicBezTo>
                  <a:cubicBezTo>
                    <a:pt x="93" y="17"/>
                    <a:pt x="96" y="16"/>
                    <a:pt x="98" y="17"/>
                  </a:cubicBezTo>
                  <a:cubicBezTo>
                    <a:pt x="103" y="18"/>
                    <a:pt x="106" y="24"/>
                    <a:pt x="109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3" y="27"/>
                    <a:pt x="128" y="29"/>
                    <a:pt x="130" y="29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28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10" name="Group 361"/>
            <p:cNvGrpSpPr/>
            <p:nvPr/>
          </p:nvGrpSpPr>
          <p:grpSpPr>
            <a:xfrm>
              <a:off x="6275388" y="2917825"/>
              <a:ext cx="966788" cy="806451"/>
              <a:chOff x="6275388" y="2917825"/>
              <a:chExt cx="966788" cy="806451"/>
            </a:xfrm>
            <a:grpFill/>
          </p:grpSpPr>
          <p:sp>
            <p:nvSpPr>
              <p:cNvPr id="211" name="Freeform 7"/>
              <p:cNvSpPr>
                <a:spLocks/>
              </p:cNvSpPr>
              <p:nvPr/>
            </p:nvSpPr>
            <p:spPr bwMode="auto">
              <a:xfrm>
                <a:off x="6623050" y="2968625"/>
                <a:ext cx="11113" cy="254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0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7" y="4"/>
                      <a:pt x="8" y="2"/>
                      <a:pt x="8" y="5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5" y="14"/>
                      <a:pt x="6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0" y="11"/>
                      <a:pt x="4" y="10"/>
                      <a:pt x="4" y="8"/>
                    </a:cubicBezTo>
                    <a:cubicBezTo>
                      <a:pt x="4" y="4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8"/>
              <p:cNvSpPr>
                <a:spLocks/>
              </p:cNvSpPr>
              <p:nvPr/>
            </p:nvSpPr>
            <p:spPr bwMode="auto">
              <a:xfrm>
                <a:off x="6867525" y="2944813"/>
                <a:ext cx="65088" cy="38100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18" y="17"/>
                  </a:cxn>
                  <a:cxn ang="0">
                    <a:pos x="35" y="13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0" y="22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13" y="27"/>
                  </a:cxn>
                </a:cxnLst>
                <a:rect l="0" t="0" r="r" b="b"/>
                <a:pathLst>
                  <a:path w="49" h="29">
                    <a:moveTo>
                      <a:pt x="13" y="27"/>
                    </a:moveTo>
                    <a:cubicBezTo>
                      <a:pt x="9" y="22"/>
                      <a:pt x="1" y="24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8" y="17"/>
                      <a:pt x="18" y="17"/>
                    </a:cubicBezTo>
                    <a:cubicBezTo>
                      <a:pt x="25" y="14"/>
                      <a:pt x="31" y="15"/>
                      <a:pt x="35" y="13"/>
                    </a:cubicBezTo>
                    <a:cubicBezTo>
                      <a:pt x="41" y="10"/>
                      <a:pt x="39" y="0"/>
                      <a:pt x="45" y="0"/>
                    </a:cubicBezTo>
                    <a:cubicBezTo>
                      <a:pt x="48" y="0"/>
                      <a:pt x="49" y="4"/>
                      <a:pt x="49" y="7"/>
                    </a:cubicBezTo>
                    <a:cubicBezTo>
                      <a:pt x="49" y="16"/>
                      <a:pt x="40" y="14"/>
                      <a:pt x="40" y="22"/>
                    </a:cubicBezTo>
                    <a:cubicBezTo>
                      <a:pt x="32" y="24"/>
                      <a:pt x="28" y="29"/>
                      <a:pt x="19" y="29"/>
                    </a:cubicBezTo>
                    <a:cubicBezTo>
                      <a:pt x="17" y="29"/>
                      <a:pt x="11" y="26"/>
                      <a:pt x="11" y="25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" name="Freeform 10"/>
              <p:cNvSpPr>
                <a:spLocks/>
              </p:cNvSpPr>
              <p:nvPr/>
            </p:nvSpPr>
            <p:spPr bwMode="auto">
              <a:xfrm>
                <a:off x="6911975" y="2917825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19" y="17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8" y="13"/>
                  </a:cxn>
                  <a:cxn ang="0">
                    <a:pos x="26" y="22"/>
                  </a:cxn>
                  <a:cxn ang="0">
                    <a:pos x="26" y="25"/>
                  </a:cxn>
                  <a:cxn ang="0">
                    <a:pos x="23" y="25"/>
                  </a:cxn>
                </a:cxnLst>
                <a:rect l="0" t="0" r="r" b="b"/>
                <a:pathLst>
                  <a:path w="26" h="26">
                    <a:moveTo>
                      <a:pt x="23" y="25"/>
                    </a:moveTo>
                    <a:cubicBezTo>
                      <a:pt x="18" y="24"/>
                      <a:pt x="18" y="21"/>
                      <a:pt x="19" y="17"/>
                    </a:cubicBezTo>
                    <a:cubicBezTo>
                      <a:pt x="13" y="14"/>
                      <a:pt x="14" y="9"/>
                      <a:pt x="8" y="6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9" y="3"/>
                      <a:pt x="13" y="8"/>
                      <a:pt x="18" y="13"/>
                    </a:cubicBezTo>
                    <a:cubicBezTo>
                      <a:pt x="21" y="17"/>
                      <a:pt x="26" y="16"/>
                      <a:pt x="26" y="22"/>
                    </a:cubicBezTo>
                    <a:cubicBezTo>
                      <a:pt x="26" y="23"/>
                      <a:pt x="26" y="24"/>
                      <a:pt x="26" y="25"/>
                    </a:cubicBezTo>
                    <a:cubicBezTo>
                      <a:pt x="25" y="25"/>
                      <a:pt x="24" y="26"/>
                      <a:pt x="23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" name="Freeform 11"/>
              <p:cNvSpPr>
                <a:spLocks/>
              </p:cNvSpPr>
              <p:nvPr/>
            </p:nvSpPr>
            <p:spPr bwMode="auto">
              <a:xfrm>
                <a:off x="6972300" y="2967038"/>
                <a:ext cx="17463" cy="20638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" y="0"/>
                  </a:cxn>
                  <a:cxn ang="0">
                    <a:pos x="13" y="12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7" y="9"/>
                  </a:cxn>
                </a:cxnLst>
                <a:rect l="0" t="0" r="r" b="b"/>
                <a:pathLst>
                  <a:path w="13" h="16">
                    <a:moveTo>
                      <a:pt x="7" y="9"/>
                    </a:moveTo>
                    <a:cubicBezTo>
                      <a:pt x="2" y="9"/>
                      <a:pt x="0" y="4"/>
                      <a:pt x="1" y="0"/>
                    </a:cubicBezTo>
                    <a:cubicBezTo>
                      <a:pt x="4" y="1"/>
                      <a:pt x="13" y="11"/>
                      <a:pt x="13" y="12"/>
                    </a:cubicBezTo>
                    <a:cubicBezTo>
                      <a:pt x="13" y="14"/>
                      <a:pt x="11" y="16"/>
                      <a:pt x="10" y="16"/>
                    </a:cubicBezTo>
                    <a:cubicBezTo>
                      <a:pt x="9" y="16"/>
                      <a:pt x="7" y="14"/>
                      <a:pt x="7" y="13"/>
                    </a:cubicBezTo>
                    <a:cubicBezTo>
                      <a:pt x="7" y="12"/>
                      <a:pt x="7" y="11"/>
                      <a:pt x="7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12"/>
              <p:cNvSpPr>
                <a:spLocks/>
              </p:cNvSpPr>
              <p:nvPr/>
            </p:nvSpPr>
            <p:spPr bwMode="auto">
              <a:xfrm>
                <a:off x="7086600" y="3046413"/>
                <a:ext cx="9525" cy="1111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3" y="9"/>
                      <a:pt x="0" y="2"/>
                      <a:pt x="0" y="0"/>
                    </a:cubicBezTo>
                    <a:cubicBezTo>
                      <a:pt x="4" y="2"/>
                      <a:pt x="7" y="3"/>
                      <a:pt x="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13"/>
              <p:cNvSpPr>
                <a:spLocks/>
              </p:cNvSpPr>
              <p:nvPr/>
            </p:nvSpPr>
            <p:spPr bwMode="auto">
              <a:xfrm>
                <a:off x="7061200" y="3036888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2" y="7"/>
                  </a:cxn>
                  <a:cxn ang="0">
                    <a:pos x="0" y="0"/>
                  </a:cxn>
                  <a:cxn ang="0">
                    <a:pos x="15" y="6"/>
                  </a:cxn>
                </a:cxnLst>
                <a:rect l="0" t="0" r="r" b="b"/>
                <a:pathLst>
                  <a:path w="15" h="7">
                    <a:moveTo>
                      <a:pt x="15" y="6"/>
                    </a:moveTo>
                    <a:cubicBezTo>
                      <a:pt x="14" y="6"/>
                      <a:pt x="13" y="7"/>
                      <a:pt x="12" y="7"/>
                    </a:cubicBezTo>
                    <a:cubicBezTo>
                      <a:pt x="7" y="7"/>
                      <a:pt x="0" y="5"/>
                      <a:pt x="0" y="0"/>
                    </a:cubicBezTo>
                    <a:cubicBezTo>
                      <a:pt x="7" y="0"/>
                      <a:pt x="11" y="1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14"/>
              <p:cNvSpPr>
                <a:spLocks/>
              </p:cNvSpPr>
              <p:nvPr/>
            </p:nvSpPr>
            <p:spPr bwMode="auto">
              <a:xfrm>
                <a:off x="7064375" y="3013075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0" y="0"/>
                  </a:cxn>
                  <a:cxn ang="0">
                    <a:pos x="13" y="14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9" y="14"/>
                      <a:pt x="1" y="3"/>
                      <a:pt x="0" y="0"/>
                    </a:cubicBezTo>
                    <a:cubicBezTo>
                      <a:pt x="6" y="3"/>
                      <a:pt x="11" y="7"/>
                      <a:pt x="1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15"/>
              <p:cNvSpPr>
                <a:spLocks/>
              </p:cNvSpPr>
              <p:nvPr/>
            </p:nvSpPr>
            <p:spPr bwMode="auto">
              <a:xfrm>
                <a:off x="7027863" y="2998788"/>
                <a:ext cx="23813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9"/>
                  </a:cxn>
                  <a:cxn ang="0">
                    <a:pos x="14" y="1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6" y="2"/>
                      <a:pt x="15" y="5"/>
                      <a:pt x="17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0" y="10"/>
                      <a:pt x="0" y="6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16"/>
              <p:cNvSpPr>
                <a:spLocks/>
              </p:cNvSpPr>
              <p:nvPr/>
            </p:nvSpPr>
            <p:spPr bwMode="auto">
              <a:xfrm>
                <a:off x="7002463" y="2984500"/>
                <a:ext cx="142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5" y="3"/>
                      <a:pt x="8" y="2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" name="Freeform 17"/>
              <p:cNvSpPr>
                <a:spLocks/>
              </p:cNvSpPr>
              <p:nvPr/>
            </p:nvSpPr>
            <p:spPr bwMode="auto">
              <a:xfrm>
                <a:off x="6800850" y="3594100"/>
                <a:ext cx="63500" cy="65088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43" y="3"/>
                  </a:cxn>
                  <a:cxn ang="0">
                    <a:pos x="48" y="16"/>
                  </a:cxn>
                  <a:cxn ang="0">
                    <a:pos x="27" y="49"/>
                  </a:cxn>
                  <a:cxn ang="0">
                    <a:pos x="0" y="7"/>
                  </a:cxn>
                  <a:cxn ang="0">
                    <a:pos x="24" y="7"/>
                  </a:cxn>
                </a:cxnLst>
                <a:rect l="0" t="0" r="r" b="b"/>
                <a:pathLst>
                  <a:path w="48" h="49">
                    <a:moveTo>
                      <a:pt x="24" y="7"/>
                    </a:moveTo>
                    <a:cubicBezTo>
                      <a:pt x="30" y="7"/>
                      <a:pt x="37" y="5"/>
                      <a:pt x="43" y="3"/>
                    </a:cubicBezTo>
                    <a:cubicBezTo>
                      <a:pt x="45" y="8"/>
                      <a:pt x="48" y="11"/>
                      <a:pt x="48" y="16"/>
                    </a:cubicBezTo>
                    <a:cubicBezTo>
                      <a:pt x="48" y="26"/>
                      <a:pt x="36" y="49"/>
                      <a:pt x="27" y="49"/>
                    </a:cubicBezTo>
                    <a:cubicBezTo>
                      <a:pt x="14" y="49"/>
                      <a:pt x="0" y="16"/>
                      <a:pt x="0" y="7"/>
                    </a:cubicBezTo>
                    <a:cubicBezTo>
                      <a:pt x="0" y="0"/>
                      <a:pt x="24" y="7"/>
                      <a:pt x="2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18"/>
              <p:cNvSpPr>
                <a:spLocks/>
              </p:cNvSpPr>
              <p:nvPr/>
            </p:nvSpPr>
            <p:spPr bwMode="auto">
              <a:xfrm>
                <a:off x="6275388" y="3057525"/>
                <a:ext cx="676275" cy="509588"/>
              </a:xfrm>
              <a:custGeom>
                <a:avLst/>
                <a:gdLst/>
                <a:ahLst/>
                <a:cxnLst>
                  <a:cxn ang="0">
                    <a:pos x="508" y="232"/>
                  </a:cxn>
                  <a:cxn ang="0">
                    <a:pos x="501" y="272"/>
                  </a:cxn>
                  <a:cxn ang="0">
                    <a:pos x="478" y="312"/>
                  </a:cxn>
                  <a:cxn ang="0">
                    <a:pos x="465" y="351"/>
                  </a:cxn>
                  <a:cxn ang="0">
                    <a:pos x="398" y="370"/>
                  </a:cxn>
                  <a:cxn ang="0">
                    <a:pos x="335" y="350"/>
                  </a:cxn>
                  <a:cxn ang="0">
                    <a:pos x="329" y="330"/>
                  </a:cxn>
                  <a:cxn ang="0">
                    <a:pos x="314" y="333"/>
                  </a:cxn>
                  <a:cxn ang="0">
                    <a:pos x="313" y="315"/>
                  </a:cxn>
                  <a:cxn ang="0">
                    <a:pos x="301" y="329"/>
                  </a:cxn>
                  <a:cxn ang="0">
                    <a:pos x="310" y="292"/>
                  </a:cxn>
                  <a:cxn ang="0">
                    <a:pos x="278" y="315"/>
                  </a:cxn>
                  <a:cxn ang="0">
                    <a:pos x="214" y="276"/>
                  </a:cxn>
                  <a:cxn ang="0">
                    <a:pos x="131" y="308"/>
                  </a:cxn>
                  <a:cxn ang="0">
                    <a:pos x="93" y="311"/>
                  </a:cxn>
                  <a:cxn ang="0">
                    <a:pos x="22" y="310"/>
                  </a:cxn>
                  <a:cxn ang="0">
                    <a:pos x="23" y="262"/>
                  </a:cxn>
                  <a:cxn ang="0">
                    <a:pos x="2" y="204"/>
                  </a:cxn>
                  <a:cxn ang="0">
                    <a:pos x="9" y="204"/>
                  </a:cxn>
                  <a:cxn ang="0">
                    <a:pos x="3" y="176"/>
                  </a:cxn>
                  <a:cxn ang="0">
                    <a:pos x="8" y="145"/>
                  </a:cxn>
                  <a:cxn ang="0">
                    <a:pos x="32" y="132"/>
                  </a:cxn>
                  <a:cxn ang="0">
                    <a:pos x="114" y="95"/>
                  </a:cxn>
                  <a:cxn ang="0">
                    <a:pos x="119" y="76"/>
                  </a:cxn>
                  <a:cxn ang="0">
                    <a:pos x="131" y="71"/>
                  </a:cxn>
                  <a:cxn ang="0">
                    <a:pos x="150" y="50"/>
                  </a:cxn>
                  <a:cxn ang="0">
                    <a:pos x="187" y="58"/>
                  </a:cxn>
                  <a:cxn ang="0">
                    <a:pos x="203" y="56"/>
                  </a:cxn>
                  <a:cxn ang="0">
                    <a:pos x="211" y="30"/>
                  </a:cxn>
                  <a:cxn ang="0">
                    <a:pos x="244" y="17"/>
                  </a:cxn>
                  <a:cxn ang="0">
                    <a:pos x="276" y="19"/>
                  </a:cxn>
                  <a:cxn ang="0">
                    <a:pos x="297" y="23"/>
                  </a:cxn>
                  <a:cxn ang="0">
                    <a:pos x="281" y="54"/>
                  </a:cxn>
                  <a:cxn ang="0">
                    <a:pos x="295" y="68"/>
                  </a:cxn>
                  <a:cxn ang="0">
                    <a:pos x="341" y="90"/>
                  </a:cxn>
                  <a:cxn ang="0">
                    <a:pos x="359" y="15"/>
                  </a:cxn>
                  <a:cxn ang="0">
                    <a:pos x="381" y="28"/>
                  </a:cxn>
                  <a:cxn ang="0">
                    <a:pos x="400" y="50"/>
                  </a:cxn>
                  <a:cxn ang="0">
                    <a:pos x="419" y="104"/>
                  </a:cxn>
                  <a:cxn ang="0">
                    <a:pos x="457" y="146"/>
                  </a:cxn>
                  <a:cxn ang="0">
                    <a:pos x="497" y="185"/>
                  </a:cxn>
                </a:cxnLst>
                <a:rect l="0" t="0" r="r" b="b"/>
                <a:pathLst>
                  <a:path w="508" h="383">
                    <a:moveTo>
                      <a:pt x="496" y="186"/>
                    </a:moveTo>
                    <a:cubicBezTo>
                      <a:pt x="503" y="195"/>
                      <a:pt x="508" y="219"/>
                      <a:pt x="508" y="232"/>
                    </a:cubicBezTo>
                    <a:cubicBezTo>
                      <a:pt x="508" y="242"/>
                      <a:pt x="505" y="256"/>
                      <a:pt x="501" y="260"/>
                    </a:cubicBezTo>
                    <a:cubicBezTo>
                      <a:pt x="501" y="272"/>
                      <a:pt x="501" y="272"/>
                      <a:pt x="501" y="272"/>
                    </a:cubicBezTo>
                    <a:cubicBezTo>
                      <a:pt x="499" y="276"/>
                      <a:pt x="500" y="277"/>
                      <a:pt x="498" y="281"/>
                    </a:cubicBezTo>
                    <a:cubicBezTo>
                      <a:pt x="490" y="293"/>
                      <a:pt x="482" y="298"/>
                      <a:pt x="478" y="312"/>
                    </a:cubicBezTo>
                    <a:cubicBezTo>
                      <a:pt x="474" y="322"/>
                      <a:pt x="465" y="336"/>
                      <a:pt x="465" y="352"/>
                    </a:cubicBezTo>
                    <a:cubicBezTo>
                      <a:pt x="465" y="351"/>
                      <a:pt x="465" y="351"/>
                      <a:pt x="465" y="351"/>
                    </a:cubicBezTo>
                    <a:cubicBezTo>
                      <a:pt x="460" y="371"/>
                      <a:pt x="424" y="362"/>
                      <a:pt x="420" y="383"/>
                    </a:cubicBezTo>
                    <a:cubicBezTo>
                      <a:pt x="417" y="382"/>
                      <a:pt x="399" y="372"/>
                      <a:pt x="398" y="370"/>
                    </a:cubicBezTo>
                    <a:cubicBezTo>
                      <a:pt x="388" y="371"/>
                      <a:pt x="392" y="379"/>
                      <a:pt x="381" y="379"/>
                    </a:cubicBezTo>
                    <a:cubicBezTo>
                      <a:pt x="363" y="379"/>
                      <a:pt x="335" y="368"/>
                      <a:pt x="335" y="350"/>
                    </a:cubicBezTo>
                    <a:cubicBezTo>
                      <a:pt x="335" y="343"/>
                      <a:pt x="329" y="338"/>
                      <a:pt x="329" y="332"/>
                    </a:cubicBezTo>
                    <a:cubicBezTo>
                      <a:pt x="329" y="332"/>
                      <a:pt x="329" y="330"/>
                      <a:pt x="329" y="330"/>
                    </a:cubicBezTo>
                    <a:cubicBezTo>
                      <a:pt x="325" y="332"/>
                      <a:pt x="323" y="332"/>
                      <a:pt x="320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6" y="330"/>
                      <a:pt x="318" y="328"/>
                      <a:pt x="318" y="323"/>
                    </a:cubicBezTo>
                    <a:cubicBezTo>
                      <a:pt x="318" y="318"/>
                      <a:pt x="315" y="316"/>
                      <a:pt x="313" y="315"/>
                    </a:cubicBezTo>
                    <a:cubicBezTo>
                      <a:pt x="313" y="316"/>
                      <a:pt x="312" y="318"/>
                      <a:pt x="312" y="319"/>
                    </a:cubicBezTo>
                    <a:cubicBezTo>
                      <a:pt x="308" y="321"/>
                      <a:pt x="308" y="329"/>
                      <a:pt x="301" y="329"/>
                    </a:cubicBezTo>
                    <a:cubicBezTo>
                      <a:pt x="299" y="329"/>
                      <a:pt x="297" y="326"/>
                      <a:pt x="297" y="324"/>
                    </a:cubicBezTo>
                    <a:cubicBezTo>
                      <a:pt x="308" y="322"/>
                      <a:pt x="310" y="299"/>
                      <a:pt x="310" y="292"/>
                    </a:cubicBezTo>
                    <a:cubicBezTo>
                      <a:pt x="302" y="300"/>
                      <a:pt x="291" y="323"/>
                      <a:pt x="281" y="323"/>
                    </a:cubicBezTo>
                    <a:cubicBezTo>
                      <a:pt x="276" y="323"/>
                      <a:pt x="278" y="315"/>
                      <a:pt x="278" y="315"/>
                    </a:cubicBezTo>
                    <a:cubicBezTo>
                      <a:pt x="275" y="315"/>
                      <a:pt x="265" y="294"/>
                      <a:pt x="262" y="289"/>
                    </a:cubicBezTo>
                    <a:cubicBezTo>
                      <a:pt x="254" y="280"/>
                      <a:pt x="228" y="276"/>
                      <a:pt x="214" y="276"/>
                    </a:cubicBezTo>
                    <a:cubicBezTo>
                      <a:pt x="198" y="276"/>
                      <a:pt x="195" y="283"/>
                      <a:pt x="185" y="286"/>
                    </a:cubicBezTo>
                    <a:cubicBezTo>
                      <a:pt x="163" y="293"/>
                      <a:pt x="135" y="285"/>
                      <a:pt x="131" y="308"/>
                    </a:cubicBezTo>
                    <a:cubicBezTo>
                      <a:pt x="122" y="309"/>
                      <a:pt x="115" y="311"/>
                      <a:pt x="105" y="311"/>
                    </a:cubicBezTo>
                    <a:cubicBezTo>
                      <a:pt x="98" y="307"/>
                      <a:pt x="98" y="311"/>
                      <a:pt x="93" y="311"/>
                    </a:cubicBezTo>
                    <a:cubicBezTo>
                      <a:pt x="77" y="311"/>
                      <a:pt x="71" y="326"/>
                      <a:pt x="51" y="326"/>
                    </a:cubicBezTo>
                    <a:cubicBezTo>
                      <a:pt x="43" y="326"/>
                      <a:pt x="22" y="316"/>
                      <a:pt x="22" y="310"/>
                    </a:cubicBezTo>
                    <a:cubicBezTo>
                      <a:pt x="22" y="303"/>
                      <a:pt x="32" y="300"/>
                      <a:pt x="32" y="290"/>
                    </a:cubicBezTo>
                    <a:cubicBezTo>
                      <a:pt x="32" y="277"/>
                      <a:pt x="26" y="270"/>
                      <a:pt x="23" y="262"/>
                    </a:cubicBezTo>
                    <a:cubicBezTo>
                      <a:pt x="18" y="243"/>
                      <a:pt x="17" y="237"/>
                      <a:pt x="11" y="220"/>
                    </a:cubicBezTo>
                    <a:cubicBezTo>
                      <a:pt x="9" y="213"/>
                      <a:pt x="0" y="211"/>
                      <a:pt x="2" y="204"/>
                    </a:cubicBezTo>
                    <a:cubicBezTo>
                      <a:pt x="3" y="202"/>
                      <a:pt x="3" y="201"/>
                      <a:pt x="5" y="198"/>
                    </a:cubicBezTo>
                    <a:cubicBezTo>
                      <a:pt x="6" y="201"/>
                      <a:pt x="7" y="203"/>
                      <a:pt x="9" y="204"/>
                    </a:cubicBezTo>
                    <a:cubicBezTo>
                      <a:pt x="10" y="202"/>
                      <a:pt x="9" y="201"/>
                      <a:pt x="9" y="198"/>
                    </a:cubicBezTo>
                    <a:cubicBezTo>
                      <a:pt x="9" y="192"/>
                      <a:pt x="3" y="187"/>
                      <a:pt x="3" y="176"/>
                    </a:cubicBezTo>
                    <a:cubicBezTo>
                      <a:pt x="3" y="162"/>
                      <a:pt x="3" y="161"/>
                      <a:pt x="3" y="150"/>
                    </a:cubicBezTo>
                    <a:cubicBezTo>
                      <a:pt x="3" y="146"/>
                      <a:pt x="7" y="146"/>
                      <a:pt x="8" y="145"/>
                    </a:cubicBezTo>
                    <a:cubicBezTo>
                      <a:pt x="9" y="146"/>
                      <a:pt x="9" y="148"/>
                      <a:pt x="9" y="149"/>
                    </a:cubicBezTo>
                    <a:cubicBezTo>
                      <a:pt x="17" y="148"/>
                      <a:pt x="27" y="137"/>
                      <a:pt x="32" y="132"/>
                    </a:cubicBezTo>
                    <a:cubicBezTo>
                      <a:pt x="37" y="127"/>
                      <a:pt x="53" y="126"/>
                      <a:pt x="62" y="125"/>
                    </a:cubicBezTo>
                    <a:cubicBezTo>
                      <a:pt x="78" y="122"/>
                      <a:pt x="114" y="110"/>
                      <a:pt x="114" y="95"/>
                    </a:cubicBezTo>
                    <a:cubicBezTo>
                      <a:pt x="114" y="92"/>
                      <a:pt x="114" y="90"/>
                      <a:pt x="114" y="87"/>
                    </a:cubicBezTo>
                    <a:cubicBezTo>
                      <a:pt x="114" y="83"/>
                      <a:pt x="115" y="79"/>
                      <a:pt x="119" y="76"/>
                    </a:cubicBezTo>
                    <a:cubicBezTo>
                      <a:pt x="122" y="80"/>
                      <a:pt x="124" y="82"/>
                      <a:pt x="126" y="85"/>
                    </a:cubicBezTo>
                    <a:cubicBezTo>
                      <a:pt x="131" y="82"/>
                      <a:pt x="129" y="75"/>
                      <a:pt x="131" y="71"/>
                    </a:cubicBezTo>
                    <a:cubicBezTo>
                      <a:pt x="134" y="72"/>
                      <a:pt x="137" y="74"/>
                      <a:pt x="140" y="74"/>
                    </a:cubicBezTo>
                    <a:cubicBezTo>
                      <a:pt x="140" y="62"/>
                      <a:pt x="149" y="60"/>
                      <a:pt x="150" y="50"/>
                    </a:cubicBezTo>
                    <a:cubicBezTo>
                      <a:pt x="162" y="50"/>
                      <a:pt x="164" y="41"/>
                      <a:pt x="173" y="41"/>
                    </a:cubicBezTo>
                    <a:cubicBezTo>
                      <a:pt x="181" y="41"/>
                      <a:pt x="186" y="50"/>
                      <a:pt x="187" y="58"/>
                    </a:cubicBezTo>
                    <a:cubicBezTo>
                      <a:pt x="189" y="55"/>
                      <a:pt x="192" y="53"/>
                      <a:pt x="196" y="53"/>
                    </a:cubicBezTo>
                    <a:cubicBezTo>
                      <a:pt x="198" y="53"/>
                      <a:pt x="202" y="56"/>
                      <a:pt x="203" y="56"/>
                    </a:cubicBezTo>
                    <a:cubicBezTo>
                      <a:pt x="205" y="52"/>
                      <a:pt x="204" y="49"/>
                      <a:pt x="204" y="45"/>
                    </a:cubicBezTo>
                    <a:cubicBezTo>
                      <a:pt x="204" y="39"/>
                      <a:pt x="211" y="36"/>
                      <a:pt x="211" y="30"/>
                    </a:cubicBezTo>
                    <a:cubicBezTo>
                      <a:pt x="211" y="24"/>
                      <a:pt x="228" y="20"/>
                      <a:pt x="236" y="20"/>
                    </a:cubicBezTo>
                    <a:cubicBezTo>
                      <a:pt x="239" y="20"/>
                      <a:pt x="243" y="17"/>
                      <a:pt x="244" y="17"/>
                    </a:cubicBezTo>
                    <a:cubicBezTo>
                      <a:pt x="241" y="13"/>
                      <a:pt x="237" y="11"/>
                      <a:pt x="236" y="7"/>
                    </a:cubicBezTo>
                    <a:cubicBezTo>
                      <a:pt x="251" y="13"/>
                      <a:pt x="260" y="19"/>
                      <a:pt x="276" y="19"/>
                    </a:cubicBezTo>
                    <a:cubicBezTo>
                      <a:pt x="281" y="19"/>
                      <a:pt x="283" y="15"/>
                      <a:pt x="288" y="15"/>
                    </a:cubicBezTo>
                    <a:cubicBezTo>
                      <a:pt x="291" y="15"/>
                      <a:pt x="297" y="20"/>
                      <a:pt x="297" y="23"/>
                    </a:cubicBezTo>
                    <a:cubicBezTo>
                      <a:pt x="297" y="29"/>
                      <a:pt x="290" y="30"/>
                      <a:pt x="287" y="32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1" y="58"/>
                      <a:pt x="288" y="57"/>
                      <a:pt x="290" y="59"/>
                    </a:cubicBezTo>
                    <a:cubicBezTo>
                      <a:pt x="293" y="60"/>
                      <a:pt x="293" y="67"/>
                      <a:pt x="295" y="68"/>
                    </a:cubicBezTo>
                    <a:cubicBezTo>
                      <a:pt x="306" y="72"/>
                      <a:pt x="313" y="74"/>
                      <a:pt x="324" y="79"/>
                    </a:cubicBezTo>
                    <a:cubicBezTo>
                      <a:pt x="330" y="81"/>
                      <a:pt x="333" y="90"/>
                      <a:pt x="341" y="90"/>
                    </a:cubicBezTo>
                    <a:cubicBezTo>
                      <a:pt x="355" y="90"/>
                      <a:pt x="357" y="64"/>
                      <a:pt x="359" y="54"/>
                    </a:cubicBezTo>
                    <a:cubicBezTo>
                      <a:pt x="359" y="15"/>
                      <a:pt x="359" y="15"/>
                      <a:pt x="359" y="15"/>
                    </a:cubicBezTo>
                    <a:cubicBezTo>
                      <a:pt x="366" y="9"/>
                      <a:pt x="364" y="4"/>
                      <a:pt x="372" y="0"/>
                    </a:cubicBezTo>
                    <a:cubicBezTo>
                      <a:pt x="373" y="11"/>
                      <a:pt x="379" y="19"/>
                      <a:pt x="381" y="28"/>
                    </a:cubicBezTo>
                    <a:cubicBezTo>
                      <a:pt x="383" y="34"/>
                      <a:pt x="381" y="42"/>
                      <a:pt x="386" y="45"/>
                    </a:cubicBezTo>
                    <a:cubicBezTo>
                      <a:pt x="390" y="47"/>
                      <a:pt x="399" y="49"/>
                      <a:pt x="400" y="50"/>
                    </a:cubicBezTo>
                    <a:cubicBezTo>
                      <a:pt x="406" y="54"/>
                      <a:pt x="406" y="68"/>
                      <a:pt x="408" y="75"/>
                    </a:cubicBezTo>
                    <a:cubicBezTo>
                      <a:pt x="412" y="87"/>
                      <a:pt x="415" y="93"/>
                      <a:pt x="419" y="104"/>
                    </a:cubicBezTo>
                    <a:cubicBezTo>
                      <a:pt x="422" y="114"/>
                      <a:pt x="441" y="118"/>
                      <a:pt x="449" y="126"/>
                    </a:cubicBezTo>
                    <a:cubicBezTo>
                      <a:pt x="454" y="131"/>
                      <a:pt x="455" y="139"/>
                      <a:pt x="457" y="146"/>
                    </a:cubicBezTo>
                    <a:cubicBezTo>
                      <a:pt x="459" y="151"/>
                      <a:pt x="466" y="151"/>
                      <a:pt x="471" y="151"/>
                    </a:cubicBezTo>
                    <a:cubicBezTo>
                      <a:pt x="471" y="169"/>
                      <a:pt x="488" y="176"/>
                      <a:pt x="497" y="185"/>
                    </a:cubicBezTo>
                    <a:lnTo>
                      <a:pt x="496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19"/>
              <p:cNvSpPr>
                <a:spLocks/>
              </p:cNvSpPr>
              <p:nvPr/>
            </p:nvSpPr>
            <p:spPr bwMode="auto">
              <a:xfrm>
                <a:off x="7043738" y="3598863"/>
                <a:ext cx="127000" cy="125413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9" y="22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78" y="0"/>
                  </a:cxn>
                  <a:cxn ang="0">
                    <a:pos x="81" y="4"/>
                  </a:cxn>
                  <a:cxn ang="0">
                    <a:pos x="83" y="10"/>
                  </a:cxn>
                  <a:cxn ang="0">
                    <a:pos x="90" y="6"/>
                  </a:cxn>
                  <a:cxn ang="0">
                    <a:pos x="94" y="8"/>
                  </a:cxn>
                  <a:cxn ang="0">
                    <a:pos x="96" y="15"/>
                  </a:cxn>
                  <a:cxn ang="0">
                    <a:pos x="79" y="37"/>
                  </a:cxn>
                  <a:cxn ang="0">
                    <a:pos x="79" y="50"/>
                  </a:cxn>
                  <a:cxn ang="0">
                    <a:pos x="63" y="53"/>
                  </a:cxn>
                  <a:cxn ang="0">
                    <a:pos x="49" y="84"/>
                  </a:cxn>
                  <a:cxn ang="0">
                    <a:pos x="32" y="94"/>
                  </a:cxn>
                  <a:cxn ang="0">
                    <a:pos x="23" y="92"/>
                  </a:cxn>
                  <a:cxn ang="0">
                    <a:pos x="3" y="83"/>
                  </a:cxn>
                  <a:cxn ang="0">
                    <a:pos x="0" y="81"/>
                  </a:cxn>
                  <a:cxn ang="0">
                    <a:pos x="18" y="57"/>
                  </a:cxn>
                  <a:cxn ang="0">
                    <a:pos x="25" y="51"/>
                  </a:cxn>
                  <a:cxn ang="0">
                    <a:pos x="50" y="37"/>
                  </a:cxn>
                  <a:cxn ang="0">
                    <a:pos x="58" y="26"/>
                  </a:cxn>
                </a:cxnLst>
                <a:rect l="0" t="0" r="r" b="b"/>
                <a:pathLst>
                  <a:path w="96" h="94">
                    <a:moveTo>
                      <a:pt x="58" y="26"/>
                    </a:moveTo>
                    <a:cubicBezTo>
                      <a:pt x="58" y="26"/>
                      <a:pt x="58" y="23"/>
                      <a:pt x="59" y="22"/>
                    </a:cubicBezTo>
                    <a:cubicBezTo>
                      <a:pt x="60" y="18"/>
                      <a:pt x="63" y="17"/>
                      <a:pt x="67" y="17"/>
                    </a:cubicBezTo>
                    <a:cubicBezTo>
                      <a:pt x="67" y="16"/>
                      <a:pt x="67" y="15"/>
                      <a:pt x="67" y="14"/>
                    </a:cubicBezTo>
                    <a:cubicBezTo>
                      <a:pt x="67" y="8"/>
                      <a:pt x="74" y="2"/>
                      <a:pt x="78" y="0"/>
                    </a:cubicBezTo>
                    <a:cubicBezTo>
                      <a:pt x="78" y="3"/>
                      <a:pt x="79" y="4"/>
                      <a:pt x="81" y="4"/>
                    </a:cubicBezTo>
                    <a:cubicBezTo>
                      <a:pt x="81" y="7"/>
                      <a:pt x="80" y="10"/>
                      <a:pt x="83" y="10"/>
                    </a:cubicBezTo>
                    <a:cubicBezTo>
                      <a:pt x="86" y="10"/>
                      <a:pt x="88" y="7"/>
                      <a:pt x="90" y="6"/>
                    </a:cubicBezTo>
                    <a:cubicBezTo>
                      <a:pt x="91" y="8"/>
                      <a:pt x="92" y="8"/>
                      <a:pt x="94" y="8"/>
                    </a:cubicBezTo>
                    <a:cubicBezTo>
                      <a:pt x="94" y="12"/>
                      <a:pt x="94" y="14"/>
                      <a:pt x="96" y="15"/>
                    </a:cubicBezTo>
                    <a:cubicBezTo>
                      <a:pt x="95" y="21"/>
                      <a:pt x="86" y="37"/>
                      <a:pt x="79" y="37"/>
                    </a:cubicBezTo>
                    <a:cubicBezTo>
                      <a:pt x="78" y="43"/>
                      <a:pt x="80" y="45"/>
                      <a:pt x="79" y="50"/>
                    </a:cubicBezTo>
                    <a:cubicBezTo>
                      <a:pt x="77" y="50"/>
                      <a:pt x="66" y="53"/>
                      <a:pt x="63" y="53"/>
                    </a:cubicBezTo>
                    <a:cubicBezTo>
                      <a:pt x="61" y="58"/>
                      <a:pt x="49" y="84"/>
                      <a:pt x="49" y="84"/>
                    </a:cubicBezTo>
                    <a:cubicBezTo>
                      <a:pt x="45" y="88"/>
                      <a:pt x="37" y="94"/>
                      <a:pt x="32" y="94"/>
                    </a:cubicBezTo>
                    <a:cubicBezTo>
                      <a:pt x="30" y="94"/>
                      <a:pt x="25" y="92"/>
                      <a:pt x="23" y="92"/>
                    </a:cubicBezTo>
                    <a:cubicBezTo>
                      <a:pt x="20" y="92"/>
                      <a:pt x="3" y="85"/>
                      <a:pt x="3" y="83"/>
                    </a:cubicBezTo>
                    <a:cubicBezTo>
                      <a:pt x="2" y="83"/>
                      <a:pt x="0" y="82"/>
                      <a:pt x="0" y="81"/>
                    </a:cubicBezTo>
                    <a:cubicBezTo>
                      <a:pt x="0" y="70"/>
                      <a:pt x="14" y="64"/>
                      <a:pt x="18" y="57"/>
                    </a:cubicBezTo>
                    <a:cubicBezTo>
                      <a:pt x="20" y="54"/>
                      <a:pt x="22" y="51"/>
                      <a:pt x="25" y="51"/>
                    </a:cubicBezTo>
                    <a:cubicBezTo>
                      <a:pt x="36" y="51"/>
                      <a:pt x="42" y="40"/>
                      <a:pt x="50" y="37"/>
                    </a:cubicBezTo>
                    <a:cubicBezTo>
                      <a:pt x="52" y="36"/>
                      <a:pt x="58" y="26"/>
                      <a:pt x="5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20"/>
              <p:cNvSpPr>
                <a:spLocks/>
              </p:cNvSpPr>
              <p:nvPr/>
            </p:nvSpPr>
            <p:spPr bwMode="auto">
              <a:xfrm>
                <a:off x="7148513" y="3476625"/>
                <a:ext cx="93663" cy="139700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7" y="31"/>
                  </a:cxn>
                  <a:cxn ang="0">
                    <a:pos x="19" y="27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2" y="19"/>
                  </a:cxn>
                  <a:cxn ang="0">
                    <a:pos x="20" y="22"/>
                  </a:cxn>
                  <a:cxn ang="0">
                    <a:pos x="27" y="37"/>
                  </a:cxn>
                  <a:cxn ang="0">
                    <a:pos x="30" y="37"/>
                  </a:cxn>
                  <a:cxn ang="0">
                    <a:pos x="34" y="32"/>
                  </a:cxn>
                  <a:cxn ang="0">
                    <a:pos x="37" y="32"/>
                  </a:cxn>
                  <a:cxn ang="0">
                    <a:pos x="53" y="50"/>
                  </a:cxn>
                  <a:cxn ang="0">
                    <a:pos x="68" y="46"/>
                  </a:cxn>
                  <a:cxn ang="0">
                    <a:pos x="71" y="48"/>
                  </a:cxn>
                  <a:cxn ang="0">
                    <a:pos x="63" y="71"/>
                  </a:cxn>
                  <a:cxn ang="0">
                    <a:pos x="61" y="68"/>
                  </a:cxn>
                  <a:cxn ang="0">
                    <a:pos x="60" y="70"/>
                  </a:cxn>
                  <a:cxn ang="0">
                    <a:pos x="51" y="75"/>
                  </a:cxn>
                  <a:cxn ang="0">
                    <a:pos x="52" y="80"/>
                  </a:cxn>
                  <a:cxn ang="0">
                    <a:pos x="46" y="89"/>
                  </a:cxn>
                  <a:cxn ang="0">
                    <a:pos x="30" y="104"/>
                  </a:cxn>
                  <a:cxn ang="0">
                    <a:pos x="23" y="98"/>
                  </a:cxn>
                  <a:cxn ang="0">
                    <a:pos x="29" y="86"/>
                  </a:cxn>
                  <a:cxn ang="0">
                    <a:pos x="12" y="72"/>
                  </a:cxn>
                  <a:cxn ang="0">
                    <a:pos x="19" y="65"/>
                  </a:cxn>
                  <a:cxn ang="0">
                    <a:pos x="24" y="48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22" y="40"/>
                  </a:cxn>
                </a:cxnLst>
                <a:rect l="0" t="0" r="r" b="b"/>
                <a:pathLst>
                  <a:path w="71" h="104">
                    <a:moveTo>
                      <a:pt x="22" y="40"/>
                    </a:moveTo>
                    <a:cubicBezTo>
                      <a:pt x="21" y="36"/>
                      <a:pt x="17" y="35"/>
                      <a:pt x="17" y="31"/>
                    </a:cubicBezTo>
                    <a:cubicBezTo>
                      <a:pt x="17" y="30"/>
                      <a:pt x="18" y="28"/>
                      <a:pt x="19" y="27"/>
                    </a:cubicBezTo>
                    <a:cubicBezTo>
                      <a:pt x="8" y="25"/>
                      <a:pt x="2" y="11"/>
                      <a:pt x="0" y="0"/>
                    </a:cubicBezTo>
                    <a:cubicBezTo>
                      <a:pt x="4" y="7"/>
                      <a:pt x="12" y="8"/>
                      <a:pt x="16" y="12"/>
                    </a:cubicBezTo>
                    <a:cubicBezTo>
                      <a:pt x="19" y="15"/>
                      <a:pt x="19" y="18"/>
                      <a:pt x="22" y="19"/>
                    </a:cubicBezTo>
                    <a:cubicBezTo>
                      <a:pt x="21" y="21"/>
                      <a:pt x="20" y="21"/>
                      <a:pt x="20" y="22"/>
                    </a:cubicBezTo>
                    <a:cubicBezTo>
                      <a:pt x="20" y="25"/>
                      <a:pt x="25" y="34"/>
                      <a:pt x="27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4"/>
                      <a:pt x="32" y="32"/>
                      <a:pt x="34" y="32"/>
                    </a:cubicBezTo>
                    <a:cubicBezTo>
                      <a:pt x="35" y="32"/>
                      <a:pt x="36" y="32"/>
                      <a:pt x="37" y="32"/>
                    </a:cubicBezTo>
                    <a:cubicBezTo>
                      <a:pt x="37" y="44"/>
                      <a:pt x="42" y="50"/>
                      <a:pt x="53" y="50"/>
                    </a:cubicBezTo>
                    <a:cubicBezTo>
                      <a:pt x="61" y="50"/>
                      <a:pt x="61" y="46"/>
                      <a:pt x="68" y="46"/>
                    </a:cubicBezTo>
                    <a:cubicBezTo>
                      <a:pt x="69" y="46"/>
                      <a:pt x="71" y="47"/>
                      <a:pt x="71" y="48"/>
                    </a:cubicBezTo>
                    <a:cubicBezTo>
                      <a:pt x="65" y="55"/>
                      <a:pt x="67" y="64"/>
                      <a:pt x="63" y="71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70"/>
                      <a:pt x="60" y="70"/>
                    </a:cubicBezTo>
                    <a:cubicBezTo>
                      <a:pt x="55" y="71"/>
                      <a:pt x="51" y="72"/>
                      <a:pt x="51" y="75"/>
                    </a:cubicBezTo>
                    <a:cubicBezTo>
                      <a:pt x="51" y="77"/>
                      <a:pt x="52" y="78"/>
                      <a:pt x="52" y="80"/>
                    </a:cubicBezTo>
                    <a:cubicBezTo>
                      <a:pt x="52" y="83"/>
                      <a:pt x="47" y="87"/>
                      <a:pt x="46" y="89"/>
                    </a:cubicBezTo>
                    <a:cubicBezTo>
                      <a:pt x="42" y="95"/>
                      <a:pt x="39" y="104"/>
                      <a:pt x="30" y="104"/>
                    </a:cubicBezTo>
                    <a:cubicBezTo>
                      <a:pt x="26" y="104"/>
                      <a:pt x="23" y="102"/>
                      <a:pt x="23" y="98"/>
                    </a:cubicBezTo>
                    <a:cubicBezTo>
                      <a:pt x="23" y="93"/>
                      <a:pt x="29" y="91"/>
                      <a:pt x="29" y="86"/>
                    </a:cubicBezTo>
                    <a:cubicBezTo>
                      <a:pt x="29" y="77"/>
                      <a:pt x="12" y="80"/>
                      <a:pt x="12" y="72"/>
                    </a:cubicBezTo>
                    <a:cubicBezTo>
                      <a:pt x="12" y="68"/>
                      <a:pt x="16" y="67"/>
                      <a:pt x="19" y="65"/>
                    </a:cubicBezTo>
                    <a:cubicBezTo>
                      <a:pt x="23" y="61"/>
                      <a:pt x="24" y="55"/>
                      <a:pt x="24" y="48"/>
                    </a:cubicBezTo>
                    <a:cubicBezTo>
                      <a:pt x="24" y="44"/>
                      <a:pt x="22" y="40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lnTo>
                      <a:pt x="22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116"/>
              <p:cNvSpPr>
                <a:spLocks/>
              </p:cNvSpPr>
              <p:nvPr/>
            </p:nvSpPr>
            <p:spPr bwMode="auto">
              <a:xfrm>
                <a:off x="6856413" y="3582988"/>
                <a:ext cx="6350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117"/>
              <p:cNvSpPr>
                <a:spLocks/>
              </p:cNvSpPr>
              <p:nvPr/>
            </p:nvSpPr>
            <p:spPr bwMode="auto">
              <a:xfrm>
                <a:off x="6664325" y="3500438"/>
                <a:ext cx="22225" cy="1111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1" y="7"/>
                      <a:pt x="4" y="8"/>
                      <a:pt x="0" y="4"/>
                    </a:cubicBezTo>
                    <a:cubicBezTo>
                      <a:pt x="9" y="0"/>
                      <a:pt x="10" y="0"/>
                      <a:pt x="16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118"/>
              <p:cNvSpPr>
                <a:spLocks/>
              </p:cNvSpPr>
              <p:nvPr/>
            </p:nvSpPr>
            <p:spPr bwMode="auto">
              <a:xfrm>
                <a:off x="6556375" y="3065463"/>
                <a:ext cx="22225" cy="952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0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7">
                    <a:moveTo>
                      <a:pt x="17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8" y="1"/>
                      <a:pt x="11" y="0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27" name="Group 383"/>
          <p:cNvGrpSpPr/>
          <p:nvPr/>
        </p:nvGrpSpPr>
        <p:grpSpPr>
          <a:xfrm>
            <a:off x="4583093" y="2206770"/>
            <a:ext cx="3183939" cy="2250409"/>
            <a:chOff x="4713288" y="1038225"/>
            <a:chExt cx="2847975" cy="2012950"/>
          </a:xfrm>
          <a:solidFill>
            <a:schemeClr val="accent6">
              <a:lumMod val="75000"/>
            </a:schemeClr>
          </a:solidFill>
        </p:grpSpPr>
        <p:sp>
          <p:nvSpPr>
            <p:cNvPr id="228" name="Freeform 101"/>
            <p:cNvSpPr>
              <a:spLocks/>
            </p:cNvSpPr>
            <p:nvPr/>
          </p:nvSpPr>
          <p:spPr bwMode="auto">
            <a:xfrm>
              <a:off x="4818063" y="2127250"/>
              <a:ext cx="622300" cy="538163"/>
            </a:xfrm>
            <a:custGeom>
              <a:avLst/>
              <a:gdLst/>
              <a:ahLst/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Freeform 102"/>
            <p:cNvSpPr>
              <a:spLocks/>
            </p:cNvSpPr>
            <p:nvPr/>
          </p:nvSpPr>
          <p:spPr bwMode="auto">
            <a:xfrm>
              <a:off x="5713413" y="2714625"/>
              <a:ext cx="33338" cy="63500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Freeform 103"/>
            <p:cNvSpPr>
              <a:spLocks/>
            </p:cNvSpPr>
            <p:nvPr/>
          </p:nvSpPr>
          <p:spPr bwMode="auto">
            <a:xfrm>
              <a:off x="5397500" y="2195513"/>
              <a:ext cx="677863" cy="544513"/>
            </a:xfrm>
            <a:custGeom>
              <a:avLst/>
              <a:gdLst/>
              <a:ahLst/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Freeform 104"/>
            <p:cNvSpPr>
              <a:spLocks/>
            </p:cNvSpPr>
            <p:nvPr/>
          </p:nvSpPr>
          <p:spPr bwMode="auto">
            <a:xfrm>
              <a:off x="5975350" y="2781300"/>
              <a:ext cx="177800" cy="192088"/>
            </a:xfrm>
            <a:custGeom>
              <a:avLst/>
              <a:gdLst/>
              <a:ahLst/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Freeform 105"/>
            <p:cNvSpPr>
              <a:spLocks/>
            </p:cNvSpPr>
            <p:nvPr/>
          </p:nvSpPr>
          <p:spPr bwMode="auto">
            <a:xfrm>
              <a:off x="6203950" y="2757488"/>
              <a:ext cx="169863" cy="188913"/>
            </a:xfrm>
            <a:custGeom>
              <a:avLst/>
              <a:gdLst/>
              <a:ahLst/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Freeform 106"/>
            <p:cNvSpPr>
              <a:spLocks/>
            </p:cNvSpPr>
            <p:nvPr/>
          </p:nvSpPr>
          <p:spPr bwMode="auto">
            <a:xfrm>
              <a:off x="6367463" y="2847975"/>
              <a:ext cx="106363" cy="123825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Freeform 107"/>
            <p:cNvSpPr>
              <a:spLocks/>
            </p:cNvSpPr>
            <p:nvPr/>
          </p:nvSpPr>
          <p:spPr bwMode="auto">
            <a:xfrm>
              <a:off x="6145213" y="2973388"/>
              <a:ext cx="171450" cy="49213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Freeform 108"/>
            <p:cNvSpPr>
              <a:spLocks/>
            </p:cNvSpPr>
            <p:nvPr/>
          </p:nvSpPr>
          <p:spPr bwMode="auto">
            <a:xfrm>
              <a:off x="6386513" y="3013075"/>
              <a:ext cx="52388" cy="12700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Freeform 109"/>
            <p:cNvSpPr>
              <a:spLocks/>
            </p:cNvSpPr>
            <p:nvPr/>
          </p:nvSpPr>
          <p:spPr bwMode="auto">
            <a:xfrm>
              <a:off x="6335713" y="3016250"/>
              <a:ext cx="36513" cy="12700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Freeform 110"/>
            <p:cNvSpPr>
              <a:spLocks/>
            </p:cNvSpPr>
            <p:nvPr/>
          </p:nvSpPr>
          <p:spPr bwMode="auto">
            <a:xfrm>
              <a:off x="6373813" y="3030538"/>
              <a:ext cx="26988" cy="19050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8" name="Freeform 111"/>
            <p:cNvSpPr>
              <a:spLocks/>
            </p:cNvSpPr>
            <p:nvPr/>
          </p:nvSpPr>
          <p:spPr bwMode="auto">
            <a:xfrm>
              <a:off x="6323013" y="3014663"/>
              <a:ext cx="111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Freeform 112"/>
            <p:cNvSpPr>
              <a:spLocks/>
            </p:cNvSpPr>
            <p:nvPr/>
          </p:nvSpPr>
          <p:spPr bwMode="auto">
            <a:xfrm>
              <a:off x="6448425" y="3016250"/>
              <a:ext cx="58738" cy="349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" name="Freeform 113"/>
            <p:cNvSpPr>
              <a:spLocks/>
            </p:cNvSpPr>
            <p:nvPr/>
          </p:nvSpPr>
          <p:spPr bwMode="auto">
            <a:xfrm>
              <a:off x="6489700" y="2922588"/>
              <a:ext cx="17463" cy="19050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1" name="Freeform 114"/>
            <p:cNvSpPr>
              <a:spLocks/>
            </p:cNvSpPr>
            <p:nvPr/>
          </p:nvSpPr>
          <p:spPr bwMode="auto">
            <a:xfrm>
              <a:off x="6519863" y="2924175"/>
              <a:ext cx="47625" cy="14288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Freeform 115"/>
            <p:cNvSpPr>
              <a:spLocks/>
            </p:cNvSpPr>
            <p:nvPr/>
          </p:nvSpPr>
          <p:spPr bwMode="auto">
            <a:xfrm>
              <a:off x="6513513" y="2836863"/>
              <a:ext cx="19050" cy="46038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3" name="Freeform 119"/>
            <p:cNvSpPr>
              <a:spLocks/>
            </p:cNvSpPr>
            <p:nvPr/>
          </p:nvSpPr>
          <p:spPr bwMode="auto">
            <a:xfrm>
              <a:off x="6424613" y="2709863"/>
              <a:ext cx="76200" cy="71438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8" h="53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4" name="Freeform 120"/>
            <p:cNvSpPr>
              <a:spLocks/>
            </p:cNvSpPr>
            <p:nvPr/>
          </p:nvSpPr>
          <p:spPr bwMode="auto">
            <a:xfrm>
              <a:off x="6354763" y="2690813"/>
              <a:ext cx="36513" cy="39688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5" name="Freeform 121"/>
            <p:cNvSpPr>
              <a:spLocks/>
            </p:cNvSpPr>
            <p:nvPr/>
          </p:nvSpPr>
          <p:spPr bwMode="auto">
            <a:xfrm>
              <a:off x="6383338" y="2563813"/>
              <a:ext cx="71438" cy="10160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6" name="Freeform 122"/>
            <p:cNvSpPr>
              <a:spLocks/>
            </p:cNvSpPr>
            <p:nvPr/>
          </p:nvSpPr>
          <p:spPr bwMode="auto">
            <a:xfrm>
              <a:off x="6457950" y="2665413"/>
              <a:ext cx="23813" cy="4127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7" name="Freeform 123"/>
            <p:cNvSpPr>
              <a:spLocks/>
            </p:cNvSpPr>
            <p:nvPr/>
          </p:nvSpPr>
          <p:spPr bwMode="auto">
            <a:xfrm>
              <a:off x="6423025" y="2676525"/>
              <a:ext cx="19050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8" name="Freeform 124"/>
            <p:cNvSpPr>
              <a:spLocks/>
            </p:cNvSpPr>
            <p:nvPr/>
          </p:nvSpPr>
          <p:spPr bwMode="auto">
            <a:xfrm>
              <a:off x="6432550" y="2692400"/>
              <a:ext cx="19050" cy="31750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9" name="Freeform 125"/>
            <p:cNvSpPr>
              <a:spLocks/>
            </p:cNvSpPr>
            <p:nvPr/>
          </p:nvSpPr>
          <p:spPr bwMode="auto">
            <a:xfrm>
              <a:off x="6450013" y="2693988"/>
              <a:ext cx="7938" cy="206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0" name="Freeform 126"/>
            <p:cNvSpPr>
              <a:spLocks/>
            </p:cNvSpPr>
            <p:nvPr/>
          </p:nvSpPr>
          <p:spPr bwMode="auto">
            <a:xfrm>
              <a:off x="6454775" y="2706688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Freeform 127"/>
            <p:cNvSpPr>
              <a:spLocks/>
            </p:cNvSpPr>
            <p:nvPr/>
          </p:nvSpPr>
          <p:spPr bwMode="auto">
            <a:xfrm>
              <a:off x="6442075" y="2665413"/>
              <a:ext cx="12700" cy="174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2" name="Freeform 128"/>
            <p:cNvSpPr>
              <a:spLocks/>
            </p:cNvSpPr>
            <p:nvPr/>
          </p:nvSpPr>
          <p:spPr bwMode="auto">
            <a:xfrm>
              <a:off x="6397625" y="2649538"/>
              <a:ext cx="19050" cy="20638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3" name="Freeform 129"/>
            <p:cNvSpPr>
              <a:spLocks/>
            </p:cNvSpPr>
            <p:nvPr/>
          </p:nvSpPr>
          <p:spPr bwMode="auto">
            <a:xfrm>
              <a:off x="6416675" y="265271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4" name="Freeform 130"/>
            <p:cNvSpPr>
              <a:spLocks/>
            </p:cNvSpPr>
            <p:nvPr/>
          </p:nvSpPr>
          <p:spPr bwMode="auto">
            <a:xfrm>
              <a:off x="6388100" y="2441575"/>
              <a:ext cx="36513" cy="5080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5" name="Freeform 131"/>
            <p:cNvSpPr>
              <a:spLocks/>
            </p:cNvSpPr>
            <p:nvPr/>
          </p:nvSpPr>
          <p:spPr bwMode="auto">
            <a:xfrm>
              <a:off x="6194425" y="2532063"/>
              <a:ext cx="41275" cy="3492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6" name="Freeform 132"/>
            <p:cNvSpPr>
              <a:spLocks/>
            </p:cNvSpPr>
            <p:nvPr/>
          </p:nvSpPr>
          <p:spPr bwMode="auto">
            <a:xfrm>
              <a:off x="6015038" y="2476500"/>
              <a:ext cx="195263" cy="374650"/>
            </a:xfrm>
            <a:custGeom>
              <a:avLst/>
              <a:gdLst/>
              <a:ahLst/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7" name="Freeform 133"/>
            <p:cNvSpPr>
              <a:spLocks/>
            </p:cNvSpPr>
            <p:nvPr/>
          </p:nvSpPr>
          <p:spPr bwMode="auto">
            <a:xfrm>
              <a:off x="6142038" y="2898775"/>
              <a:ext cx="26988" cy="2540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8" name="Freeform 134"/>
            <p:cNvSpPr>
              <a:spLocks/>
            </p:cNvSpPr>
            <p:nvPr/>
          </p:nvSpPr>
          <p:spPr bwMode="auto">
            <a:xfrm>
              <a:off x="6183313" y="2917825"/>
              <a:ext cx="11113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9" name="Freeform 135"/>
            <p:cNvSpPr>
              <a:spLocks/>
            </p:cNvSpPr>
            <p:nvPr/>
          </p:nvSpPr>
          <p:spPr bwMode="auto">
            <a:xfrm>
              <a:off x="6035675" y="2892425"/>
              <a:ext cx="9525" cy="158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0" name="Freeform 136"/>
            <p:cNvSpPr>
              <a:spLocks/>
            </p:cNvSpPr>
            <p:nvPr/>
          </p:nvSpPr>
          <p:spPr bwMode="auto">
            <a:xfrm>
              <a:off x="6013450" y="2855913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1" name="Freeform 137"/>
            <p:cNvSpPr>
              <a:spLocks/>
            </p:cNvSpPr>
            <p:nvPr/>
          </p:nvSpPr>
          <p:spPr bwMode="auto">
            <a:xfrm>
              <a:off x="6548438" y="2284413"/>
              <a:ext cx="41275" cy="4921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2" name="Freeform 138"/>
            <p:cNvSpPr>
              <a:spLocks/>
            </p:cNvSpPr>
            <p:nvPr/>
          </p:nvSpPr>
          <p:spPr bwMode="auto">
            <a:xfrm>
              <a:off x="6596063" y="2271713"/>
              <a:ext cx="42863" cy="30163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3" name="Freeform 139"/>
            <p:cNvSpPr>
              <a:spLocks/>
            </p:cNvSpPr>
            <p:nvPr/>
          </p:nvSpPr>
          <p:spPr bwMode="auto">
            <a:xfrm>
              <a:off x="6572250" y="2136775"/>
              <a:ext cx="185738" cy="153988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4" name="Freeform 140"/>
            <p:cNvSpPr>
              <a:spLocks/>
            </p:cNvSpPr>
            <p:nvPr/>
          </p:nvSpPr>
          <p:spPr bwMode="auto">
            <a:xfrm>
              <a:off x="6721475" y="2054225"/>
              <a:ext cx="96838" cy="80963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5" name="Freeform 141"/>
            <p:cNvSpPr>
              <a:spLocks/>
            </p:cNvSpPr>
            <p:nvPr/>
          </p:nvSpPr>
          <p:spPr bwMode="auto">
            <a:xfrm>
              <a:off x="6816725" y="2073275"/>
              <a:ext cx="15875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6" name="Freeform 142"/>
            <p:cNvSpPr>
              <a:spLocks/>
            </p:cNvSpPr>
            <p:nvPr/>
          </p:nvSpPr>
          <p:spPr bwMode="auto">
            <a:xfrm>
              <a:off x="6848475" y="2052638"/>
              <a:ext cx="22225" cy="15875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7" name="Freeform 143"/>
            <p:cNvSpPr>
              <a:spLocks/>
            </p:cNvSpPr>
            <p:nvPr/>
          </p:nvSpPr>
          <p:spPr bwMode="auto">
            <a:xfrm>
              <a:off x="6888163" y="2035175"/>
              <a:ext cx="12700" cy="1111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8" name="Freeform 144"/>
            <p:cNvSpPr>
              <a:spLocks/>
            </p:cNvSpPr>
            <p:nvPr/>
          </p:nvSpPr>
          <p:spPr bwMode="auto">
            <a:xfrm>
              <a:off x="6753225" y="1855788"/>
              <a:ext cx="47625" cy="184150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Freeform 145"/>
            <p:cNvSpPr>
              <a:spLocks/>
            </p:cNvSpPr>
            <p:nvPr/>
          </p:nvSpPr>
          <p:spPr bwMode="auto">
            <a:xfrm>
              <a:off x="5241925" y="1219200"/>
              <a:ext cx="292100" cy="214313"/>
            </a:xfrm>
            <a:custGeom>
              <a:avLst/>
              <a:gdLst/>
              <a:ahLst/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0" name="Freeform 146"/>
            <p:cNvSpPr>
              <a:spLocks/>
            </p:cNvSpPr>
            <p:nvPr/>
          </p:nvSpPr>
          <p:spPr bwMode="auto">
            <a:xfrm>
              <a:off x="4713288" y="1196975"/>
              <a:ext cx="2847975" cy="1058863"/>
            </a:xfrm>
            <a:custGeom>
              <a:avLst/>
              <a:gdLst/>
              <a:ahLst/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Freeform 147"/>
            <p:cNvSpPr>
              <a:spLocks/>
            </p:cNvSpPr>
            <p:nvPr/>
          </p:nvSpPr>
          <p:spPr bwMode="auto">
            <a:xfrm>
              <a:off x="5614988" y="1879600"/>
              <a:ext cx="1023938" cy="646113"/>
            </a:xfrm>
            <a:custGeom>
              <a:avLst/>
              <a:gdLst/>
              <a:ahLst/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2" name="Freeform 148"/>
            <p:cNvSpPr>
              <a:spLocks/>
            </p:cNvSpPr>
            <p:nvPr/>
          </p:nvSpPr>
          <p:spPr bwMode="auto">
            <a:xfrm>
              <a:off x="7369175" y="1395413"/>
              <a:ext cx="58738" cy="2540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Freeform 149"/>
            <p:cNvSpPr>
              <a:spLocks/>
            </p:cNvSpPr>
            <p:nvPr/>
          </p:nvSpPr>
          <p:spPr bwMode="auto">
            <a:xfrm>
              <a:off x="7191375" y="1443038"/>
              <a:ext cx="23813" cy="1428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4" name="Freeform 150"/>
            <p:cNvSpPr>
              <a:spLocks/>
            </p:cNvSpPr>
            <p:nvPr/>
          </p:nvSpPr>
          <p:spPr bwMode="auto">
            <a:xfrm>
              <a:off x="6645275" y="1257300"/>
              <a:ext cx="11113" cy="1270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5" name="Freeform 151"/>
            <p:cNvSpPr>
              <a:spLocks/>
            </p:cNvSpPr>
            <p:nvPr/>
          </p:nvSpPr>
          <p:spPr bwMode="auto">
            <a:xfrm>
              <a:off x="6249988" y="1300163"/>
              <a:ext cx="26988" cy="1587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6" name="Freeform 152"/>
            <p:cNvSpPr>
              <a:spLocks/>
            </p:cNvSpPr>
            <p:nvPr/>
          </p:nvSpPr>
          <p:spPr bwMode="auto">
            <a:xfrm>
              <a:off x="6043613" y="1128713"/>
              <a:ext cx="100013" cy="57150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7" name="Freeform 153"/>
            <p:cNvSpPr>
              <a:spLocks/>
            </p:cNvSpPr>
            <p:nvPr/>
          </p:nvSpPr>
          <p:spPr bwMode="auto">
            <a:xfrm>
              <a:off x="5900738" y="1101725"/>
              <a:ext cx="39688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8" name="Freeform 154"/>
            <p:cNvSpPr>
              <a:spLocks/>
            </p:cNvSpPr>
            <p:nvPr/>
          </p:nvSpPr>
          <p:spPr bwMode="auto">
            <a:xfrm>
              <a:off x="5913438" y="1057275"/>
              <a:ext cx="139700" cy="98425"/>
            </a:xfrm>
            <a:custGeom>
              <a:avLst/>
              <a:gdLst/>
              <a:ahLst/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9" name="Freeform 155"/>
            <p:cNvSpPr>
              <a:spLocks/>
            </p:cNvSpPr>
            <p:nvPr/>
          </p:nvSpPr>
          <p:spPr bwMode="auto">
            <a:xfrm>
              <a:off x="5973763" y="1212850"/>
              <a:ext cx="17463" cy="12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0" name="Freeform 156"/>
            <p:cNvSpPr>
              <a:spLocks/>
            </p:cNvSpPr>
            <p:nvPr/>
          </p:nvSpPr>
          <p:spPr bwMode="auto">
            <a:xfrm>
              <a:off x="5886450" y="1060450"/>
              <a:ext cx="23813" cy="793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1" name="Freeform 157"/>
            <p:cNvSpPr>
              <a:spLocks/>
            </p:cNvSpPr>
            <p:nvPr/>
          </p:nvSpPr>
          <p:spPr bwMode="auto">
            <a:xfrm>
              <a:off x="6162675" y="1173163"/>
              <a:ext cx="20638" cy="952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2" name="Freeform 158"/>
            <p:cNvSpPr>
              <a:spLocks/>
            </p:cNvSpPr>
            <p:nvPr/>
          </p:nvSpPr>
          <p:spPr bwMode="auto">
            <a:xfrm>
              <a:off x="5119688" y="1074738"/>
              <a:ext cx="117475" cy="36513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3" name="Freeform 159"/>
            <p:cNvSpPr>
              <a:spLocks/>
            </p:cNvSpPr>
            <p:nvPr/>
          </p:nvSpPr>
          <p:spPr bwMode="auto">
            <a:xfrm>
              <a:off x="5427663" y="1052513"/>
              <a:ext cx="41275" cy="26988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4" name="Freeform 160"/>
            <p:cNvSpPr>
              <a:spLocks/>
            </p:cNvSpPr>
            <p:nvPr/>
          </p:nvSpPr>
          <p:spPr bwMode="auto">
            <a:xfrm>
              <a:off x="5373688" y="1069975"/>
              <a:ext cx="44450" cy="2540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5" name="Freeform 161"/>
            <p:cNvSpPr>
              <a:spLocks/>
            </p:cNvSpPr>
            <p:nvPr/>
          </p:nvSpPr>
          <p:spPr bwMode="auto">
            <a:xfrm>
              <a:off x="5314950" y="1092200"/>
              <a:ext cx="44450" cy="15875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6" name="Freeform 162"/>
            <p:cNvSpPr>
              <a:spLocks/>
            </p:cNvSpPr>
            <p:nvPr/>
          </p:nvSpPr>
          <p:spPr bwMode="auto">
            <a:xfrm>
              <a:off x="5287963" y="1038225"/>
              <a:ext cx="71438" cy="492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3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7" name="Freeform 164"/>
            <p:cNvSpPr>
              <a:spLocks/>
            </p:cNvSpPr>
            <p:nvPr/>
          </p:nvSpPr>
          <p:spPr bwMode="auto">
            <a:xfrm>
              <a:off x="6675438" y="1244600"/>
              <a:ext cx="128588" cy="49213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8" name="Freeform 165"/>
            <p:cNvSpPr>
              <a:spLocks/>
            </p:cNvSpPr>
            <p:nvPr/>
          </p:nvSpPr>
          <p:spPr bwMode="auto">
            <a:xfrm>
              <a:off x="4924425" y="2252663"/>
              <a:ext cx="34925" cy="17463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9" name="Freeform 166"/>
            <p:cNvSpPr>
              <a:spLocks/>
            </p:cNvSpPr>
            <p:nvPr/>
          </p:nvSpPr>
          <p:spPr bwMode="auto">
            <a:xfrm>
              <a:off x="5183188" y="1463675"/>
              <a:ext cx="34925" cy="2540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0" name="Freeform 167"/>
            <p:cNvSpPr>
              <a:spLocks/>
            </p:cNvSpPr>
            <p:nvPr/>
          </p:nvSpPr>
          <p:spPr bwMode="auto">
            <a:xfrm>
              <a:off x="5359400" y="1433513"/>
              <a:ext cx="26988" cy="25400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1" name="Freeform 168"/>
            <p:cNvSpPr>
              <a:spLocks/>
            </p:cNvSpPr>
            <p:nvPr/>
          </p:nvSpPr>
          <p:spPr bwMode="auto">
            <a:xfrm>
              <a:off x="5549900" y="1338263"/>
              <a:ext cx="25400" cy="174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2" name="Freeform 169"/>
            <p:cNvSpPr>
              <a:spLocks/>
            </p:cNvSpPr>
            <p:nvPr/>
          </p:nvSpPr>
          <p:spPr bwMode="auto">
            <a:xfrm>
              <a:off x="6727825" y="1320800"/>
              <a:ext cx="53975" cy="222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3" name="Freeform 170"/>
            <p:cNvSpPr>
              <a:spLocks/>
            </p:cNvSpPr>
            <p:nvPr/>
          </p:nvSpPr>
          <p:spPr bwMode="auto">
            <a:xfrm>
              <a:off x="6832600" y="1266825"/>
              <a:ext cx="74613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4" name="Freeform 171"/>
            <p:cNvSpPr>
              <a:spLocks/>
            </p:cNvSpPr>
            <p:nvPr/>
          </p:nvSpPr>
          <p:spPr bwMode="auto">
            <a:xfrm>
              <a:off x="6726238" y="1303338"/>
              <a:ext cx="15875" cy="1746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5" name="椭圆 294"/>
          <p:cNvSpPr/>
          <p:nvPr/>
        </p:nvSpPr>
        <p:spPr>
          <a:xfrm>
            <a:off x="5894648" y="2399334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6" name="椭圆 295"/>
          <p:cNvSpPr/>
          <p:nvPr/>
        </p:nvSpPr>
        <p:spPr>
          <a:xfrm>
            <a:off x="6497157" y="2896040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7" name="椭圆 296"/>
          <p:cNvSpPr/>
          <p:nvPr/>
        </p:nvSpPr>
        <p:spPr>
          <a:xfrm>
            <a:off x="5265492" y="3212313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椭圆 297"/>
          <p:cNvSpPr/>
          <p:nvPr/>
        </p:nvSpPr>
        <p:spPr>
          <a:xfrm>
            <a:off x="4221038" y="3799418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椭圆 298"/>
          <p:cNvSpPr/>
          <p:nvPr/>
        </p:nvSpPr>
        <p:spPr>
          <a:xfrm>
            <a:off x="2925457" y="4162567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椭圆 299"/>
          <p:cNvSpPr/>
          <p:nvPr/>
        </p:nvSpPr>
        <p:spPr>
          <a:xfrm>
            <a:off x="3401097" y="2291040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椭圆 300"/>
          <p:cNvSpPr/>
          <p:nvPr/>
        </p:nvSpPr>
        <p:spPr>
          <a:xfrm>
            <a:off x="1839297" y="2906919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72576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1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6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1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6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0"/>
      <p:bldP spid="114" grpId="0" animBg="1"/>
      <p:bldP spid="115" grpId="0"/>
      <p:bldP spid="116" grpId="0" animBg="1"/>
      <p:bldP spid="117" grpId="0"/>
      <p:bldP spid="118" grpId="0" animBg="1"/>
      <p:bldP spid="119" grpId="0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椭圆 78"/>
          <p:cNvSpPr/>
          <p:nvPr/>
        </p:nvSpPr>
        <p:spPr>
          <a:xfrm>
            <a:off x="-1175221" y="2564904"/>
            <a:ext cx="4896544" cy="489654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7321723" y="-219000"/>
            <a:ext cx="3960440" cy="396044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9481384" y="2996952"/>
            <a:ext cx="4536504" cy="453650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9907989" y="1088740"/>
            <a:ext cx="2952328" cy="2952328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9759" y="490662"/>
            <a:ext cx="1671404" cy="634082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 smtClean="0">
                <a:solidFill>
                  <a:schemeClr val="accent6">
                    <a:lumMod val="75000"/>
                  </a:schemeClr>
                </a:solidFill>
              </a:rPr>
              <a:t>TRANSITION PAGE</a:t>
            </a:r>
            <a:endParaRPr lang="zh-CN" altLang="en-US" sz="11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510357" y="116632"/>
            <a:ext cx="83570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8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93931" y="476672"/>
            <a:ext cx="144016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584684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2929235" y="5301208"/>
            <a:ext cx="2952328" cy="2952328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2"/>
          <p:cNvSpPr/>
          <p:nvPr/>
        </p:nvSpPr>
        <p:spPr>
          <a:xfrm>
            <a:off x="4972260" y="2250941"/>
            <a:ext cx="7269363" cy="1826131"/>
          </a:xfrm>
          <a:custGeom>
            <a:avLst/>
            <a:gdLst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0 w 6097587"/>
              <a:gd name="connsiteY4" fmla="*/ 0 h 1872208"/>
              <a:gd name="connsiteX0" fmla="*/ 617 w 6098204"/>
              <a:gd name="connsiteY0" fmla="*/ 0 h 1872208"/>
              <a:gd name="connsiteX1" fmla="*/ 6098204 w 6098204"/>
              <a:gd name="connsiteY1" fmla="*/ 0 h 1872208"/>
              <a:gd name="connsiteX2" fmla="*/ 6098204 w 6098204"/>
              <a:gd name="connsiteY2" fmla="*/ 1872208 h 1872208"/>
              <a:gd name="connsiteX3" fmla="*/ 617 w 6098204"/>
              <a:gd name="connsiteY3" fmla="*/ 1872208 h 1872208"/>
              <a:gd name="connsiteX4" fmla="*/ 0 w 6098204"/>
              <a:gd name="connsiteY4" fmla="*/ 922922 h 1872208"/>
              <a:gd name="connsiteX5" fmla="*/ 617 w 6098204"/>
              <a:gd name="connsiteY5" fmla="*/ 0 h 1872208"/>
              <a:gd name="connsiteX0" fmla="*/ 617 w 6098204"/>
              <a:gd name="connsiteY0" fmla="*/ 0 h 1872208"/>
              <a:gd name="connsiteX1" fmla="*/ 6098204 w 6098204"/>
              <a:gd name="connsiteY1" fmla="*/ 0 h 1872208"/>
              <a:gd name="connsiteX2" fmla="*/ 6098204 w 6098204"/>
              <a:gd name="connsiteY2" fmla="*/ 1872208 h 1872208"/>
              <a:gd name="connsiteX3" fmla="*/ 617 w 6098204"/>
              <a:gd name="connsiteY3" fmla="*/ 1872208 h 1872208"/>
              <a:gd name="connsiteX4" fmla="*/ 0 w 6098204"/>
              <a:gd name="connsiteY4" fmla="*/ 922922 h 1872208"/>
              <a:gd name="connsiteX5" fmla="*/ 617 w 6098204"/>
              <a:gd name="connsiteY5" fmla="*/ 0 h 1872208"/>
              <a:gd name="connsiteX0" fmla="*/ 1 w 6097588"/>
              <a:gd name="connsiteY0" fmla="*/ 0 h 1872208"/>
              <a:gd name="connsiteX1" fmla="*/ 6097588 w 6097588"/>
              <a:gd name="connsiteY1" fmla="*/ 0 h 1872208"/>
              <a:gd name="connsiteX2" fmla="*/ 6097588 w 6097588"/>
              <a:gd name="connsiteY2" fmla="*/ 1872208 h 1872208"/>
              <a:gd name="connsiteX3" fmla="*/ 1 w 6097588"/>
              <a:gd name="connsiteY3" fmla="*/ 1872208 h 1872208"/>
              <a:gd name="connsiteX4" fmla="*/ 665132 w 6097588"/>
              <a:gd name="connsiteY4" fmla="*/ 987090 h 1872208"/>
              <a:gd name="connsiteX5" fmla="*/ 1 w 6097588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65131 w 6097587"/>
              <a:gd name="connsiteY4" fmla="*/ 987090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0 w 6097587"/>
              <a:gd name="connsiteY5" fmla="*/ 0 h 1872208"/>
              <a:gd name="connsiteX0" fmla="*/ 21125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649089 w 6097587"/>
              <a:gd name="connsiteY4" fmla="*/ 963027 h 1872208"/>
              <a:gd name="connsiteX5" fmla="*/ 21125 w 6097587"/>
              <a:gd name="connsiteY5" fmla="*/ 0 h 1872208"/>
              <a:gd name="connsiteX0" fmla="*/ 45268 w 6097587"/>
              <a:gd name="connsiteY0" fmla="*/ 0 h 1875225"/>
              <a:gd name="connsiteX1" fmla="*/ 6097587 w 6097587"/>
              <a:gd name="connsiteY1" fmla="*/ 3017 h 1875225"/>
              <a:gd name="connsiteX2" fmla="*/ 6097587 w 6097587"/>
              <a:gd name="connsiteY2" fmla="*/ 1875225 h 1875225"/>
              <a:gd name="connsiteX3" fmla="*/ 0 w 6097587"/>
              <a:gd name="connsiteY3" fmla="*/ 1875225 h 1875225"/>
              <a:gd name="connsiteX4" fmla="*/ 649089 w 6097587"/>
              <a:gd name="connsiteY4" fmla="*/ 966044 h 1875225"/>
              <a:gd name="connsiteX5" fmla="*/ 45268 w 6097587"/>
              <a:gd name="connsiteY5" fmla="*/ 0 h 1875225"/>
              <a:gd name="connsiteX0" fmla="*/ 45268 w 6097587"/>
              <a:gd name="connsiteY0" fmla="*/ 0 h 1875225"/>
              <a:gd name="connsiteX1" fmla="*/ 6097587 w 6097587"/>
              <a:gd name="connsiteY1" fmla="*/ 3017 h 1875225"/>
              <a:gd name="connsiteX2" fmla="*/ 6097587 w 6097587"/>
              <a:gd name="connsiteY2" fmla="*/ 1875225 h 1875225"/>
              <a:gd name="connsiteX3" fmla="*/ 0 w 6097587"/>
              <a:gd name="connsiteY3" fmla="*/ 1875225 h 1875225"/>
              <a:gd name="connsiteX4" fmla="*/ 649089 w 6097587"/>
              <a:gd name="connsiteY4" fmla="*/ 966044 h 1875225"/>
              <a:gd name="connsiteX5" fmla="*/ 45268 w 6097587"/>
              <a:gd name="connsiteY5" fmla="*/ 0 h 1875225"/>
              <a:gd name="connsiteX0" fmla="*/ 0 w 6052319"/>
              <a:gd name="connsiteY0" fmla="*/ 0 h 1875225"/>
              <a:gd name="connsiteX1" fmla="*/ 6052319 w 6052319"/>
              <a:gd name="connsiteY1" fmla="*/ 3017 h 1875225"/>
              <a:gd name="connsiteX2" fmla="*/ 6052319 w 6052319"/>
              <a:gd name="connsiteY2" fmla="*/ 1875225 h 1875225"/>
              <a:gd name="connsiteX3" fmla="*/ 18106 w 6052319"/>
              <a:gd name="connsiteY3" fmla="*/ 1872207 h 1875225"/>
              <a:gd name="connsiteX4" fmla="*/ 603821 w 6052319"/>
              <a:gd name="connsiteY4" fmla="*/ 966044 h 1875225"/>
              <a:gd name="connsiteX5" fmla="*/ 0 w 6052319"/>
              <a:gd name="connsiteY5" fmla="*/ 0 h 1875225"/>
              <a:gd name="connsiteX0" fmla="*/ 0 w 6052319"/>
              <a:gd name="connsiteY0" fmla="*/ 0 h 1875225"/>
              <a:gd name="connsiteX1" fmla="*/ 6052319 w 6052319"/>
              <a:gd name="connsiteY1" fmla="*/ 3017 h 1875225"/>
              <a:gd name="connsiteX2" fmla="*/ 6052319 w 6052319"/>
              <a:gd name="connsiteY2" fmla="*/ 1875225 h 1875225"/>
              <a:gd name="connsiteX3" fmla="*/ 18106 w 6052319"/>
              <a:gd name="connsiteY3" fmla="*/ 1872207 h 1875225"/>
              <a:gd name="connsiteX4" fmla="*/ 603821 w 6052319"/>
              <a:gd name="connsiteY4" fmla="*/ 966044 h 1875225"/>
              <a:gd name="connsiteX5" fmla="*/ 0 w 6052319"/>
              <a:gd name="connsiteY5" fmla="*/ 0 h 1875225"/>
              <a:gd name="connsiteX0" fmla="*/ 0 w 6777029"/>
              <a:gd name="connsiteY0" fmla="*/ 1847 h 1877072"/>
              <a:gd name="connsiteX1" fmla="*/ 6777029 w 6777029"/>
              <a:gd name="connsiteY1" fmla="*/ 0 h 1877072"/>
              <a:gd name="connsiteX2" fmla="*/ 6052319 w 6777029"/>
              <a:gd name="connsiteY2" fmla="*/ 1877072 h 1877072"/>
              <a:gd name="connsiteX3" fmla="*/ 18106 w 6777029"/>
              <a:gd name="connsiteY3" fmla="*/ 1874054 h 1877072"/>
              <a:gd name="connsiteX4" fmla="*/ 603821 w 6777029"/>
              <a:gd name="connsiteY4" fmla="*/ 967891 h 1877072"/>
              <a:gd name="connsiteX5" fmla="*/ 0 w 6777029"/>
              <a:gd name="connsiteY5" fmla="*/ 1847 h 1877072"/>
              <a:gd name="connsiteX0" fmla="*/ 0 w 6781893"/>
              <a:gd name="connsiteY0" fmla="*/ 1847 h 1881936"/>
              <a:gd name="connsiteX1" fmla="*/ 6777029 w 6781893"/>
              <a:gd name="connsiteY1" fmla="*/ 0 h 1881936"/>
              <a:gd name="connsiteX2" fmla="*/ 6781893 w 6781893"/>
              <a:gd name="connsiteY2" fmla="*/ 1881936 h 1881936"/>
              <a:gd name="connsiteX3" fmla="*/ 18106 w 6781893"/>
              <a:gd name="connsiteY3" fmla="*/ 1874054 h 1881936"/>
              <a:gd name="connsiteX4" fmla="*/ 603821 w 6781893"/>
              <a:gd name="connsiteY4" fmla="*/ 967891 h 1881936"/>
              <a:gd name="connsiteX5" fmla="*/ 0 w 6781893"/>
              <a:gd name="connsiteY5" fmla="*/ 1847 h 1881936"/>
              <a:gd name="connsiteX0" fmla="*/ 0 w 6781893"/>
              <a:gd name="connsiteY0" fmla="*/ 1847 h 1881936"/>
              <a:gd name="connsiteX1" fmla="*/ 6777029 w 6781893"/>
              <a:gd name="connsiteY1" fmla="*/ 0 h 1881936"/>
              <a:gd name="connsiteX2" fmla="*/ 6781893 w 6781893"/>
              <a:gd name="connsiteY2" fmla="*/ 1881936 h 1881936"/>
              <a:gd name="connsiteX3" fmla="*/ 43388 w 6781893"/>
              <a:gd name="connsiteY3" fmla="*/ 1874054 h 1881936"/>
              <a:gd name="connsiteX4" fmla="*/ 603821 w 6781893"/>
              <a:gd name="connsiteY4" fmla="*/ 967891 h 1881936"/>
              <a:gd name="connsiteX5" fmla="*/ 0 w 6781893"/>
              <a:gd name="connsiteY5" fmla="*/ 1847 h 1881936"/>
              <a:gd name="connsiteX0" fmla="*/ 0 w 6781893"/>
              <a:gd name="connsiteY0" fmla="*/ 1847 h 1881936"/>
              <a:gd name="connsiteX1" fmla="*/ 6777029 w 6781893"/>
              <a:gd name="connsiteY1" fmla="*/ 0 h 1881936"/>
              <a:gd name="connsiteX2" fmla="*/ 6781893 w 6781893"/>
              <a:gd name="connsiteY2" fmla="*/ 1881936 h 1881936"/>
              <a:gd name="connsiteX3" fmla="*/ 43388 w 6781893"/>
              <a:gd name="connsiteY3" fmla="*/ 1874054 h 1881936"/>
              <a:gd name="connsiteX4" fmla="*/ 603821 w 6781893"/>
              <a:gd name="connsiteY4" fmla="*/ 967891 h 1881936"/>
              <a:gd name="connsiteX5" fmla="*/ 0 w 6781893"/>
              <a:gd name="connsiteY5" fmla="*/ 1847 h 1881936"/>
              <a:gd name="connsiteX0" fmla="*/ 0 w 7456652"/>
              <a:gd name="connsiteY0" fmla="*/ 0 h 1880089"/>
              <a:gd name="connsiteX1" fmla="*/ 7456650 w 7456652"/>
              <a:gd name="connsiteY1" fmla="*/ 4331 h 1880089"/>
              <a:gd name="connsiteX2" fmla="*/ 6781893 w 7456652"/>
              <a:gd name="connsiteY2" fmla="*/ 1880089 h 1880089"/>
              <a:gd name="connsiteX3" fmla="*/ 43388 w 7456652"/>
              <a:gd name="connsiteY3" fmla="*/ 1872207 h 1880089"/>
              <a:gd name="connsiteX4" fmla="*/ 603821 w 7456652"/>
              <a:gd name="connsiteY4" fmla="*/ 966044 h 1880089"/>
              <a:gd name="connsiteX5" fmla="*/ 0 w 7456652"/>
              <a:gd name="connsiteY5" fmla="*/ 0 h 1880089"/>
              <a:gd name="connsiteX0" fmla="*/ 0 w 7456659"/>
              <a:gd name="connsiteY0" fmla="*/ 0 h 1886267"/>
              <a:gd name="connsiteX1" fmla="*/ 7456650 w 7456659"/>
              <a:gd name="connsiteY1" fmla="*/ 4331 h 1886267"/>
              <a:gd name="connsiteX2" fmla="*/ 7263807 w 7456659"/>
              <a:gd name="connsiteY2" fmla="*/ 1886267 h 1886267"/>
              <a:gd name="connsiteX3" fmla="*/ 43388 w 7456659"/>
              <a:gd name="connsiteY3" fmla="*/ 1872207 h 1886267"/>
              <a:gd name="connsiteX4" fmla="*/ 603821 w 7456659"/>
              <a:gd name="connsiteY4" fmla="*/ 966044 h 1886267"/>
              <a:gd name="connsiteX5" fmla="*/ 0 w 7456659"/>
              <a:gd name="connsiteY5" fmla="*/ 0 h 1886267"/>
              <a:gd name="connsiteX0" fmla="*/ 0 w 7263807"/>
              <a:gd name="connsiteY0" fmla="*/ 0 h 1886267"/>
              <a:gd name="connsiteX1" fmla="*/ 7252764 w 7263807"/>
              <a:gd name="connsiteY1" fmla="*/ 16688 h 1886267"/>
              <a:gd name="connsiteX2" fmla="*/ 7263807 w 7263807"/>
              <a:gd name="connsiteY2" fmla="*/ 1886267 h 1886267"/>
              <a:gd name="connsiteX3" fmla="*/ 43388 w 7263807"/>
              <a:gd name="connsiteY3" fmla="*/ 1872207 h 1886267"/>
              <a:gd name="connsiteX4" fmla="*/ 603821 w 7263807"/>
              <a:gd name="connsiteY4" fmla="*/ 966044 h 1886267"/>
              <a:gd name="connsiteX5" fmla="*/ 0 w 7263807"/>
              <a:gd name="connsiteY5" fmla="*/ 0 h 1886267"/>
              <a:gd name="connsiteX0" fmla="*/ 0 w 7263807"/>
              <a:gd name="connsiteY0" fmla="*/ 0 h 1886267"/>
              <a:gd name="connsiteX1" fmla="*/ 7252764 w 7263807"/>
              <a:gd name="connsiteY1" fmla="*/ 16688 h 1886267"/>
              <a:gd name="connsiteX2" fmla="*/ 7263807 w 7263807"/>
              <a:gd name="connsiteY2" fmla="*/ 1886267 h 1886267"/>
              <a:gd name="connsiteX3" fmla="*/ 66834 w 7263807"/>
              <a:gd name="connsiteY3" fmla="*/ 1872207 h 1886267"/>
              <a:gd name="connsiteX4" fmla="*/ 603821 w 7263807"/>
              <a:gd name="connsiteY4" fmla="*/ 966044 h 1886267"/>
              <a:gd name="connsiteX5" fmla="*/ 0 w 7263807"/>
              <a:gd name="connsiteY5" fmla="*/ 0 h 1886267"/>
              <a:gd name="connsiteX0" fmla="*/ 5556 w 7269363"/>
              <a:gd name="connsiteY0" fmla="*/ 0 h 1886267"/>
              <a:gd name="connsiteX1" fmla="*/ 7258320 w 7269363"/>
              <a:gd name="connsiteY1" fmla="*/ 16688 h 1886267"/>
              <a:gd name="connsiteX2" fmla="*/ 7269363 w 7269363"/>
              <a:gd name="connsiteY2" fmla="*/ 1886267 h 1886267"/>
              <a:gd name="connsiteX3" fmla="*/ 0 w 7269363"/>
              <a:gd name="connsiteY3" fmla="*/ 1876142 h 1886267"/>
              <a:gd name="connsiteX4" fmla="*/ 609377 w 7269363"/>
              <a:gd name="connsiteY4" fmla="*/ 966044 h 1886267"/>
              <a:gd name="connsiteX5" fmla="*/ 5556 w 7269363"/>
              <a:gd name="connsiteY5" fmla="*/ 0 h 1886267"/>
              <a:gd name="connsiteX0" fmla="*/ 5556 w 7269363"/>
              <a:gd name="connsiteY0" fmla="*/ 0 h 1886267"/>
              <a:gd name="connsiteX1" fmla="*/ 7258320 w 7269363"/>
              <a:gd name="connsiteY1" fmla="*/ 16688 h 1886267"/>
              <a:gd name="connsiteX2" fmla="*/ 7269363 w 7269363"/>
              <a:gd name="connsiteY2" fmla="*/ 1886267 h 1886267"/>
              <a:gd name="connsiteX3" fmla="*/ 0 w 7269363"/>
              <a:gd name="connsiteY3" fmla="*/ 1876142 h 1886267"/>
              <a:gd name="connsiteX4" fmla="*/ 571277 w 7269363"/>
              <a:gd name="connsiteY4" fmla="*/ 973915 h 1886267"/>
              <a:gd name="connsiteX5" fmla="*/ 5556 w 7269363"/>
              <a:gd name="connsiteY5" fmla="*/ 0 h 18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9363" h="1886267">
                <a:moveTo>
                  <a:pt x="5556" y="0"/>
                </a:moveTo>
                <a:lnTo>
                  <a:pt x="7258320" y="16688"/>
                </a:lnTo>
                <a:cubicBezTo>
                  <a:pt x="7259941" y="644000"/>
                  <a:pt x="7267742" y="1258955"/>
                  <a:pt x="7269363" y="1886267"/>
                </a:cubicBezTo>
                <a:lnTo>
                  <a:pt x="0" y="1876142"/>
                </a:lnTo>
                <a:cubicBezTo>
                  <a:pt x="411803" y="1636152"/>
                  <a:pt x="571483" y="1290344"/>
                  <a:pt x="571277" y="973915"/>
                </a:cubicBezTo>
                <a:cubicBezTo>
                  <a:pt x="571483" y="666274"/>
                  <a:pt x="512912" y="229377"/>
                  <a:pt x="555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标题 4"/>
          <p:cNvSpPr txBox="1">
            <a:spLocks/>
          </p:cNvSpPr>
          <p:nvPr/>
        </p:nvSpPr>
        <p:spPr>
          <a:xfrm>
            <a:off x="5989575" y="2564904"/>
            <a:ext cx="6252047" cy="127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4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5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WORK COMPLETION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947798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标题 4"/>
          <p:cNvSpPr txBox="1">
            <a:spLocks/>
          </p:cNvSpPr>
          <p:nvPr/>
        </p:nvSpPr>
        <p:spPr>
          <a:xfrm>
            <a:off x="6025579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387958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标题 4"/>
          <p:cNvSpPr txBox="1">
            <a:spLocks/>
          </p:cNvSpPr>
          <p:nvPr/>
        </p:nvSpPr>
        <p:spPr>
          <a:xfrm>
            <a:off x="7465739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761883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3" name="标题 4"/>
          <p:cNvSpPr txBox="1">
            <a:spLocks/>
          </p:cNvSpPr>
          <p:nvPr/>
        </p:nvSpPr>
        <p:spPr>
          <a:xfrm>
            <a:off x="8905898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202044" y="4331987"/>
            <a:ext cx="155562" cy="155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" name="标题 4"/>
          <p:cNvSpPr txBox="1">
            <a:spLocks/>
          </p:cNvSpPr>
          <p:nvPr/>
        </p:nvSpPr>
        <p:spPr>
          <a:xfrm>
            <a:off x="10346059" y="4293096"/>
            <a:ext cx="1224136" cy="23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77307" y="2204864"/>
            <a:ext cx="1872208" cy="1872208"/>
            <a:chOff x="5161483" y="2924415"/>
            <a:chExt cx="1872208" cy="1872208"/>
          </a:xfrm>
        </p:grpSpPr>
        <p:sp>
          <p:nvSpPr>
            <p:cNvPr id="32" name="椭圆 31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KSO_Shape"/>
          <p:cNvSpPr>
            <a:spLocks/>
          </p:cNvSpPr>
          <p:nvPr/>
        </p:nvSpPr>
        <p:spPr bwMode="auto">
          <a:xfrm>
            <a:off x="4153371" y="2757261"/>
            <a:ext cx="743747" cy="743747"/>
          </a:xfrm>
          <a:custGeom>
            <a:avLst/>
            <a:gdLst>
              <a:gd name="T0" fmla="*/ 1159904 w 2208213"/>
              <a:gd name="T1" fmla="*/ 523327 h 2209801"/>
              <a:gd name="T2" fmla="*/ 1199134 w 2208213"/>
              <a:gd name="T3" fmla="*/ 565478 h 2209801"/>
              <a:gd name="T4" fmla="*/ 1206816 w 2208213"/>
              <a:gd name="T5" fmla="*/ 627336 h 2209801"/>
              <a:gd name="T6" fmla="*/ 1183496 w 2208213"/>
              <a:gd name="T7" fmla="*/ 668666 h 2209801"/>
              <a:gd name="T8" fmla="*/ 954421 w 2208213"/>
              <a:gd name="T9" fmla="*/ 947300 h 2209801"/>
              <a:gd name="T10" fmla="*/ 901747 w 2208213"/>
              <a:gd name="T11" fmla="*/ 1002588 h 2209801"/>
              <a:gd name="T12" fmla="*/ 871569 w 2208213"/>
              <a:gd name="T13" fmla="*/ 1378936 h 2209801"/>
              <a:gd name="T14" fmla="*/ 822461 w 2208213"/>
              <a:gd name="T15" fmla="*/ 1396179 h 2209801"/>
              <a:gd name="T16" fmla="*/ 784602 w 2208213"/>
              <a:gd name="T17" fmla="*/ 1361418 h 2209801"/>
              <a:gd name="T18" fmla="*/ 740982 w 2208213"/>
              <a:gd name="T19" fmla="*/ 986166 h 2209801"/>
              <a:gd name="T20" fmla="*/ 701476 w 2208213"/>
              <a:gd name="T21" fmla="*/ 923487 h 2209801"/>
              <a:gd name="T22" fmla="*/ 699830 w 2208213"/>
              <a:gd name="T23" fmla="*/ 851775 h 2209801"/>
              <a:gd name="T24" fmla="*/ 735769 w 2208213"/>
              <a:gd name="T25" fmla="*/ 788002 h 2209801"/>
              <a:gd name="T26" fmla="*/ 801886 w 2208213"/>
              <a:gd name="T27" fmla="*/ 751873 h 2209801"/>
              <a:gd name="T28" fmla="*/ 1066626 w 2208213"/>
              <a:gd name="T29" fmla="*/ 521138 h 2209801"/>
              <a:gd name="T30" fmla="*/ 533853 w 2208213"/>
              <a:gd name="T31" fmla="*/ 676984 h 2209801"/>
              <a:gd name="T32" fmla="*/ 283900 w 2208213"/>
              <a:gd name="T33" fmla="*/ 652063 h 2209801"/>
              <a:gd name="T34" fmla="*/ 235717 w 2208213"/>
              <a:gd name="T35" fmla="*/ 799950 h 2209801"/>
              <a:gd name="T36" fmla="*/ 219838 w 2208213"/>
              <a:gd name="T37" fmla="*/ 953315 h 2209801"/>
              <a:gd name="T38" fmla="*/ 235990 w 2208213"/>
              <a:gd name="T39" fmla="*/ 1107228 h 2209801"/>
              <a:gd name="T40" fmla="*/ 284722 w 2208213"/>
              <a:gd name="T41" fmla="*/ 1255389 h 2209801"/>
              <a:gd name="T42" fmla="*/ 365484 w 2208213"/>
              <a:gd name="T43" fmla="*/ 1392049 h 2209801"/>
              <a:gd name="T44" fmla="*/ 469517 w 2208213"/>
              <a:gd name="T45" fmla="*/ 1504060 h 2209801"/>
              <a:gd name="T46" fmla="*/ 671834 w 2208213"/>
              <a:gd name="T47" fmla="*/ 1628669 h 2209801"/>
              <a:gd name="T48" fmla="*/ 922061 w 2208213"/>
              <a:gd name="T49" fmla="*/ 1683442 h 2209801"/>
              <a:gd name="T50" fmla="*/ 1075099 w 2208213"/>
              <a:gd name="T51" fmla="*/ 1897058 h 2209801"/>
              <a:gd name="T52" fmla="*/ 829252 w 2208213"/>
              <a:gd name="T53" fmla="*/ 1897606 h 2209801"/>
              <a:gd name="T54" fmla="*/ 643088 w 2208213"/>
              <a:gd name="T55" fmla="*/ 1852966 h 2209801"/>
              <a:gd name="T56" fmla="*/ 484300 w 2208213"/>
              <a:gd name="T57" fmla="*/ 1782308 h 2209801"/>
              <a:gd name="T58" fmla="*/ 338654 w 2208213"/>
              <a:gd name="T59" fmla="*/ 1681799 h 2209801"/>
              <a:gd name="T60" fmla="*/ 196841 w 2208213"/>
              <a:gd name="T61" fmla="*/ 1533637 h 2209801"/>
              <a:gd name="T62" fmla="*/ 84047 w 2208213"/>
              <a:gd name="T63" fmla="*/ 1345217 h 2209801"/>
              <a:gd name="T64" fmla="*/ 18342 w 2208213"/>
              <a:gd name="T65" fmla="*/ 1140913 h 2209801"/>
              <a:gd name="T66" fmla="*/ 0 w 2208213"/>
              <a:gd name="T67" fmla="*/ 928667 h 2209801"/>
              <a:gd name="T68" fmla="*/ 29020 w 2208213"/>
              <a:gd name="T69" fmla="*/ 717516 h 2209801"/>
              <a:gd name="T70" fmla="*/ 105128 w 2208213"/>
              <a:gd name="T71" fmla="*/ 516225 h 2209801"/>
              <a:gd name="T72" fmla="*/ 210530 w 2208213"/>
              <a:gd name="T73" fmla="*/ 353822 h 2209801"/>
              <a:gd name="T74" fmla="*/ 1141446 w 2208213"/>
              <a:gd name="T75" fmla="*/ 18620 h 2209801"/>
              <a:gd name="T76" fmla="*/ 1322266 w 2208213"/>
              <a:gd name="T77" fmla="*/ 74481 h 2209801"/>
              <a:gd name="T78" fmla="*/ 1477059 w 2208213"/>
              <a:gd name="T79" fmla="*/ 157177 h 2209801"/>
              <a:gd name="T80" fmla="*/ 1614592 w 2208213"/>
              <a:gd name="T81" fmla="*/ 267528 h 2209801"/>
              <a:gd name="T82" fmla="*/ 1754042 w 2208213"/>
              <a:gd name="T83" fmla="*/ 437575 h 2209801"/>
              <a:gd name="T84" fmla="*/ 1849932 w 2208213"/>
              <a:gd name="T85" fmla="*/ 632539 h 2209801"/>
              <a:gd name="T86" fmla="*/ 1898425 w 2208213"/>
              <a:gd name="T87" fmla="*/ 840647 h 2209801"/>
              <a:gd name="T88" fmla="*/ 1899521 w 2208213"/>
              <a:gd name="T89" fmla="*/ 1053410 h 2209801"/>
              <a:gd name="T90" fmla="*/ 1853220 w 2208213"/>
              <a:gd name="T91" fmla="*/ 1262339 h 2209801"/>
              <a:gd name="T92" fmla="*/ 1761440 w 2208213"/>
              <a:gd name="T93" fmla="*/ 1455113 h 2209801"/>
              <a:gd name="T94" fmla="*/ 1536237 w 2208213"/>
              <a:gd name="T95" fmla="*/ 1393502 h 2209801"/>
              <a:gd name="T96" fmla="*/ 1625825 w 2208213"/>
              <a:gd name="T97" fmla="*/ 1239886 h 2209801"/>
              <a:gd name="T98" fmla="*/ 1671304 w 2208213"/>
              <a:gd name="T99" fmla="*/ 1090925 h 2209801"/>
              <a:gd name="T100" fmla="*/ 1684455 w 2208213"/>
              <a:gd name="T101" fmla="*/ 937034 h 2209801"/>
              <a:gd name="T102" fmla="*/ 1665003 w 2208213"/>
              <a:gd name="T103" fmla="*/ 783965 h 2209801"/>
              <a:gd name="T104" fmla="*/ 1613770 w 2208213"/>
              <a:gd name="T105" fmla="*/ 636646 h 2209801"/>
              <a:gd name="T106" fmla="*/ 1529935 w 2208213"/>
              <a:gd name="T107" fmla="*/ 501102 h 2209801"/>
              <a:gd name="T108" fmla="*/ 1425004 w 2208213"/>
              <a:gd name="T109" fmla="*/ 392393 h 2209801"/>
              <a:gd name="T110" fmla="*/ 1313773 w 2208213"/>
              <a:gd name="T111" fmla="*/ 315174 h 2209801"/>
              <a:gd name="T112" fmla="*/ 1191035 w 2208213"/>
              <a:gd name="T113" fmla="*/ 259314 h 2209801"/>
              <a:gd name="T114" fmla="*/ 996790 w 2208213"/>
              <a:gd name="T115" fmla="*/ 220977 h 2209801"/>
              <a:gd name="T116" fmla="*/ 817613 w 2208213"/>
              <a:gd name="T117" fmla="*/ 53670 h 22098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208213" h="2209801">
                <a:moveTo>
                  <a:pt x="1288552" y="590550"/>
                </a:moveTo>
                <a:lnTo>
                  <a:pt x="1298410" y="590868"/>
                </a:lnTo>
                <a:lnTo>
                  <a:pt x="1307950" y="592138"/>
                </a:lnTo>
                <a:lnTo>
                  <a:pt x="1313039" y="593408"/>
                </a:lnTo>
                <a:lnTo>
                  <a:pt x="1317809" y="594678"/>
                </a:lnTo>
                <a:lnTo>
                  <a:pt x="1322579" y="596265"/>
                </a:lnTo>
                <a:lnTo>
                  <a:pt x="1326713" y="598170"/>
                </a:lnTo>
                <a:lnTo>
                  <a:pt x="1331483" y="600075"/>
                </a:lnTo>
                <a:lnTo>
                  <a:pt x="1335935" y="601980"/>
                </a:lnTo>
                <a:lnTo>
                  <a:pt x="1340705" y="604520"/>
                </a:lnTo>
                <a:lnTo>
                  <a:pt x="1344522" y="607060"/>
                </a:lnTo>
                <a:lnTo>
                  <a:pt x="1348974" y="610235"/>
                </a:lnTo>
                <a:lnTo>
                  <a:pt x="1352790" y="613410"/>
                </a:lnTo>
                <a:lnTo>
                  <a:pt x="1356924" y="616585"/>
                </a:lnTo>
                <a:lnTo>
                  <a:pt x="1360740" y="620078"/>
                </a:lnTo>
                <a:lnTo>
                  <a:pt x="1371870" y="631190"/>
                </a:lnTo>
                <a:lnTo>
                  <a:pt x="1375368" y="635000"/>
                </a:lnTo>
                <a:lnTo>
                  <a:pt x="1378867" y="639128"/>
                </a:lnTo>
                <a:lnTo>
                  <a:pt x="1382047" y="642938"/>
                </a:lnTo>
                <a:lnTo>
                  <a:pt x="1384909" y="647383"/>
                </a:lnTo>
                <a:lnTo>
                  <a:pt x="1387453" y="651510"/>
                </a:lnTo>
                <a:lnTo>
                  <a:pt x="1389997" y="655955"/>
                </a:lnTo>
                <a:lnTo>
                  <a:pt x="1392223" y="660718"/>
                </a:lnTo>
                <a:lnTo>
                  <a:pt x="1394131" y="664845"/>
                </a:lnTo>
                <a:lnTo>
                  <a:pt x="1395721" y="669608"/>
                </a:lnTo>
                <a:lnTo>
                  <a:pt x="1397311" y="674370"/>
                </a:lnTo>
                <a:lnTo>
                  <a:pt x="1398901" y="679133"/>
                </a:lnTo>
                <a:lnTo>
                  <a:pt x="1399855" y="683895"/>
                </a:lnTo>
                <a:lnTo>
                  <a:pt x="1401445" y="693738"/>
                </a:lnTo>
                <a:lnTo>
                  <a:pt x="1401763" y="703580"/>
                </a:lnTo>
                <a:lnTo>
                  <a:pt x="1401445" y="713105"/>
                </a:lnTo>
                <a:lnTo>
                  <a:pt x="1399855" y="722948"/>
                </a:lnTo>
                <a:lnTo>
                  <a:pt x="1398901" y="727710"/>
                </a:lnTo>
                <a:lnTo>
                  <a:pt x="1397311" y="732155"/>
                </a:lnTo>
                <a:lnTo>
                  <a:pt x="1395721" y="736918"/>
                </a:lnTo>
                <a:lnTo>
                  <a:pt x="1394131" y="741680"/>
                </a:lnTo>
                <a:lnTo>
                  <a:pt x="1392223" y="746443"/>
                </a:lnTo>
                <a:lnTo>
                  <a:pt x="1389997" y="750888"/>
                </a:lnTo>
                <a:lnTo>
                  <a:pt x="1387453" y="755015"/>
                </a:lnTo>
                <a:lnTo>
                  <a:pt x="1384909" y="759460"/>
                </a:lnTo>
                <a:lnTo>
                  <a:pt x="1382047" y="763905"/>
                </a:lnTo>
                <a:lnTo>
                  <a:pt x="1378867" y="767715"/>
                </a:lnTo>
                <a:lnTo>
                  <a:pt x="1375368" y="771525"/>
                </a:lnTo>
                <a:lnTo>
                  <a:pt x="1371870" y="775653"/>
                </a:lnTo>
                <a:lnTo>
                  <a:pt x="1123823" y="1022668"/>
                </a:lnTo>
                <a:lnTo>
                  <a:pt x="1123823" y="1030605"/>
                </a:lnTo>
                <a:lnTo>
                  <a:pt x="1123505" y="1038543"/>
                </a:lnTo>
                <a:lnTo>
                  <a:pt x="1122551" y="1046480"/>
                </a:lnTo>
                <a:lnTo>
                  <a:pt x="1121279" y="1053783"/>
                </a:lnTo>
                <a:lnTo>
                  <a:pt x="1120007" y="1061720"/>
                </a:lnTo>
                <a:lnTo>
                  <a:pt x="1117781" y="1069340"/>
                </a:lnTo>
                <a:lnTo>
                  <a:pt x="1115555" y="1076643"/>
                </a:lnTo>
                <a:lnTo>
                  <a:pt x="1112693" y="1084263"/>
                </a:lnTo>
                <a:lnTo>
                  <a:pt x="1109513" y="1091565"/>
                </a:lnTo>
                <a:lnTo>
                  <a:pt x="1106333" y="1098868"/>
                </a:lnTo>
                <a:lnTo>
                  <a:pt x="1102517" y="1105853"/>
                </a:lnTo>
                <a:lnTo>
                  <a:pt x="1098064" y="1112520"/>
                </a:lnTo>
                <a:lnTo>
                  <a:pt x="1093930" y="1119188"/>
                </a:lnTo>
                <a:lnTo>
                  <a:pt x="1088842" y="1125855"/>
                </a:lnTo>
                <a:lnTo>
                  <a:pt x="1083118" y="1132205"/>
                </a:lnTo>
                <a:lnTo>
                  <a:pt x="1077712" y="1138238"/>
                </a:lnTo>
                <a:lnTo>
                  <a:pt x="1071352" y="1143953"/>
                </a:lnTo>
                <a:lnTo>
                  <a:pt x="1064992" y="1149033"/>
                </a:lnTo>
                <a:lnTo>
                  <a:pt x="1058631" y="1154113"/>
                </a:lnTo>
                <a:lnTo>
                  <a:pt x="1051953" y="1158558"/>
                </a:lnTo>
                <a:lnTo>
                  <a:pt x="1045275" y="1163003"/>
                </a:lnTo>
                <a:lnTo>
                  <a:pt x="1038279" y="1166813"/>
                </a:lnTo>
                <a:lnTo>
                  <a:pt x="1031283" y="1169988"/>
                </a:lnTo>
                <a:lnTo>
                  <a:pt x="1023650" y="1173163"/>
                </a:lnTo>
                <a:lnTo>
                  <a:pt x="1023650" y="1562101"/>
                </a:lnTo>
                <a:lnTo>
                  <a:pt x="1023650" y="1567816"/>
                </a:lnTo>
                <a:lnTo>
                  <a:pt x="1022378" y="1573848"/>
                </a:lnTo>
                <a:lnTo>
                  <a:pt x="1021424" y="1579246"/>
                </a:lnTo>
                <a:lnTo>
                  <a:pt x="1019198" y="1584961"/>
                </a:lnTo>
                <a:lnTo>
                  <a:pt x="1016654" y="1590041"/>
                </a:lnTo>
                <a:lnTo>
                  <a:pt x="1013792" y="1594803"/>
                </a:lnTo>
                <a:lnTo>
                  <a:pt x="1010294" y="1599566"/>
                </a:lnTo>
                <a:lnTo>
                  <a:pt x="1006796" y="1603376"/>
                </a:lnTo>
                <a:lnTo>
                  <a:pt x="1002344" y="1607186"/>
                </a:lnTo>
                <a:lnTo>
                  <a:pt x="997892" y="1610361"/>
                </a:lnTo>
                <a:lnTo>
                  <a:pt x="993439" y="1613536"/>
                </a:lnTo>
                <a:lnTo>
                  <a:pt x="988033" y="1616076"/>
                </a:lnTo>
                <a:lnTo>
                  <a:pt x="982627" y="1617981"/>
                </a:lnTo>
                <a:lnTo>
                  <a:pt x="977221" y="1619568"/>
                </a:lnTo>
                <a:lnTo>
                  <a:pt x="971179" y="1620203"/>
                </a:lnTo>
                <a:lnTo>
                  <a:pt x="965455" y="1620838"/>
                </a:lnTo>
                <a:lnTo>
                  <a:pt x="959413" y="1620203"/>
                </a:lnTo>
                <a:lnTo>
                  <a:pt x="953370" y="1619568"/>
                </a:lnTo>
                <a:lnTo>
                  <a:pt x="947964" y="1617981"/>
                </a:lnTo>
                <a:lnTo>
                  <a:pt x="942558" y="1616076"/>
                </a:lnTo>
                <a:lnTo>
                  <a:pt x="937470" y="1613536"/>
                </a:lnTo>
                <a:lnTo>
                  <a:pt x="932700" y="1610361"/>
                </a:lnTo>
                <a:lnTo>
                  <a:pt x="927930" y="1607186"/>
                </a:lnTo>
                <a:lnTo>
                  <a:pt x="923795" y="1603376"/>
                </a:lnTo>
                <a:lnTo>
                  <a:pt x="919979" y="1599566"/>
                </a:lnTo>
                <a:lnTo>
                  <a:pt x="916799" y="1594803"/>
                </a:lnTo>
                <a:lnTo>
                  <a:pt x="913619" y="1590041"/>
                </a:lnTo>
                <a:lnTo>
                  <a:pt x="911393" y="1584961"/>
                </a:lnTo>
                <a:lnTo>
                  <a:pt x="909485" y="1579246"/>
                </a:lnTo>
                <a:lnTo>
                  <a:pt x="907895" y="1573848"/>
                </a:lnTo>
                <a:lnTo>
                  <a:pt x="906941" y="1567816"/>
                </a:lnTo>
                <a:lnTo>
                  <a:pt x="906623" y="1562101"/>
                </a:lnTo>
                <a:lnTo>
                  <a:pt x="906623" y="1173163"/>
                </a:lnTo>
                <a:lnTo>
                  <a:pt x="899627" y="1169988"/>
                </a:lnTo>
                <a:lnTo>
                  <a:pt x="892313" y="1166813"/>
                </a:lnTo>
                <a:lnTo>
                  <a:pt x="885316" y="1163003"/>
                </a:lnTo>
                <a:lnTo>
                  <a:pt x="878638" y="1158558"/>
                </a:lnTo>
                <a:lnTo>
                  <a:pt x="871960" y="1154113"/>
                </a:lnTo>
                <a:lnTo>
                  <a:pt x="865282" y="1149033"/>
                </a:lnTo>
                <a:lnTo>
                  <a:pt x="858922" y="1143953"/>
                </a:lnTo>
                <a:lnTo>
                  <a:pt x="852879" y="1138238"/>
                </a:lnTo>
                <a:lnTo>
                  <a:pt x="847473" y="1132205"/>
                </a:lnTo>
                <a:lnTo>
                  <a:pt x="842385" y="1125855"/>
                </a:lnTo>
                <a:lnTo>
                  <a:pt x="837297" y="1119505"/>
                </a:lnTo>
                <a:lnTo>
                  <a:pt x="832845" y="1113473"/>
                </a:lnTo>
                <a:lnTo>
                  <a:pt x="828393" y="1106488"/>
                </a:lnTo>
                <a:lnTo>
                  <a:pt x="824577" y="1099503"/>
                </a:lnTo>
                <a:lnTo>
                  <a:pt x="821397" y="1092835"/>
                </a:lnTo>
                <a:lnTo>
                  <a:pt x="818216" y="1085850"/>
                </a:lnTo>
                <a:lnTo>
                  <a:pt x="815354" y="1078230"/>
                </a:lnTo>
                <a:lnTo>
                  <a:pt x="813128" y="1071245"/>
                </a:lnTo>
                <a:lnTo>
                  <a:pt x="811220" y="1063625"/>
                </a:lnTo>
                <a:lnTo>
                  <a:pt x="809630" y="1056323"/>
                </a:lnTo>
                <a:lnTo>
                  <a:pt x="808040" y="1048703"/>
                </a:lnTo>
                <a:lnTo>
                  <a:pt x="807086" y="1041400"/>
                </a:lnTo>
                <a:lnTo>
                  <a:pt x="806768" y="1033463"/>
                </a:lnTo>
                <a:lnTo>
                  <a:pt x="806450" y="1025843"/>
                </a:lnTo>
                <a:lnTo>
                  <a:pt x="806768" y="1018540"/>
                </a:lnTo>
                <a:lnTo>
                  <a:pt x="807086" y="1010920"/>
                </a:lnTo>
                <a:lnTo>
                  <a:pt x="808040" y="1002983"/>
                </a:lnTo>
                <a:lnTo>
                  <a:pt x="809630" y="995680"/>
                </a:lnTo>
                <a:lnTo>
                  <a:pt x="811220" y="988060"/>
                </a:lnTo>
                <a:lnTo>
                  <a:pt x="813128" y="981075"/>
                </a:lnTo>
                <a:lnTo>
                  <a:pt x="815354" y="973455"/>
                </a:lnTo>
                <a:lnTo>
                  <a:pt x="818216" y="966470"/>
                </a:lnTo>
                <a:lnTo>
                  <a:pt x="821397" y="959485"/>
                </a:lnTo>
                <a:lnTo>
                  <a:pt x="824577" y="952183"/>
                </a:lnTo>
                <a:lnTo>
                  <a:pt x="828393" y="945515"/>
                </a:lnTo>
                <a:lnTo>
                  <a:pt x="832845" y="938848"/>
                </a:lnTo>
                <a:lnTo>
                  <a:pt x="837297" y="932180"/>
                </a:lnTo>
                <a:lnTo>
                  <a:pt x="842385" y="925830"/>
                </a:lnTo>
                <a:lnTo>
                  <a:pt x="847473" y="920115"/>
                </a:lnTo>
                <a:lnTo>
                  <a:pt x="852879" y="914083"/>
                </a:lnTo>
                <a:lnTo>
                  <a:pt x="859240" y="908368"/>
                </a:lnTo>
                <a:lnTo>
                  <a:pt x="865282" y="902653"/>
                </a:lnTo>
                <a:lnTo>
                  <a:pt x="871960" y="897890"/>
                </a:lnTo>
                <a:lnTo>
                  <a:pt x="878638" y="893445"/>
                </a:lnTo>
                <a:lnTo>
                  <a:pt x="885316" y="889000"/>
                </a:lnTo>
                <a:lnTo>
                  <a:pt x="892313" y="885508"/>
                </a:lnTo>
                <a:lnTo>
                  <a:pt x="899627" y="882015"/>
                </a:lnTo>
                <a:lnTo>
                  <a:pt x="906941" y="878840"/>
                </a:lnTo>
                <a:lnTo>
                  <a:pt x="914573" y="875983"/>
                </a:lnTo>
                <a:lnTo>
                  <a:pt x="921887" y="873760"/>
                </a:lnTo>
                <a:lnTo>
                  <a:pt x="929520" y="872173"/>
                </a:lnTo>
                <a:lnTo>
                  <a:pt x="936834" y="870585"/>
                </a:lnTo>
                <a:lnTo>
                  <a:pt x="944784" y="869315"/>
                </a:lnTo>
                <a:lnTo>
                  <a:pt x="952734" y="868363"/>
                </a:lnTo>
                <a:lnTo>
                  <a:pt x="960685" y="868045"/>
                </a:lnTo>
                <a:lnTo>
                  <a:pt x="967999" y="867728"/>
                </a:lnTo>
                <a:lnTo>
                  <a:pt x="1216364" y="620078"/>
                </a:lnTo>
                <a:lnTo>
                  <a:pt x="1219862" y="616585"/>
                </a:lnTo>
                <a:lnTo>
                  <a:pt x="1223996" y="613410"/>
                </a:lnTo>
                <a:lnTo>
                  <a:pt x="1228130" y="610235"/>
                </a:lnTo>
                <a:lnTo>
                  <a:pt x="1232264" y="607060"/>
                </a:lnTo>
                <a:lnTo>
                  <a:pt x="1236398" y="604520"/>
                </a:lnTo>
                <a:lnTo>
                  <a:pt x="1240851" y="601980"/>
                </a:lnTo>
                <a:lnTo>
                  <a:pt x="1245621" y="599758"/>
                </a:lnTo>
                <a:lnTo>
                  <a:pt x="1250073" y="597535"/>
                </a:lnTo>
                <a:lnTo>
                  <a:pt x="1254843" y="596265"/>
                </a:lnTo>
                <a:lnTo>
                  <a:pt x="1259295" y="594678"/>
                </a:lnTo>
                <a:lnTo>
                  <a:pt x="1264065" y="593408"/>
                </a:lnTo>
                <a:lnTo>
                  <a:pt x="1268835" y="592138"/>
                </a:lnTo>
                <a:lnTo>
                  <a:pt x="1278694" y="590868"/>
                </a:lnTo>
                <a:lnTo>
                  <a:pt x="1288552" y="590550"/>
                </a:lnTo>
                <a:close/>
                <a:moveTo>
                  <a:pt x="799395" y="26988"/>
                </a:moveTo>
                <a:lnTo>
                  <a:pt x="618825" y="785302"/>
                </a:lnTo>
                <a:lnTo>
                  <a:pt x="426196" y="592785"/>
                </a:lnTo>
                <a:lnTo>
                  <a:pt x="414454" y="608987"/>
                </a:lnTo>
                <a:lnTo>
                  <a:pt x="403030" y="625189"/>
                </a:lnTo>
                <a:lnTo>
                  <a:pt x="392240" y="641708"/>
                </a:lnTo>
                <a:lnTo>
                  <a:pt x="381450" y="658228"/>
                </a:lnTo>
                <a:lnTo>
                  <a:pt x="371295" y="674748"/>
                </a:lnTo>
                <a:lnTo>
                  <a:pt x="361775" y="691585"/>
                </a:lnTo>
                <a:lnTo>
                  <a:pt x="352254" y="709058"/>
                </a:lnTo>
                <a:lnTo>
                  <a:pt x="343369" y="726213"/>
                </a:lnTo>
                <a:lnTo>
                  <a:pt x="336387" y="741144"/>
                </a:lnTo>
                <a:lnTo>
                  <a:pt x="329088" y="756393"/>
                </a:lnTo>
                <a:lnTo>
                  <a:pt x="322741" y="771642"/>
                </a:lnTo>
                <a:lnTo>
                  <a:pt x="316711" y="786573"/>
                </a:lnTo>
                <a:lnTo>
                  <a:pt x="310365" y="801822"/>
                </a:lnTo>
                <a:lnTo>
                  <a:pt x="304652" y="817706"/>
                </a:lnTo>
                <a:lnTo>
                  <a:pt x="299257" y="832955"/>
                </a:lnTo>
                <a:lnTo>
                  <a:pt x="294180" y="848839"/>
                </a:lnTo>
                <a:lnTo>
                  <a:pt x="289420" y="864723"/>
                </a:lnTo>
                <a:lnTo>
                  <a:pt x="284977" y="880290"/>
                </a:lnTo>
                <a:lnTo>
                  <a:pt x="280851" y="896174"/>
                </a:lnTo>
                <a:lnTo>
                  <a:pt x="276726" y="912376"/>
                </a:lnTo>
                <a:lnTo>
                  <a:pt x="273235" y="927942"/>
                </a:lnTo>
                <a:lnTo>
                  <a:pt x="270062" y="944144"/>
                </a:lnTo>
                <a:lnTo>
                  <a:pt x="267523" y="960346"/>
                </a:lnTo>
                <a:lnTo>
                  <a:pt x="264667" y="976548"/>
                </a:lnTo>
                <a:lnTo>
                  <a:pt x="262128" y="992433"/>
                </a:lnTo>
                <a:lnTo>
                  <a:pt x="260224" y="1008634"/>
                </a:lnTo>
                <a:lnTo>
                  <a:pt x="258637" y="1024836"/>
                </a:lnTo>
                <a:lnTo>
                  <a:pt x="257050" y="1041038"/>
                </a:lnTo>
                <a:lnTo>
                  <a:pt x="256098" y="1057240"/>
                </a:lnTo>
                <a:lnTo>
                  <a:pt x="255464" y="1073760"/>
                </a:lnTo>
                <a:lnTo>
                  <a:pt x="254829" y="1089962"/>
                </a:lnTo>
                <a:lnTo>
                  <a:pt x="254829" y="1105846"/>
                </a:lnTo>
                <a:lnTo>
                  <a:pt x="254829" y="1122683"/>
                </a:lnTo>
                <a:lnTo>
                  <a:pt x="255464" y="1138568"/>
                </a:lnTo>
                <a:lnTo>
                  <a:pt x="256416" y="1155087"/>
                </a:lnTo>
                <a:lnTo>
                  <a:pt x="257050" y="1171289"/>
                </a:lnTo>
                <a:lnTo>
                  <a:pt x="258637" y="1187491"/>
                </a:lnTo>
                <a:lnTo>
                  <a:pt x="260224" y="1203693"/>
                </a:lnTo>
                <a:lnTo>
                  <a:pt x="262128" y="1219895"/>
                </a:lnTo>
                <a:lnTo>
                  <a:pt x="264667" y="1236097"/>
                </a:lnTo>
                <a:lnTo>
                  <a:pt x="267523" y="1251981"/>
                </a:lnTo>
                <a:lnTo>
                  <a:pt x="270379" y="1268183"/>
                </a:lnTo>
                <a:lnTo>
                  <a:pt x="273552" y="1284385"/>
                </a:lnTo>
                <a:lnTo>
                  <a:pt x="277361" y="1300269"/>
                </a:lnTo>
                <a:lnTo>
                  <a:pt x="281169" y="1316153"/>
                </a:lnTo>
                <a:lnTo>
                  <a:pt x="284977" y="1332038"/>
                </a:lnTo>
                <a:lnTo>
                  <a:pt x="289737" y="1347922"/>
                </a:lnTo>
                <a:lnTo>
                  <a:pt x="294497" y="1363488"/>
                </a:lnTo>
                <a:lnTo>
                  <a:pt x="299575" y="1379373"/>
                </a:lnTo>
                <a:lnTo>
                  <a:pt x="305287" y="1394622"/>
                </a:lnTo>
                <a:lnTo>
                  <a:pt x="310682" y="1410188"/>
                </a:lnTo>
                <a:lnTo>
                  <a:pt x="317029" y="1425437"/>
                </a:lnTo>
                <a:lnTo>
                  <a:pt x="323376" y="1440686"/>
                </a:lnTo>
                <a:lnTo>
                  <a:pt x="330040" y="1456252"/>
                </a:lnTo>
                <a:lnTo>
                  <a:pt x="337022" y="1471184"/>
                </a:lnTo>
                <a:lnTo>
                  <a:pt x="344003" y="1486115"/>
                </a:lnTo>
                <a:lnTo>
                  <a:pt x="351620" y="1501046"/>
                </a:lnTo>
                <a:lnTo>
                  <a:pt x="359553" y="1515660"/>
                </a:lnTo>
                <a:lnTo>
                  <a:pt x="367804" y="1530273"/>
                </a:lnTo>
                <a:lnTo>
                  <a:pt x="376373" y="1544887"/>
                </a:lnTo>
                <a:lnTo>
                  <a:pt x="384941" y="1558865"/>
                </a:lnTo>
                <a:lnTo>
                  <a:pt x="394461" y="1573161"/>
                </a:lnTo>
                <a:lnTo>
                  <a:pt x="403982" y="1587139"/>
                </a:lnTo>
                <a:lnTo>
                  <a:pt x="413819" y="1601117"/>
                </a:lnTo>
                <a:lnTo>
                  <a:pt x="423657" y="1614777"/>
                </a:lnTo>
                <a:lnTo>
                  <a:pt x="434130" y="1628120"/>
                </a:lnTo>
                <a:lnTo>
                  <a:pt x="444919" y="1641780"/>
                </a:lnTo>
                <a:lnTo>
                  <a:pt x="455709" y="1655123"/>
                </a:lnTo>
                <a:lnTo>
                  <a:pt x="466816" y="1668148"/>
                </a:lnTo>
                <a:lnTo>
                  <a:pt x="478558" y="1680856"/>
                </a:lnTo>
                <a:lnTo>
                  <a:pt x="490300" y="1693563"/>
                </a:lnTo>
                <a:lnTo>
                  <a:pt x="502676" y="1706270"/>
                </a:lnTo>
                <a:lnTo>
                  <a:pt x="512832" y="1716119"/>
                </a:lnTo>
                <a:lnTo>
                  <a:pt x="522987" y="1725967"/>
                </a:lnTo>
                <a:lnTo>
                  <a:pt x="533776" y="1735497"/>
                </a:lnTo>
                <a:lnTo>
                  <a:pt x="544249" y="1744710"/>
                </a:lnTo>
                <a:lnTo>
                  <a:pt x="555039" y="1753923"/>
                </a:lnTo>
                <a:lnTo>
                  <a:pt x="565511" y="1762818"/>
                </a:lnTo>
                <a:lnTo>
                  <a:pt x="587725" y="1780291"/>
                </a:lnTo>
                <a:lnTo>
                  <a:pt x="609939" y="1796811"/>
                </a:lnTo>
                <a:lnTo>
                  <a:pt x="633106" y="1812695"/>
                </a:lnTo>
                <a:lnTo>
                  <a:pt x="656589" y="1827626"/>
                </a:lnTo>
                <a:lnTo>
                  <a:pt x="680073" y="1841604"/>
                </a:lnTo>
                <a:lnTo>
                  <a:pt x="704509" y="1854629"/>
                </a:lnTo>
                <a:lnTo>
                  <a:pt x="728944" y="1867337"/>
                </a:lnTo>
                <a:lnTo>
                  <a:pt x="753697" y="1878774"/>
                </a:lnTo>
                <a:lnTo>
                  <a:pt x="778768" y="1889257"/>
                </a:lnTo>
                <a:lnTo>
                  <a:pt x="804155" y="1899741"/>
                </a:lnTo>
                <a:lnTo>
                  <a:pt x="829543" y="1908636"/>
                </a:lnTo>
                <a:lnTo>
                  <a:pt x="855566" y="1916896"/>
                </a:lnTo>
                <a:lnTo>
                  <a:pt x="881906" y="1923885"/>
                </a:lnTo>
                <a:lnTo>
                  <a:pt x="908245" y="1930556"/>
                </a:lnTo>
                <a:lnTo>
                  <a:pt x="934585" y="1936592"/>
                </a:lnTo>
                <a:lnTo>
                  <a:pt x="961242" y="1941357"/>
                </a:lnTo>
                <a:lnTo>
                  <a:pt x="988217" y="1945805"/>
                </a:lnTo>
                <a:lnTo>
                  <a:pt x="1014874" y="1948982"/>
                </a:lnTo>
                <a:lnTo>
                  <a:pt x="1042165" y="1951206"/>
                </a:lnTo>
                <a:lnTo>
                  <a:pt x="1068823" y="1952794"/>
                </a:lnTo>
                <a:lnTo>
                  <a:pt x="1095797" y="1953112"/>
                </a:lnTo>
                <a:lnTo>
                  <a:pt x="1123089" y="1953112"/>
                </a:lnTo>
                <a:lnTo>
                  <a:pt x="1150063" y="1951841"/>
                </a:lnTo>
                <a:lnTo>
                  <a:pt x="1177355" y="1950253"/>
                </a:lnTo>
                <a:lnTo>
                  <a:pt x="1204012" y="1947711"/>
                </a:lnTo>
                <a:lnTo>
                  <a:pt x="1231304" y="1944217"/>
                </a:lnTo>
                <a:lnTo>
                  <a:pt x="1257961" y="1939451"/>
                </a:lnTo>
                <a:lnTo>
                  <a:pt x="1284618" y="1934368"/>
                </a:lnTo>
                <a:lnTo>
                  <a:pt x="1311275" y="1928015"/>
                </a:lnTo>
                <a:lnTo>
                  <a:pt x="1258913" y="2147853"/>
                </a:lnTo>
                <a:lnTo>
                  <a:pt x="1246219" y="2200588"/>
                </a:lnTo>
                <a:lnTo>
                  <a:pt x="1220514" y="2203130"/>
                </a:lnTo>
                <a:lnTo>
                  <a:pt x="1195126" y="2205989"/>
                </a:lnTo>
                <a:lnTo>
                  <a:pt x="1169104" y="2207895"/>
                </a:lnTo>
                <a:lnTo>
                  <a:pt x="1143082" y="2209166"/>
                </a:lnTo>
                <a:lnTo>
                  <a:pt x="1117694" y="2209801"/>
                </a:lnTo>
                <a:lnTo>
                  <a:pt x="1091672" y="2209801"/>
                </a:lnTo>
                <a:lnTo>
                  <a:pt x="1065649" y="2209483"/>
                </a:lnTo>
                <a:lnTo>
                  <a:pt x="1039627" y="2208530"/>
                </a:lnTo>
                <a:lnTo>
                  <a:pt x="1013287" y="2206307"/>
                </a:lnTo>
                <a:lnTo>
                  <a:pt x="987265" y="2204083"/>
                </a:lnTo>
                <a:lnTo>
                  <a:pt x="961242" y="2201224"/>
                </a:lnTo>
                <a:lnTo>
                  <a:pt x="935537" y="2197411"/>
                </a:lnTo>
                <a:lnTo>
                  <a:pt x="909832" y="2193282"/>
                </a:lnTo>
                <a:lnTo>
                  <a:pt x="883810" y="2188199"/>
                </a:lnTo>
                <a:lnTo>
                  <a:pt x="857787" y="2182798"/>
                </a:lnTo>
                <a:lnTo>
                  <a:pt x="832400" y="2176762"/>
                </a:lnTo>
                <a:lnTo>
                  <a:pt x="832717" y="2174856"/>
                </a:lnTo>
                <a:lnTo>
                  <a:pt x="814946" y="2170091"/>
                </a:lnTo>
                <a:lnTo>
                  <a:pt x="797808" y="2165325"/>
                </a:lnTo>
                <a:lnTo>
                  <a:pt x="780037" y="2160242"/>
                </a:lnTo>
                <a:lnTo>
                  <a:pt x="762583" y="2154842"/>
                </a:lnTo>
                <a:lnTo>
                  <a:pt x="745446" y="2149441"/>
                </a:lnTo>
                <a:lnTo>
                  <a:pt x="727992" y="2143087"/>
                </a:lnTo>
                <a:lnTo>
                  <a:pt x="710856" y="2136734"/>
                </a:lnTo>
                <a:lnTo>
                  <a:pt x="693719" y="2130380"/>
                </a:lnTo>
                <a:lnTo>
                  <a:pt x="676900" y="2123391"/>
                </a:lnTo>
                <a:lnTo>
                  <a:pt x="660080" y="2116084"/>
                </a:lnTo>
                <a:lnTo>
                  <a:pt x="642943" y="2108777"/>
                </a:lnTo>
                <a:lnTo>
                  <a:pt x="626441" y="2100835"/>
                </a:lnTo>
                <a:lnTo>
                  <a:pt x="609939" y="2092893"/>
                </a:lnTo>
                <a:lnTo>
                  <a:pt x="593437" y="2084633"/>
                </a:lnTo>
                <a:lnTo>
                  <a:pt x="577253" y="2076056"/>
                </a:lnTo>
                <a:lnTo>
                  <a:pt x="561385" y="2067478"/>
                </a:lnTo>
                <a:lnTo>
                  <a:pt x="545201" y="2057948"/>
                </a:lnTo>
                <a:lnTo>
                  <a:pt x="529016" y="2048417"/>
                </a:lnTo>
                <a:lnTo>
                  <a:pt x="513149" y="2038887"/>
                </a:lnTo>
                <a:lnTo>
                  <a:pt x="497916" y="2028721"/>
                </a:lnTo>
                <a:lnTo>
                  <a:pt x="482049" y="2018555"/>
                </a:lnTo>
                <a:lnTo>
                  <a:pt x="466816" y="2007754"/>
                </a:lnTo>
                <a:lnTo>
                  <a:pt x="451901" y="1996952"/>
                </a:lnTo>
                <a:lnTo>
                  <a:pt x="436668" y="1985833"/>
                </a:lnTo>
                <a:lnTo>
                  <a:pt x="422070" y="1974397"/>
                </a:lnTo>
                <a:lnTo>
                  <a:pt x="407155" y="1962642"/>
                </a:lnTo>
                <a:lnTo>
                  <a:pt x="392557" y="1950888"/>
                </a:lnTo>
                <a:lnTo>
                  <a:pt x="378277" y="1938498"/>
                </a:lnTo>
                <a:lnTo>
                  <a:pt x="364313" y="1926109"/>
                </a:lnTo>
                <a:lnTo>
                  <a:pt x="350033" y="1913083"/>
                </a:lnTo>
                <a:lnTo>
                  <a:pt x="336387" y="1900058"/>
                </a:lnTo>
                <a:lnTo>
                  <a:pt x="322424" y="1886716"/>
                </a:lnTo>
                <a:lnTo>
                  <a:pt x="305604" y="1869243"/>
                </a:lnTo>
                <a:lnTo>
                  <a:pt x="289420" y="1852088"/>
                </a:lnTo>
                <a:lnTo>
                  <a:pt x="273235" y="1833980"/>
                </a:lnTo>
                <a:lnTo>
                  <a:pt x="258002" y="1815554"/>
                </a:lnTo>
                <a:lnTo>
                  <a:pt x="242452" y="1797446"/>
                </a:lnTo>
                <a:lnTo>
                  <a:pt x="228172" y="1779020"/>
                </a:lnTo>
                <a:lnTo>
                  <a:pt x="213891" y="1760277"/>
                </a:lnTo>
                <a:lnTo>
                  <a:pt x="200245" y="1741216"/>
                </a:lnTo>
                <a:lnTo>
                  <a:pt x="187234" y="1721837"/>
                </a:lnTo>
                <a:lnTo>
                  <a:pt x="174223" y="1702141"/>
                </a:lnTo>
                <a:lnTo>
                  <a:pt x="161846" y="1682444"/>
                </a:lnTo>
                <a:lnTo>
                  <a:pt x="150105" y="1662748"/>
                </a:lnTo>
                <a:lnTo>
                  <a:pt x="138363" y="1642734"/>
                </a:lnTo>
                <a:lnTo>
                  <a:pt x="127573" y="1622402"/>
                </a:lnTo>
                <a:lnTo>
                  <a:pt x="117101" y="1602388"/>
                </a:lnTo>
                <a:lnTo>
                  <a:pt x="106946" y="1581420"/>
                </a:lnTo>
                <a:lnTo>
                  <a:pt x="97425" y="1560453"/>
                </a:lnTo>
                <a:lnTo>
                  <a:pt x="87905" y="1539486"/>
                </a:lnTo>
                <a:lnTo>
                  <a:pt x="79336" y="1518836"/>
                </a:lnTo>
                <a:lnTo>
                  <a:pt x="71085" y="1497551"/>
                </a:lnTo>
                <a:lnTo>
                  <a:pt x="63152" y="1476267"/>
                </a:lnTo>
                <a:lnTo>
                  <a:pt x="56170" y="1454664"/>
                </a:lnTo>
                <a:lnTo>
                  <a:pt x="49189" y="1432744"/>
                </a:lnTo>
                <a:lnTo>
                  <a:pt x="42842" y="1411141"/>
                </a:lnTo>
                <a:lnTo>
                  <a:pt x="36495" y="1389539"/>
                </a:lnTo>
                <a:lnTo>
                  <a:pt x="31100" y="1367618"/>
                </a:lnTo>
                <a:lnTo>
                  <a:pt x="25705" y="1345380"/>
                </a:lnTo>
                <a:lnTo>
                  <a:pt x="21262" y="1323460"/>
                </a:lnTo>
                <a:lnTo>
                  <a:pt x="17137" y="1301222"/>
                </a:lnTo>
                <a:lnTo>
                  <a:pt x="13328" y="1278984"/>
                </a:lnTo>
                <a:lnTo>
                  <a:pt x="10155" y="1256746"/>
                </a:lnTo>
                <a:lnTo>
                  <a:pt x="7299" y="1234508"/>
                </a:lnTo>
                <a:lnTo>
                  <a:pt x="5077" y="1211953"/>
                </a:lnTo>
                <a:lnTo>
                  <a:pt x="2856" y="1189397"/>
                </a:lnTo>
                <a:lnTo>
                  <a:pt x="1587" y="1167159"/>
                </a:lnTo>
                <a:lnTo>
                  <a:pt x="317" y="1144604"/>
                </a:lnTo>
                <a:lnTo>
                  <a:pt x="0" y="1122048"/>
                </a:lnTo>
                <a:lnTo>
                  <a:pt x="0" y="1099810"/>
                </a:lnTo>
                <a:lnTo>
                  <a:pt x="0" y="1077254"/>
                </a:lnTo>
                <a:lnTo>
                  <a:pt x="635" y="1054699"/>
                </a:lnTo>
                <a:lnTo>
                  <a:pt x="2221" y="1032461"/>
                </a:lnTo>
                <a:lnTo>
                  <a:pt x="3808" y="1009905"/>
                </a:lnTo>
                <a:lnTo>
                  <a:pt x="5712" y="987350"/>
                </a:lnTo>
                <a:lnTo>
                  <a:pt x="8568" y="965429"/>
                </a:lnTo>
                <a:lnTo>
                  <a:pt x="11742" y="942874"/>
                </a:lnTo>
                <a:lnTo>
                  <a:pt x="14915" y="920636"/>
                </a:lnTo>
                <a:lnTo>
                  <a:pt x="19041" y="898398"/>
                </a:lnTo>
                <a:lnTo>
                  <a:pt x="23484" y="876478"/>
                </a:lnTo>
                <a:lnTo>
                  <a:pt x="28244" y="854240"/>
                </a:lnTo>
                <a:lnTo>
                  <a:pt x="33639" y="832319"/>
                </a:lnTo>
                <a:lnTo>
                  <a:pt x="39351" y="810717"/>
                </a:lnTo>
                <a:lnTo>
                  <a:pt x="45380" y="788479"/>
                </a:lnTo>
                <a:lnTo>
                  <a:pt x="52045" y="766876"/>
                </a:lnTo>
                <a:lnTo>
                  <a:pt x="59344" y="745591"/>
                </a:lnTo>
                <a:lnTo>
                  <a:pt x="66643" y="723989"/>
                </a:lnTo>
                <a:lnTo>
                  <a:pt x="74894" y="702704"/>
                </a:lnTo>
                <a:lnTo>
                  <a:pt x="83145" y="681737"/>
                </a:lnTo>
                <a:lnTo>
                  <a:pt x="92348" y="660452"/>
                </a:lnTo>
                <a:lnTo>
                  <a:pt x="101868" y="639802"/>
                </a:lnTo>
                <a:lnTo>
                  <a:pt x="111706" y="619153"/>
                </a:lnTo>
                <a:lnTo>
                  <a:pt x="121861" y="598821"/>
                </a:lnTo>
                <a:lnTo>
                  <a:pt x="132333" y="578171"/>
                </a:lnTo>
                <a:lnTo>
                  <a:pt x="143758" y="558157"/>
                </a:lnTo>
                <a:lnTo>
                  <a:pt x="155182" y="538143"/>
                </a:lnTo>
                <a:lnTo>
                  <a:pt x="165337" y="521623"/>
                </a:lnTo>
                <a:lnTo>
                  <a:pt x="175810" y="505422"/>
                </a:lnTo>
                <a:lnTo>
                  <a:pt x="186282" y="489220"/>
                </a:lnTo>
                <a:lnTo>
                  <a:pt x="197389" y="473018"/>
                </a:lnTo>
                <a:lnTo>
                  <a:pt x="208814" y="457451"/>
                </a:lnTo>
                <a:lnTo>
                  <a:pt x="220238" y="441567"/>
                </a:lnTo>
                <a:lnTo>
                  <a:pt x="231980" y="425683"/>
                </a:lnTo>
                <a:lnTo>
                  <a:pt x="244039" y="410434"/>
                </a:lnTo>
                <a:lnTo>
                  <a:pt x="41255" y="207115"/>
                </a:lnTo>
                <a:lnTo>
                  <a:pt x="799395" y="26988"/>
                </a:lnTo>
                <a:close/>
                <a:moveTo>
                  <a:pt x="1115113" y="0"/>
                </a:moveTo>
                <a:lnTo>
                  <a:pt x="1141155" y="953"/>
                </a:lnTo>
                <a:lnTo>
                  <a:pt x="1167196" y="1906"/>
                </a:lnTo>
                <a:lnTo>
                  <a:pt x="1193555" y="3494"/>
                </a:lnTo>
                <a:lnTo>
                  <a:pt x="1219596" y="6035"/>
                </a:lnTo>
                <a:lnTo>
                  <a:pt x="1245320" y="9212"/>
                </a:lnTo>
                <a:lnTo>
                  <a:pt x="1271044" y="12706"/>
                </a:lnTo>
                <a:lnTo>
                  <a:pt x="1297085" y="17152"/>
                </a:lnTo>
                <a:lnTo>
                  <a:pt x="1323126" y="21599"/>
                </a:lnTo>
                <a:lnTo>
                  <a:pt x="1348532" y="27317"/>
                </a:lnTo>
                <a:lnTo>
                  <a:pt x="1374574" y="33670"/>
                </a:lnTo>
                <a:lnTo>
                  <a:pt x="1392676" y="38434"/>
                </a:lnTo>
                <a:lnTo>
                  <a:pt x="1410460" y="42881"/>
                </a:lnTo>
                <a:lnTo>
                  <a:pt x="1428244" y="48599"/>
                </a:lnTo>
                <a:lnTo>
                  <a:pt x="1445711" y="53999"/>
                </a:lnTo>
                <a:lnTo>
                  <a:pt x="1463495" y="60034"/>
                </a:lnTo>
                <a:lnTo>
                  <a:pt x="1480962" y="66387"/>
                </a:lnTo>
                <a:lnTo>
                  <a:pt x="1498746" y="72422"/>
                </a:lnTo>
                <a:lnTo>
                  <a:pt x="1515578" y="79092"/>
                </a:lnTo>
                <a:lnTo>
                  <a:pt x="1532727" y="86398"/>
                </a:lnTo>
                <a:lnTo>
                  <a:pt x="1549876" y="93703"/>
                </a:lnTo>
                <a:lnTo>
                  <a:pt x="1566708" y="101327"/>
                </a:lnTo>
                <a:lnTo>
                  <a:pt x="1583222" y="109585"/>
                </a:lnTo>
                <a:lnTo>
                  <a:pt x="1600053" y="117526"/>
                </a:lnTo>
                <a:lnTo>
                  <a:pt x="1616250" y="126103"/>
                </a:lnTo>
                <a:lnTo>
                  <a:pt x="1632764" y="134679"/>
                </a:lnTo>
                <a:lnTo>
                  <a:pt x="1648960" y="143890"/>
                </a:lnTo>
                <a:lnTo>
                  <a:pt x="1665157" y="152784"/>
                </a:lnTo>
                <a:lnTo>
                  <a:pt x="1681035" y="162631"/>
                </a:lnTo>
                <a:lnTo>
                  <a:pt x="1696597" y="172478"/>
                </a:lnTo>
                <a:lnTo>
                  <a:pt x="1712158" y="182325"/>
                </a:lnTo>
                <a:lnTo>
                  <a:pt x="1727402" y="193124"/>
                </a:lnTo>
                <a:lnTo>
                  <a:pt x="1742645" y="203606"/>
                </a:lnTo>
                <a:lnTo>
                  <a:pt x="1757572" y="214406"/>
                </a:lnTo>
                <a:lnTo>
                  <a:pt x="1772498" y="225206"/>
                </a:lnTo>
                <a:lnTo>
                  <a:pt x="1787106" y="236641"/>
                </a:lnTo>
                <a:lnTo>
                  <a:pt x="1801715" y="248711"/>
                </a:lnTo>
                <a:lnTo>
                  <a:pt x="1816323" y="260464"/>
                </a:lnTo>
                <a:lnTo>
                  <a:pt x="1830614" y="272534"/>
                </a:lnTo>
                <a:lnTo>
                  <a:pt x="1844270" y="284922"/>
                </a:lnTo>
                <a:lnTo>
                  <a:pt x="1857926" y="297310"/>
                </a:lnTo>
                <a:lnTo>
                  <a:pt x="1871582" y="310333"/>
                </a:lnTo>
                <a:lnTo>
                  <a:pt x="1884920" y="323356"/>
                </a:lnTo>
                <a:lnTo>
                  <a:pt x="1901751" y="340826"/>
                </a:lnTo>
                <a:lnTo>
                  <a:pt x="1918265" y="358296"/>
                </a:lnTo>
                <a:lnTo>
                  <a:pt x="1934144" y="376084"/>
                </a:lnTo>
                <a:lnTo>
                  <a:pt x="1949706" y="394190"/>
                </a:lnTo>
                <a:lnTo>
                  <a:pt x="1964632" y="412295"/>
                </a:lnTo>
                <a:lnTo>
                  <a:pt x="1979240" y="431036"/>
                </a:lnTo>
                <a:lnTo>
                  <a:pt x="1993531" y="449776"/>
                </a:lnTo>
                <a:lnTo>
                  <a:pt x="2007187" y="468835"/>
                </a:lnTo>
                <a:lnTo>
                  <a:pt x="2020525" y="487893"/>
                </a:lnTo>
                <a:lnTo>
                  <a:pt x="2033228" y="507587"/>
                </a:lnTo>
                <a:lnTo>
                  <a:pt x="2045931" y="527280"/>
                </a:lnTo>
                <a:lnTo>
                  <a:pt x="2057682" y="546974"/>
                </a:lnTo>
                <a:lnTo>
                  <a:pt x="2069114" y="567303"/>
                </a:lnTo>
                <a:lnTo>
                  <a:pt x="2080230" y="587314"/>
                </a:lnTo>
                <a:lnTo>
                  <a:pt x="2090710" y="607643"/>
                </a:lnTo>
                <a:lnTo>
                  <a:pt x="2100555" y="628607"/>
                </a:lnTo>
                <a:lnTo>
                  <a:pt x="2110399" y="648936"/>
                </a:lnTo>
                <a:lnTo>
                  <a:pt x="2119609" y="670218"/>
                </a:lnTo>
                <a:lnTo>
                  <a:pt x="2128184" y="691182"/>
                </a:lnTo>
                <a:lnTo>
                  <a:pt x="2136441" y="712464"/>
                </a:lnTo>
                <a:lnTo>
                  <a:pt x="2144380" y="733745"/>
                </a:lnTo>
                <a:lnTo>
                  <a:pt x="2151684" y="755345"/>
                </a:lnTo>
                <a:lnTo>
                  <a:pt x="2158354" y="776627"/>
                </a:lnTo>
                <a:lnTo>
                  <a:pt x="2165023" y="798544"/>
                </a:lnTo>
                <a:lnTo>
                  <a:pt x="2171057" y="820461"/>
                </a:lnTo>
                <a:lnTo>
                  <a:pt x="2176455" y="842378"/>
                </a:lnTo>
                <a:lnTo>
                  <a:pt x="2181537" y="863977"/>
                </a:lnTo>
                <a:lnTo>
                  <a:pt x="2186300" y="886530"/>
                </a:lnTo>
                <a:lnTo>
                  <a:pt x="2190429" y="908447"/>
                </a:lnTo>
                <a:lnTo>
                  <a:pt x="2194240" y="930681"/>
                </a:lnTo>
                <a:lnTo>
                  <a:pt x="2197416" y="952916"/>
                </a:lnTo>
                <a:lnTo>
                  <a:pt x="2200591" y="975151"/>
                </a:lnTo>
                <a:lnTo>
                  <a:pt x="2202814" y="997703"/>
                </a:lnTo>
                <a:lnTo>
                  <a:pt x="2204402" y="1019938"/>
                </a:lnTo>
                <a:lnTo>
                  <a:pt x="2205990" y="1042490"/>
                </a:lnTo>
                <a:lnTo>
                  <a:pt x="2207260" y="1065043"/>
                </a:lnTo>
                <a:lnTo>
                  <a:pt x="2207578" y="1087277"/>
                </a:lnTo>
                <a:lnTo>
                  <a:pt x="2208213" y="1109830"/>
                </a:lnTo>
                <a:lnTo>
                  <a:pt x="2207578" y="1132382"/>
                </a:lnTo>
                <a:lnTo>
                  <a:pt x="2206943" y="1154617"/>
                </a:lnTo>
                <a:lnTo>
                  <a:pt x="2205673" y="1177169"/>
                </a:lnTo>
                <a:lnTo>
                  <a:pt x="2203767" y="1199721"/>
                </a:lnTo>
                <a:lnTo>
                  <a:pt x="2201862" y="1221956"/>
                </a:lnTo>
                <a:lnTo>
                  <a:pt x="2199003" y="1244508"/>
                </a:lnTo>
                <a:lnTo>
                  <a:pt x="2195828" y="1267061"/>
                </a:lnTo>
                <a:lnTo>
                  <a:pt x="2192652" y="1288978"/>
                </a:lnTo>
                <a:lnTo>
                  <a:pt x="2188841" y="1310895"/>
                </a:lnTo>
                <a:lnTo>
                  <a:pt x="2184077" y="1333447"/>
                </a:lnTo>
                <a:lnTo>
                  <a:pt x="2179314" y="1355047"/>
                </a:lnTo>
                <a:lnTo>
                  <a:pt x="2173915" y="1377281"/>
                </a:lnTo>
                <a:lnTo>
                  <a:pt x="2168198" y="1399198"/>
                </a:lnTo>
                <a:lnTo>
                  <a:pt x="2162165" y="1420798"/>
                </a:lnTo>
                <a:lnTo>
                  <a:pt x="2155178" y="1442397"/>
                </a:lnTo>
                <a:lnTo>
                  <a:pt x="2148191" y="1464314"/>
                </a:lnTo>
                <a:lnTo>
                  <a:pt x="2140887" y="1485596"/>
                </a:lnTo>
                <a:lnTo>
                  <a:pt x="2132630" y="1506878"/>
                </a:lnTo>
                <a:lnTo>
                  <a:pt x="2124055" y="1527842"/>
                </a:lnTo>
                <a:lnTo>
                  <a:pt x="2115163" y="1548806"/>
                </a:lnTo>
                <a:lnTo>
                  <a:pt x="2105636" y="1569770"/>
                </a:lnTo>
                <a:lnTo>
                  <a:pt x="2095791" y="1590735"/>
                </a:lnTo>
                <a:lnTo>
                  <a:pt x="2085628" y="1611063"/>
                </a:lnTo>
                <a:lnTo>
                  <a:pt x="2075148" y="1631710"/>
                </a:lnTo>
                <a:lnTo>
                  <a:pt x="2063716" y="1651721"/>
                </a:lnTo>
                <a:lnTo>
                  <a:pt x="2052283" y="1671732"/>
                </a:lnTo>
                <a:lnTo>
                  <a:pt x="2041803" y="1687932"/>
                </a:lnTo>
                <a:lnTo>
                  <a:pt x="2031640" y="1704449"/>
                </a:lnTo>
                <a:lnTo>
                  <a:pt x="2021160" y="1720649"/>
                </a:lnTo>
                <a:lnTo>
                  <a:pt x="2010045" y="1736848"/>
                </a:lnTo>
                <a:lnTo>
                  <a:pt x="1998930" y="1752413"/>
                </a:lnTo>
                <a:lnTo>
                  <a:pt x="1987180" y="1768295"/>
                </a:lnTo>
                <a:lnTo>
                  <a:pt x="1975429" y="1783541"/>
                </a:lnTo>
                <a:lnTo>
                  <a:pt x="1963044" y="1798788"/>
                </a:lnTo>
                <a:lnTo>
                  <a:pt x="2166293" y="2002394"/>
                </a:lnTo>
                <a:lnTo>
                  <a:pt x="1407602" y="2182813"/>
                </a:lnTo>
                <a:lnTo>
                  <a:pt x="1588303" y="1424292"/>
                </a:lnTo>
                <a:lnTo>
                  <a:pt x="1780755" y="1616463"/>
                </a:lnTo>
                <a:lnTo>
                  <a:pt x="1792823" y="1600899"/>
                </a:lnTo>
                <a:lnTo>
                  <a:pt x="1804255" y="1584699"/>
                </a:lnTo>
                <a:lnTo>
                  <a:pt x="1815053" y="1568182"/>
                </a:lnTo>
                <a:lnTo>
                  <a:pt x="1825851" y="1551665"/>
                </a:lnTo>
                <a:lnTo>
                  <a:pt x="1836013" y="1534830"/>
                </a:lnTo>
                <a:lnTo>
                  <a:pt x="1845540" y="1517678"/>
                </a:lnTo>
                <a:lnTo>
                  <a:pt x="1855068" y="1500525"/>
                </a:lnTo>
                <a:lnTo>
                  <a:pt x="1863960" y="1483055"/>
                </a:lnTo>
                <a:lnTo>
                  <a:pt x="1870946" y="1468126"/>
                </a:lnTo>
                <a:lnTo>
                  <a:pt x="1878251" y="1453197"/>
                </a:lnTo>
                <a:lnTo>
                  <a:pt x="1884602" y="1438268"/>
                </a:lnTo>
                <a:lnTo>
                  <a:pt x="1891271" y="1422704"/>
                </a:lnTo>
                <a:lnTo>
                  <a:pt x="1896988" y="1407457"/>
                </a:lnTo>
                <a:lnTo>
                  <a:pt x="1902704" y="1392210"/>
                </a:lnTo>
                <a:lnTo>
                  <a:pt x="1908103" y="1376328"/>
                </a:lnTo>
                <a:lnTo>
                  <a:pt x="1913184" y="1360764"/>
                </a:lnTo>
                <a:lnTo>
                  <a:pt x="1917948" y="1344882"/>
                </a:lnTo>
                <a:lnTo>
                  <a:pt x="1922712" y="1329000"/>
                </a:lnTo>
                <a:lnTo>
                  <a:pt x="1926522" y="1313436"/>
                </a:lnTo>
                <a:lnTo>
                  <a:pt x="1930651" y="1297554"/>
                </a:lnTo>
                <a:lnTo>
                  <a:pt x="1934144" y="1281354"/>
                </a:lnTo>
                <a:lnTo>
                  <a:pt x="1937320" y="1265473"/>
                </a:lnTo>
                <a:lnTo>
                  <a:pt x="1940496" y="1249591"/>
                </a:lnTo>
                <a:lnTo>
                  <a:pt x="1942719" y="1233391"/>
                </a:lnTo>
                <a:lnTo>
                  <a:pt x="1944942" y="1217191"/>
                </a:lnTo>
                <a:lnTo>
                  <a:pt x="1947165" y="1200992"/>
                </a:lnTo>
                <a:lnTo>
                  <a:pt x="1949070" y="1184475"/>
                </a:lnTo>
                <a:lnTo>
                  <a:pt x="1950341" y="1168593"/>
                </a:lnTo>
                <a:lnTo>
                  <a:pt x="1951293" y="1152393"/>
                </a:lnTo>
                <a:lnTo>
                  <a:pt x="1952246" y="1135876"/>
                </a:lnTo>
                <a:lnTo>
                  <a:pt x="1952564" y="1119676"/>
                </a:lnTo>
                <a:lnTo>
                  <a:pt x="1952564" y="1103477"/>
                </a:lnTo>
                <a:lnTo>
                  <a:pt x="1952564" y="1086960"/>
                </a:lnTo>
                <a:lnTo>
                  <a:pt x="1952246" y="1070760"/>
                </a:lnTo>
                <a:lnTo>
                  <a:pt x="1951293" y="1054560"/>
                </a:lnTo>
                <a:lnTo>
                  <a:pt x="1950341" y="1038043"/>
                </a:lnTo>
                <a:lnTo>
                  <a:pt x="1948753" y="1021844"/>
                </a:lnTo>
                <a:lnTo>
                  <a:pt x="1947165" y="1005962"/>
                </a:lnTo>
                <a:lnTo>
                  <a:pt x="1944942" y="989762"/>
                </a:lnTo>
                <a:lnTo>
                  <a:pt x="1942719" y="973563"/>
                </a:lnTo>
                <a:lnTo>
                  <a:pt x="1939861" y="957363"/>
                </a:lnTo>
                <a:lnTo>
                  <a:pt x="1937320" y="941163"/>
                </a:lnTo>
                <a:lnTo>
                  <a:pt x="1933509" y="925599"/>
                </a:lnTo>
                <a:lnTo>
                  <a:pt x="1930016" y="909400"/>
                </a:lnTo>
                <a:lnTo>
                  <a:pt x="1926522" y="893518"/>
                </a:lnTo>
                <a:lnTo>
                  <a:pt x="1922394" y="877318"/>
                </a:lnTo>
                <a:lnTo>
                  <a:pt x="1917948" y="861754"/>
                </a:lnTo>
                <a:lnTo>
                  <a:pt x="1912867" y="845872"/>
                </a:lnTo>
                <a:lnTo>
                  <a:pt x="1907785" y="830625"/>
                </a:lnTo>
                <a:lnTo>
                  <a:pt x="1902704" y="814743"/>
                </a:lnTo>
                <a:lnTo>
                  <a:pt x="1896670" y="799497"/>
                </a:lnTo>
                <a:lnTo>
                  <a:pt x="1890636" y="784250"/>
                </a:lnTo>
                <a:lnTo>
                  <a:pt x="1883967" y="768686"/>
                </a:lnTo>
                <a:lnTo>
                  <a:pt x="1877298" y="753757"/>
                </a:lnTo>
                <a:lnTo>
                  <a:pt x="1870629" y="738510"/>
                </a:lnTo>
                <a:lnTo>
                  <a:pt x="1863325" y="723899"/>
                </a:lnTo>
                <a:lnTo>
                  <a:pt x="1855703" y="708970"/>
                </a:lnTo>
                <a:lnTo>
                  <a:pt x="1847763" y="694358"/>
                </a:lnTo>
                <a:lnTo>
                  <a:pt x="1839506" y="679747"/>
                </a:lnTo>
                <a:lnTo>
                  <a:pt x="1830932" y="665135"/>
                </a:lnTo>
                <a:lnTo>
                  <a:pt x="1822357" y="650524"/>
                </a:lnTo>
                <a:lnTo>
                  <a:pt x="1813147" y="636548"/>
                </a:lnTo>
                <a:lnTo>
                  <a:pt x="1803620" y="622572"/>
                </a:lnTo>
                <a:lnTo>
                  <a:pt x="1793775" y="608913"/>
                </a:lnTo>
                <a:lnTo>
                  <a:pt x="1783613" y="595255"/>
                </a:lnTo>
                <a:lnTo>
                  <a:pt x="1773450" y="581279"/>
                </a:lnTo>
                <a:lnTo>
                  <a:pt x="1762653" y="567938"/>
                </a:lnTo>
                <a:lnTo>
                  <a:pt x="1751855" y="554915"/>
                </a:lnTo>
                <a:lnTo>
                  <a:pt x="1740422" y="541892"/>
                </a:lnTo>
                <a:lnTo>
                  <a:pt x="1728672" y="528868"/>
                </a:lnTo>
                <a:lnTo>
                  <a:pt x="1716604" y="516481"/>
                </a:lnTo>
                <a:lnTo>
                  <a:pt x="1704536" y="503775"/>
                </a:lnTo>
                <a:lnTo>
                  <a:pt x="1694374" y="493611"/>
                </a:lnTo>
                <a:lnTo>
                  <a:pt x="1683576" y="483764"/>
                </a:lnTo>
                <a:lnTo>
                  <a:pt x="1673414" y="473917"/>
                </a:lnTo>
                <a:lnTo>
                  <a:pt x="1662298" y="464388"/>
                </a:lnTo>
                <a:lnTo>
                  <a:pt x="1651818" y="455176"/>
                </a:lnTo>
                <a:lnTo>
                  <a:pt x="1640703" y="445965"/>
                </a:lnTo>
                <a:lnTo>
                  <a:pt x="1629270" y="437071"/>
                </a:lnTo>
                <a:lnTo>
                  <a:pt x="1618155" y="428177"/>
                </a:lnTo>
                <a:lnTo>
                  <a:pt x="1607040" y="419918"/>
                </a:lnTo>
                <a:lnTo>
                  <a:pt x="1594972" y="411342"/>
                </a:lnTo>
                <a:lnTo>
                  <a:pt x="1583539" y="403401"/>
                </a:lnTo>
                <a:lnTo>
                  <a:pt x="1571789" y="395460"/>
                </a:lnTo>
                <a:lnTo>
                  <a:pt x="1559721" y="387519"/>
                </a:lnTo>
                <a:lnTo>
                  <a:pt x="1547971" y="380213"/>
                </a:lnTo>
                <a:lnTo>
                  <a:pt x="1535585" y="372590"/>
                </a:lnTo>
                <a:lnTo>
                  <a:pt x="1522882" y="365602"/>
                </a:lnTo>
                <a:lnTo>
                  <a:pt x="1510814" y="358296"/>
                </a:lnTo>
                <a:lnTo>
                  <a:pt x="1498111" y="351626"/>
                </a:lnTo>
                <a:lnTo>
                  <a:pt x="1485726" y="345591"/>
                </a:lnTo>
                <a:lnTo>
                  <a:pt x="1472705" y="339238"/>
                </a:lnTo>
                <a:lnTo>
                  <a:pt x="1460002" y="332885"/>
                </a:lnTo>
                <a:lnTo>
                  <a:pt x="1446981" y="326850"/>
                </a:lnTo>
                <a:lnTo>
                  <a:pt x="1433961" y="321450"/>
                </a:lnTo>
                <a:lnTo>
                  <a:pt x="1420622" y="316051"/>
                </a:lnTo>
                <a:lnTo>
                  <a:pt x="1407284" y="310651"/>
                </a:lnTo>
                <a:lnTo>
                  <a:pt x="1394263" y="305568"/>
                </a:lnTo>
                <a:lnTo>
                  <a:pt x="1380608" y="300804"/>
                </a:lnTo>
                <a:lnTo>
                  <a:pt x="1367269" y="296674"/>
                </a:lnTo>
                <a:lnTo>
                  <a:pt x="1353614" y="292228"/>
                </a:lnTo>
                <a:lnTo>
                  <a:pt x="1339958" y="288416"/>
                </a:lnTo>
                <a:lnTo>
                  <a:pt x="1326302" y="284287"/>
                </a:lnTo>
                <a:lnTo>
                  <a:pt x="1312329" y="280793"/>
                </a:lnTo>
                <a:lnTo>
                  <a:pt x="1286287" y="274440"/>
                </a:lnTo>
                <a:lnTo>
                  <a:pt x="1259928" y="269358"/>
                </a:lnTo>
                <a:lnTo>
                  <a:pt x="1234205" y="264593"/>
                </a:lnTo>
                <a:lnTo>
                  <a:pt x="1207528" y="261099"/>
                </a:lnTo>
                <a:lnTo>
                  <a:pt x="1181169" y="258558"/>
                </a:lnTo>
                <a:lnTo>
                  <a:pt x="1155446" y="256334"/>
                </a:lnTo>
                <a:lnTo>
                  <a:pt x="1129087" y="255381"/>
                </a:lnTo>
                <a:lnTo>
                  <a:pt x="1102410" y="254746"/>
                </a:lnTo>
                <a:lnTo>
                  <a:pt x="1076687" y="255699"/>
                </a:lnTo>
                <a:lnTo>
                  <a:pt x="1050328" y="256970"/>
                </a:lnTo>
                <a:lnTo>
                  <a:pt x="1024286" y="258875"/>
                </a:lnTo>
                <a:lnTo>
                  <a:pt x="998245" y="261417"/>
                </a:lnTo>
                <a:lnTo>
                  <a:pt x="972204" y="265546"/>
                </a:lnTo>
                <a:lnTo>
                  <a:pt x="946798" y="269993"/>
                </a:lnTo>
                <a:lnTo>
                  <a:pt x="921074" y="275075"/>
                </a:lnTo>
                <a:lnTo>
                  <a:pt x="895350" y="280793"/>
                </a:lnTo>
                <a:lnTo>
                  <a:pt x="947750" y="62257"/>
                </a:lnTo>
                <a:lnTo>
                  <a:pt x="960453" y="9847"/>
                </a:lnTo>
                <a:lnTo>
                  <a:pt x="986177" y="6670"/>
                </a:lnTo>
                <a:lnTo>
                  <a:pt x="1011583" y="4129"/>
                </a:lnTo>
                <a:lnTo>
                  <a:pt x="1037625" y="2541"/>
                </a:lnTo>
                <a:lnTo>
                  <a:pt x="1063666" y="953"/>
                </a:lnTo>
                <a:lnTo>
                  <a:pt x="1089072" y="635"/>
                </a:lnTo>
                <a:lnTo>
                  <a:pt x="11151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632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3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8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70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200"/>
                            </p:stCondLst>
                            <p:childTnLst>
                              <p:par>
                                <p:cTn id="1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57" grpId="0" animBg="1"/>
      <p:bldP spid="64" grpId="0"/>
      <p:bldP spid="66" grpId="0" animBg="1"/>
      <p:bldP spid="67" grpId="0"/>
      <p:bldP spid="68" grpId="0" animBg="1"/>
      <p:bldP spid="81" grpId="0"/>
      <p:bldP spid="82" grpId="0" animBg="1"/>
      <p:bldP spid="83" grpId="0"/>
      <p:bldP spid="84" grpId="0" animBg="1"/>
      <p:bldP spid="85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791" y="-27384"/>
            <a:ext cx="2679516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931" y="-27384"/>
            <a:ext cx="14401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9510357" y="116632"/>
            <a:ext cx="83570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9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23093" y="476672"/>
            <a:ext cx="12218268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90049" y="80628"/>
            <a:ext cx="288032" cy="288032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23093" y="6669360"/>
            <a:ext cx="1440160" cy="21602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17067" y="6669360"/>
            <a:ext cx="10778108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3093" y="584684"/>
            <a:ext cx="480963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>
            <a:spLocks/>
          </p:cNvSpPr>
          <p:nvPr/>
        </p:nvSpPr>
        <p:spPr>
          <a:xfrm>
            <a:off x="480963" y="4766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2" name="直接连接符 301"/>
          <p:cNvCxnSpPr/>
          <p:nvPr/>
        </p:nvCxnSpPr>
        <p:spPr>
          <a:xfrm>
            <a:off x="6601643" y="1571205"/>
            <a:ext cx="0" cy="4226743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3" name="组合 302"/>
          <p:cNvGrpSpPr/>
          <p:nvPr/>
        </p:nvGrpSpPr>
        <p:grpSpPr>
          <a:xfrm>
            <a:off x="3454408" y="1892630"/>
            <a:ext cx="2877871" cy="338962"/>
            <a:chOff x="3249264" y="1751685"/>
            <a:chExt cx="2994025" cy="338961"/>
          </a:xfrm>
        </p:grpSpPr>
        <p:grpSp>
          <p:nvGrpSpPr>
            <p:cNvPr id="304" name="组合 303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306" name="圆角矩形 305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4B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7" name="圆角矩形 306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8770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5" name="文本框 4"/>
            <p:cNvSpPr txBox="1"/>
            <p:nvPr/>
          </p:nvSpPr>
          <p:spPr>
            <a:xfrm>
              <a:off x="5335260" y="1751685"/>
              <a:ext cx="673754" cy="3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7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3454408" y="2303696"/>
            <a:ext cx="2877871" cy="338362"/>
            <a:chOff x="3249264" y="2162753"/>
            <a:chExt cx="2994025" cy="338362"/>
          </a:xfrm>
        </p:grpSpPr>
        <p:grpSp>
          <p:nvGrpSpPr>
            <p:cNvPr id="309" name="组合 308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311" name="圆角矩形 310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4B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2" name="圆角矩形 311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8770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0" name="文本框 9"/>
            <p:cNvSpPr txBox="1"/>
            <p:nvPr/>
          </p:nvSpPr>
          <p:spPr>
            <a:xfrm>
              <a:off x="4118871" y="2162753"/>
              <a:ext cx="673754" cy="33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7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3449413" y="4073884"/>
            <a:ext cx="2894725" cy="352594"/>
            <a:chOff x="3244272" y="3932941"/>
            <a:chExt cx="3011560" cy="352593"/>
          </a:xfrm>
        </p:grpSpPr>
        <p:sp>
          <p:nvSpPr>
            <p:cNvPr id="314" name="圆角矩形 313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4B7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5" name="圆角矩形 314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6" name="文本框 15"/>
            <p:cNvSpPr txBox="1"/>
            <p:nvPr/>
          </p:nvSpPr>
          <p:spPr>
            <a:xfrm>
              <a:off x="4418923" y="3932941"/>
              <a:ext cx="907694" cy="3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467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7" name="组合 316"/>
          <p:cNvGrpSpPr/>
          <p:nvPr/>
        </p:nvGrpSpPr>
        <p:grpSpPr>
          <a:xfrm>
            <a:off x="3449418" y="4465916"/>
            <a:ext cx="2891825" cy="351887"/>
            <a:chOff x="3244272" y="4324968"/>
            <a:chExt cx="3008542" cy="351885"/>
          </a:xfrm>
        </p:grpSpPr>
        <p:sp>
          <p:nvSpPr>
            <p:cNvPr id="318" name="圆角矩形 31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4B7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9" name="圆角矩形 318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0" name="文本框 19"/>
            <p:cNvSpPr txBox="1"/>
            <p:nvPr/>
          </p:nvSpPr>
          <p:spPr>
            <a:xfrm>
              <a:off x="5326614" y="4324968"/>
              <a:ext cx="673754" cy="338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7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1" name="组合 320"/>
          <p:cNvGrpSpPr>
            <a:grpSpLocks noChangeAspect="1"/>
          </p:cNvGrpSpPr>
          <p:nvPr/>
        </p:nvGrpSpPr>
        <p:grpSpPr>
          <a:xfrm>
            <a:off x="1489075" y="1588621"/>
            <a:ext cx="2158455" cy="2196000"/>
            <a:chOff x="5397500" y="5734050"/>
            <a:chExt cx="365125" cy="371476"/>
          </a:xfrm>
          <a:solidFill>
            <a:srgbClr val="877044"/>
          </a:solidFill>
        </p:grpSpPr>
        <p:sp>
          <p:nvSpPr>
            <p:cNvPr id="322" name="Freeform 288"/>
            <p:cNvSpPr>
              <a:spLocks/>
            </p:cNvSpPr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3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4" name="Freeform 291"/>
            <p:cNvSpPr>
              <a:spLocks/>
            </p:cNvSpPr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5" name="组合 324"/>
          <p:cNvGrpSpPr>
            <a:grpSpLocks noChangeAspect="1"/>
          </p:cNvGrpSpPr>
          <p:nvPr/>
        </p:nvGrpSpPr>
        <p:grpSpPr>
          <a:xfrm>
            <a:off x="1499150" y="3802653"/>
            <a:ext cx="2158455" cy="2196000"/>
            <a:chOff x="5397500" y="5734050"/>
            <a:chExt cx="365125" cy="371476"/>
          </a:xfrm>
          <a:solidFill>
            <a:schemeClr val="accent6">
              <a:lumMod val="75000"/>
            </a:schemeClr>
          </a:solidFill>
        </p:grpSpPr>
        <p:sp>
          <p:nvSpPr>
            <p:cNvPr id="326" name="Freeform 288"/>
            <p:cNvSpPr>
              <a:spLocks/>
            </p:cNvSpPr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7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8" name="Freeform 291"/>
            <p:cNvSpPr>
              <a:spLocks/>
            </p:cNvSpPr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9" name="组合 328"/>
          <p:cNvGrpSpPr/>
          <p:nvPr/>
        </p:nvGrpSpPr>
        <p:grpSpPr>
          <a:xfrm>
            <a:off x="7034260" y="1484784"/>
            <a:ext cx="3621551" cy="1256221"/>
            <a:chOff x="7240597" y="1621474"/>
            <a:chExt cx="3621551" cy="1256221"/>
          </a:xfrm>
        </p:grpSpPr>
        <p:sp>
          <p:nvSpPr>
            <p:cNvPr id="330" name="矩形 329"/>
            <p:cNvSpPr/>
            <p:nvPr/>
          </p:nvSpPr>
          <p:spPr>
            <a:xfrm>
              <a:off x="7240597" y="1621474"/>
              <a:ext cx="1313162" cy="43087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en-US" altLang="zh-CN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1" name="矩形 47"/>
            <p:cNvSpPr>
              <a:spLocks noChangeArrowheads="1"/>
            </p:cNvSpPr>
            <p:nvPr/>
          </p:nvSpPr>
          <p:spPr bwMode="auto">
            <a:xfrm>
              <a:off x="7240597" y="2009773"/>
              <a:ext cx="3621551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sym typeface="微软雅黑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332" name="组合 331"/>
          <p:cNvGrpSpPr/>
          <p:nvPr/>
        </p:nvGrpSpPr>
        <p:grpSpPr>
          <a:xfrm>
            <a:off x="7034260" y="3008709"/>
            <a:ext cx="3621551" cy="1256220"/>
            <a:chOff x="7240597" y="3145399"/>
            <a:chExt cx="3621551" cy="1256220"/>
          </a:xfrm>
        </p:grpSpPr>
        <p:sp>
          <p:nvSpPr>
            <p:cNvPr id="333" name="矩形 332"/>
            <p:cNvSpPr/>
            <p:nvPr/>
          </p:nvSpPr>
          <p:spPr>
            <a:xfrm>
              <a:off x="7240597" y="3145399"/>
              <a:ext cx="1313162" cy="43087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en-US" altLang="zh-CN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4" name="矩形 47"/>
            <p:cNvSpPr>
              <a:spLocks noChangeArrowheads="1"/>
            </p:cNvSpPr>
            <p:nvPr/>
          </p:nvSpPr>
          <p:spPr bwMode="auto">
            <a:xfrm>
              <a:off x="7240597" y="3533697"/>
              <a:ext cx="3621551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sym typeface="微软雅黑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335" name="组合 334"/>
          <p:cNvGrpSpPr/>
          <p:nvPr/>
        </p:nvGrpSpPr>
        <p:grpSpPr>
          <a:xfrm>
            <a:off x="7034260" y="4532633"/>
            <a:ext cx="3621551" cy="1256219"/>
            <a:chOff x="7240597" y="4669323"/>
            <a:chExt cx="3621551" cy="1256219"/>
          </a:xfrm>
        </p:grpSpPr>
        <p:sp>
          <p:nvSpPr>
            <p:cNvPr id="336" name="矩形 335"/>
            <p:cNvSpPr/>
            <p:nvPr/>
          </p:nvSpPr>
          <p:spPr>
            <a:xfrm>
              <a:off x="7240597" y="4669323"/>
              <a:ext cx="1313162" cy="43087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en-US" altLang="zh-CN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7" name="矩形 47"/>
            <p:cNvSpPr>
              <a:spLocks noChangeArrowheads="1"/>
            </p:cNvSpPr>
            <p:nvPr/>
          </p:nvSpPr>
          <p:spPr bwMode="auto">
            <a:xfrm>
              <a:off x="7240597" y="5057620"/>
              <a:ext cx="3621551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sym typeface="微软雅黑" pitchFamily="34" charset="-122"/>
                </a:rPr>
                <a:t>在此录入上述图表的综合描述说明，在此录入上述图表的综合描述说明，在此录入上述图表的描述说明。</a:t>
              </a:r>
            </a:p>
          </p:txBody>
        </p:sp>
      </p:grpSp>
      <p:sp>
        <p:nvSpPr>
          <p:cNvPr id="338" name="矩形 337"/>
          <p:cNvSpPr/>
          <p:nvPr/>
        </p:nvSpPr>
        <p:spPr>
          <a:xfrm>
            <a:off x="3547241" y="149095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输入名称</a:t>
            </a:r>
            <a:endParaRPr lang="en-US" altLang="zh-CN" sz="20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9" name="矩形 47"/>
          <p:cNvSpPr>
            <a:spLocks noChangeArrowheads="1"/>
          </p:cNvSpPr>
          <p:nvPr/>
        </p:nvSpPr>
        <p:spPr bwMode="auto">
          <a:xfrm>
            <a:off x="3531478" y="2673030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在此录入上述图表的综合描述说明，在此录入上述图表的综合描述</a:t>
            </a:r>
            <a:r>
              <a:rPr lang="zh-CN" altLang="en-US" sz="1200" dirty="0" smtClean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说明。</a:t>
            </a:r>
            <a:endParaRPr lang="zh-CN" altLang="en-US" sz="1200" dirty="0">
              <a:solidFill>
                <a:schemeClr val="accent6">
                  <a:lumMod val="7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340" name="矩形 339"/>
          <p:cNvSpPr/>
          <p:nvPr/>
        </p:nvSpPr>
        <p:spPr>
          <a:xfrm>
            <a:off x="3547241" y="369633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输入名称</a:t>
            </a:r>
            <a:endParaRPr lang="en-US" altLang="zh-CN" sz="20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1" name="矩形 47"/>
          <p:cNvSpPr>
            <a:spLocks noChangeArrowheads="1"/>
          </p:cNvSpPr>
          <p:nvPr/>
        </p:nvSpPr>
        <p:spPr bwMode="auto">
          <a:xfrm>
            <a:off x="3531478" y="4862648"/>
            <a:ext cx="2812663" cy="51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sym typeface="微软雅黑" pitchFamily="34" charset="-122"/>
              </a:rPr>
              <a:t>在此录入上述图表的综合描述说明，在此录入上述图表的综合描述说明。</a:t>
            </a:r>
          </a:p>
        </p:txBody>
      </p:sp>
    </p:spTree>
    <p:extLst>
      <p:ext uri="{BB962C8B-B14F-4D97-AF65-F5344CB8AC3E}">
        <p14:creationId xmlns:p14="http://schemas.microsoft.com/office/powerpoint/2010/main" xmlns="" val="1205788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850"/>
                            </p:stCondLst>
                            <p:childTnLst>
                              <p:par>
                                <p:cTn id="8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850"/>
                            </p:stCondLst>
                            <p:childTnLst>
                              <p:par>
                                <p:cTn id="9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850"/>
                            </p:stCondLst>
                            <p:childTnLst>
                              <p:par>
                                <p:cTn id="9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4" grpId="0" animBg="1"/>
      <p:bldP spid="35" grpId="0"/>
      <p:bldP spid="338" grpId="0"/>
      <p:bldP spid="339" grpId="0"/>
      <p:bldP spid="340" grpId="0"/>
      <p:bldP spid="34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3311</Words>
  <Application>Microsoft Office PowerPoint</Application>
  <PresentationFormat>自定义</PresentationFormat>
  <Paragraphs>336</Paragraphs>
  <Slides>28</Slides>
  <Notes>28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主题​​</vt:lpstr>
      <vt:lpstr>幻灯片 1</vt:lpstr>
      <vt:lpstr>目录页 PAGE DIRECTORY</vt:lpstr>
      <vt:lpstr>过渡页 TRANSITION PAGE</vt:lpstr>
      <vt:lpstr>01.年度工作概述</vt:lpstr>
      <vt:lpstr>01.年度工作概述</vt:lpstr>
      <vt:lpstr>01.年度工作概述</vt:lpstr>
      <vt:lpstr>01.年度工作概述</vt:lpstr>
      <vt:lpstr>过渡页 TRANSITION PAGE</vt:lpstr>
      <vt:lpstr>02.工作完成情况</vt:lpstr>
      <vt:lpstr>02.工作完成情况</vt:lpstr>
      <vt:lpstr>02.工作完成情况</vt:lpstr>
      <vt:lpstr>02.工作完成情况</vt:lpstr>
      <vt:lpstr>过渡页 TRANSITION PAGE</vt:lpstr>
      <vt:lpstr>03.成功项目展示</vt:lpstr>
      <vt:lpstr>03.成功项目展示</vt:lpstr>
      <vt:lpstr>03.成功项目展示</vt:lpstr>
      <vt:lpstr>03.成功项目展示</vt:lpstr>
      <vt:lpstr>过渡页 TRANSITION PAGE</vt:lpstr>
      <vt:lpstr>04.工作不足之处</vt:lpstr>
      <vt:lpstr>04.工作不足之处</vt:lpstr>
      <vt:lpstr>04.工作不足之处</vt:lpstr>
      <vt:lpstr>04.工作不足之处</vt:lpstr>
      <vt:lpstr>过渡页 TRANSITION PAGE</vt:lpstr>
      <vt:lpstr>05.明年工作计划</vt:lpstr>
      <vt:lpstr>05.明年工作计划</vt:lpstr>
      <vt:lpstr>05.明年工作计划</vt:lpstr>
      <vt:lpstr>05.明年工作计划</vt:lpstr>
      <vt:lpstr>幻灯片 28</vt:lpstr>
    </vt:vector>
  </TitlesOfParts>
  <Company>http://www.deepbbs.org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深度联盟http://www.deepbbs.org</dc:creator>
  <cp:lastModifiedBy>Administrator</cp:lastModifiedBy>
  <cp:revision>72</cp:revision>
  <dcterms:created xsi:type="dcterms:W3CDTF">2015-08-09T11:33:26Z</dcterms:created>
  <dcterms:modified xsi:type="dcterms:W3CDTF">2017-07-06T21:01:38Z</dcterms:modified>
</cp:coreProperties>
</file>