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3" r:id="rId3"/>
    <p:sldId id="284" r:id="rId4"/>
    <p:sldId id="259" r:id="rId5"/>
    <p:sldId id="289" r:id="rId6"/>
    <p:sldId id="264" r:id="rId7"/>
    <p:sldId id="288" r:id="rId8"/>
    <p:sldId id="261" r:id="rId9"/>
    <p:sldId id="258" r:id="rId10"/>
    <p:sldId id="285" r:id="rId11"/>
    <p:sldId id="290" r:id="rId12"/>
    <p:sldId id="260" r:id="rId13"/>
    <p:sldId id="262" r:id="rId14"/>
    <p:sldId id="280" r:id="rId15"/>
    <p:sldId id="265" r:id="rId16"/>
    <p:sldId id="286" r:id="rId17"/>
    <p:sldId id="291" r:id="rId18"/>
    <p:sldId id="267" r:id="rId19"/>
    <p:sldId id="266" r:id="rId20"/>
    <p:sldId id="269" r:id="rId21"/>
    <p:sldId id="268" r:id="rId22"/>
    <p:sldId id="270" r:id="rId23"/>
    <p:sldId id="287" r:id="rId24"/>
    <p:sldId id="281" r:id="rId25"/>
    <p:sldId id="271" r:id="rId26"/>
    <p:sldId id="272" r:id="rId27"/>
    <p:sldId id="263" r:id="rId28"/>
    <p:sldId id="273" r:id="rId29"/>
    <p:sldId id="274" r:id="rId30"/>
    <p:sldId id="279" r:id="rId31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D94"/>
    <a:srgbClr val="4A95B0"/>
    <a:srgbClr val="366E82"/>
    <a:srgbClr val="285260"/>
    <a:srgbClr val="013D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-83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9FFF7-D8E4-48F2-B5B4-C87A6ACA282B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D46BB-EE57-4893-9252-38B30488EC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278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954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8935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99337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088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93515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04216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0335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80505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69043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4457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13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5369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714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1537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584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227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8103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7406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4403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72867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102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259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5068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748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2862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228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041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175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30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D46BB-EE57-4893-9252-38B30488EC0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774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FC15E-6F54-4D85-95F8-D385D77CE584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4441D7-65D7-4345-AC02-AE96D6F5396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518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EFCCB92-E40C-4871-AA1A-AF54C6356BA8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D3834A-1826-4C54-A3A4-9868D7A22C7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02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3CA408-A0E1-4692-BCC3-FF0B1D5A2834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707756-41E1-460E-B55A-59764C85212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262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9316AA-A33F-423D-8AEF-EF9FED005712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EC0D7E-AE41-4D46-BAE2-18270091968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978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A5E272-63C9-4273-8642-CDC3A5D7C481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F2F7668-B7B5-4303-AB1A-6FFAAA0F3E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781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09866B-4464-4D19-92A6-04DDC19346E9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3F1CD8-3122-42C8-AFF8-8925BA6FC3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455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9BD612-3D84-4921-87E6-56652A7DA788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F743CB-BE52-49D1-B677-6AE5DD27F94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4769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F41305-6FA1-4EAB-A0E5-315979BE182A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B041A4-03C8-454A-B82F-6C0A2E5EFB4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834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80BFFF-EF4D-4972-942A-37D5C980D5D9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E1EFF5-B15E-4C96-86B2-96EEF5BD9A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488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681CBC-098B-4A9C-952E-ECD91680418C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7AE50E-3CCC-4FC4-A4F0-7D085F1195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679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8FBE9F-540E-4DE8-8383-54811C382291}" type="datetimeFigureOut">
              <a:rPr lang="zh-CN" altLang="en-US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47394E-07D9-470D-9A16-2742AFF97C4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824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组合 18"/>
          <p:cNvGrpSpPr>
            <a:grpSpLocks/>
          </p:cNvGrpSpPr>
          <p:nvPr/>
        </p:nvGrpSpPr>
        <p:grpSpPr bwMode="auto">
          <a:xfrm>
            <a:off x="2256235" y="2924175"/>
            <a:ext cx="4485084" cy="232172"/>
            <a:chOff x="0" y="0"/>
            <a:chExt cx="5617820" cy="291392"/>
          </a:xfrm>
        </p:grpSpPr>
        <p:cxnSp>
          <p:nvCxnSpPr>
            <p:cNvPr id="4108" name="直接连接符 19"/>
            <p:cNvCxnSpPr>
              <a:cxnSpLocks noChangeShapeType="1"/>
            </p:cNvCxnSpPr>
            <p:nvPr/>
          </p:nvCxnSpPr>
          <p:spPr bwMode="auto">
            <a:xfrm>
              <a:off x="0" y="159614"/>
              <a:ext cx="264661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09" name="菱形 20"/>
            <p:cNvSpPr>
              <a:spLocks noChangeArrowheads="1"/>
            </p:cNvSpPr>
            <p:nvPr/>
          </p:nvSpPr>
          <p:spPr bwMode="auto">
            <a:xfrm>
              <a:off x="2818096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110" name="泪滴形 21"/>
            <p:cNvSpPr>
              <a:spLocks/>
            </p:cNvSpPr>
            <p:nvPr/>
          </p:nvSpPr>
          <p:spPr bwMode="auto">
            <a:xfrm rot="2700000">
              <a:off x="2664312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111" name="泪滴形 22"/>
            <p:cNvSpPr>
              <a:spLocks/>
            </p:cNvSpPr>
            <p:nvPr/>
          </p:nvSpPr>
          <p:spPr bwMode="auto">
            <a:xfrm rot="13500000">
              <a:off x="2925705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112" name="菱形 23"/>
            <p:cNvSpPr>
              <a:spLocks noChangeArrowheads="1"/>
            </p:cNvSpPr>
            <p:nvPr/>
          </p:nvSpPr>
          <p:spPr bwMode="auto">
            <a:xfrm>
              <a:off x="2818096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113" name="直接连接符 24"/>
            <p:cNvCxnSpPr>
              <a:cxnSpLocks noChangeShapeType="1"/>
            </p:cNvCxnSpPr>
            <p:nvPr/>
          </p:nvCxnSpPr>
          <p:spPr bwMode="auto">
            <a:xfrm>
              <a:off x="3059633" y="159614"/>
              <a:ext cx="2558187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30963" y="2470585"/>
            <a:ext cx="530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年终总结新年工作计划</a:t>
            </a:r>
            <a:r>
              <a:rPr lang="en-US" altLang="zh-CN" sz="3200" dirty="0" smtClean="0">
                <a:solidFill>
                  <a:schemeClr val="bg1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PPT</a:t>
            </a:r>
            <a:endParaRPr lang="zh-CN" altLang="en-US" sz="3200" dirty="0">
              <a:solidFill>
                <a:schemeClr val="bg1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9467" y="1373859"/>
            <a:ext cx="2551331" cy="107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-3226271" y="4161563"/>
            <a:ext cx="1008112" cy="9875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2434631" y="3212864"/>
            <a:ext cx="41657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框架完整</a:t>
            </a:r>
            <a:r>
              <a:rPr lang="en-US" altLang="zh-CN" sz="12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120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模板，适用于年终总结、新年计划、工作汇报等</a:t>
            </a:r>
          </a:p>
        </p:txBody>
      </p:sp>
      <p:sp>
        <p:nvSpPr>
          <p:cNvPr id="30" name="TextBox 10"/>
          <p:cNvSpPr>
            <a:spLocks noChangeArrowheads="1"/>
          </p:cNvSpPr>
          <p:nvPr/>
        </p:nvSpPr>
        <p:spPr bwMode="auto">
          <a:xfrm>
            <a:off x="3274506" y="3435186"/>
            <a:ext cx="2548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汇报人：</a:t>
            </a: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  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时间：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     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3" name="纯音乐--跳伞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44624" y="28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9" grpId="0"/>
          <p:bldP spid="22" grpId="0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numSld="999" showWhenStopped="0">
                    <p:cTn id="31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video>
              </p:childTnLst>
            </p:cTn>
          </p:par>
        </p:tnLst>
        <p:bldLst>
          <p:bldP spid="19" grpId="0"/>
          <p:bldP spid="22" grpId="0"/>
          <p:bldP spid="29" grpId="0"/>
          <p:bldP spid="3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"/>
          <p:cNvGrpSpPr>
            <a:grpSpLocks/>
          </p:cNvGrpSpPr>
          <p:nvPr/>
        </p:nvGrpSpPr>
        <p:grpSpPr bwMode="auto">
          <a:xfrm>
            <a:off x="1696641" y="2085975"/>
            <a:ext cx="5750719" cy="1485900"/>
            <a:chOff x="0" y="0"/>
            <a:chExt cx="7667313" cy="1982012"/>
          </a:xfrm>
        </p:grpSpPr>
        <p:grpSp>
          <p:nvGrpSpPr>
            <p:cNvPr id="39" name="组合 25"/>
            <p:cNvGrpSpPr>
              <a:grpSpLocks/>
            </p:cNvGrpSpPr>
            <p:nvPr/>
          </p:nvGrpSpPr>
          <p:grpSpPr bwMode="auto">
            <a:xfrm>
              <a:off x="0" y="0"/>
              <a:ext cx="694462" cy="496113"/>
              <a:chOff x="0" y="0"/>
              <a:chExt cx="570466" cy="407532"/>
            </a:xfrm>
          </p:grpSpPr>
          <p:sp>
            <p:nvSpPr>
              <p:cNvPr id="59" name="菱形 45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泪滴形 46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" name="泪滴形 47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2" name="菱形 48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0" name="直接连接符 26"/>
            <p:cNvCxnSpPr>
              <a:cxnSpLocks noChangeShapeType="1"/>
            </p:cNvCxnSpPr>
            <p:nvPr/>
          </p:nvCxnSpPr>
          <p:spPr bwMode="auto">
            <a:xfrm>
              <a:off x="673780" y="271752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1" name="组合 27"/>
            <p:cNvGrpSpPr>
              <a:grpSpLocks/>
            </p:cNvGrpSpPr>
            <p:nvPr/>
          </p:nvGrpSpPr>
          <p:grpSpPr bwMode="auto">
            <a:xfrm>
              <a:off x="0" y="1485899"/>
              <a:ext cx="694462" cy="496113"/>
              <a:chOff x="0" y="0"/>
              <a:chExt cx="570466" cy="407532"/>
            </a:xfrm>
          </p:grpSpPr>
          <p:sp>
            <p:nvSpPr>
              <p:cNvPr id="55" name="菱形 41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泪滴形 42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7" name="泪滴形 43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8" name="菱形 44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2" name="组合 28"/>
            <p:cNvGrpSpPr>
              <a:grpSpLocks/>
            </p:cNvGrpSpPr>
            <p:nvPr/>
          </p:nvGrpSpPr>
          <p:grpSpPr bwMode="auto">
            <a:xfrm>
              <a:off x="6972851" y="1485899"/>
              <a:ext cx="694462" cy="496113"/>
              <a:chOff x="0" y="0"/>
              <a:chExt cx="570466" cy="407532"/>
            </a:xfrm>
          </p:grpSpPr>
          <p:sp>
            <p:nvSpPr>
              <p:cNvPr id="51" name="菱形 37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泪滴形 38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3" name="泪滴形 39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4" name="菱形 40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3" name="直接连接符 29"/>
            <p:cNvCxnSpPr>
              <a:cxnSpLocks noChangeShapeType="1"/>
            </p:cNvCxnSpPr>
            <p:nvPr/>
          </p:nvCxnSpPr>
          <p:spPr bwMode="auto">
            <a:xfrm>
              <a:off x="673780" y="1732188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4" name="组合 30"/>
            <p:cNvGrpSpPr>
              <a:grpSpLocks/>
            </p:cNvGrpSpPr>
            <p:nvPr/>
          </p:nvGrpSpPr>
          <p:grpSpPr bwMode="auto">
            <a:xfrm>
              <a:off x="6962106" y="0"/>
              <a:ext cx="694462" cy="496113"/>
              <a:chOff x="0" y="0"/>
              <a:chExt cx="570466" cy="407532"/>
            </a:xfrm>
          </p:grpSpPr>
          <p:sp>
            <p:nvSpPr>
              <p:cNvPr id="47" name="菱形 33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泪滴形 34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9" name="泪滴形 35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0" name="菱形 36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5" name="直接连接符 31"/>
            <p:cNvCxnSpPr>
              <a:cxnSpLocks noChangeShapeType="1"/>
            </p:cNvCxnSpPr>
            <p:nvPr/>
          </p:nvCxnSpPr>
          <p:spPr bwMode="auto">
            <a:xfrm>
              <a:off x="354154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直接连接符 32"/>
            <p:cNvCxnSpPr>
              <a:cxnSpLocks noChangeShapeType="1"/>
            </p:cNvCxnSpPr>
            <p:nvPr/>
          </p:nvCxnSpPr>
          <p:spPr bwMode="auto">
            <a:xfrm>
              <a:off x="7316260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3" name="文本框 49"/>
          <p:cNvSpPr txBox="1">
            <a:spLocks noChangeArrowheads="1"/>
          </p:cNvSpPr>
          <p:nvPr/>
        </p:nvSpPr>
        <p:spPr bwMode="auto">
          <a:xfrm>
            <a:off x="2402681" y="2533650"/>
            <a:ext cx="4338638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文本框 51"/>
          <p:cNvSpPr txBox="1">
            <a:spLocks noChangeArrowheads="1"/>
          </p:cNvSpPr>
          <p:nvPr/>
        </p:nvSpPr>
        <p:spPr bwMode="auto">
          <a:xfrm>
            <a:off x="3494706" y="1495336"/>
            <a:ext cx="20686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第二部分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09057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722313" y="1693863"/>
            <a:ext cx="1603375" cy="1219200"/>
            <a:chOff x="910361" y="1498145"/>
            <a:chExt cx="1604239" cy="1219655"/>
          </a:xfrm>
        </p:grpSpPr>
        <p:sp>
          <p:nvSpPr>
            <p:cNvPr id="49" name="任意多边形 48"/>
            <p:cNvSpPr/>
            <p:nvPr/>
          </p:nvSpPr>
          <p:spPr>
            <a:xfrm>
              <a:off x="1587000" y="1853878"/>
              <a:ext cx="927600" cy="863922"/>
            </a:xfrm>
            <a:custGeom>
              <a:avLst/>
              <a:gdLst>
                <a:gd name="connsiteX0" fmla="*/ 0 w 927100"/>
                <a:gd name="connsiteY0" fmla="*/ 279400 h 863600"/>
                <a:gd name="connsiteX1" fmla="*/ 215900 w 927100"/>
                <a:gd name="connsiteY1" fmla="*/ 0 h 863600"/>
                <a:gd name="connsiteX2" fmla="*/ 927100 w 927100"/>
                <a:gd name="connsiteY2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863600">
                  <a:moveTo>
                    <a:pt x="0" y="279400"/>
                  </a:moveTo>
                  <a:lnTo>
                    <a:pt x="215900" y="0"/>
                  </a:lnTo>
                  <a:lnTo>
                    <a:pt x="927100" y="8636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21"/>
            <p:cNvSpPr>
              <a:spLocks noChangeArrowheads="1"/>
            </p:cNvSpPr>
            <p:nvPr/>
          </p:nvSpPr>
          <p:spPr bwMode="auto">
            <a:xfrm>
              <a:off x="910361" y="1498145"/>
              <a:ext cx="1213794" cy="29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2000" baseline="-3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4208463" y="1481138"/>
            <a:ext cx="1711325" cy="1749425"/>
            <a:chOff x="4396710" y="1284513"/>
            <a:chExt cx="1711990" cy="1750787"/>
          </a:xfrm>
        </p:grpSpPr>
        <p:sp>
          <p:nvSpPr>
            <p:cNvPr id="52" name="任意多边形 51"/>
            <p:cNvSpPr/>
            <p:nvPr/>
          </p:nvSpPr>
          <p:spPr>
            <a:xfrm>
              <a:off x="5054190" y="1613381"/>
              <a:ext cx="1054510" cy="1421919"/>
            </a:xfrm>
            <a:custGeom>
              <a:avLst/>
              <a:gdLst>
                <a:gd name="connsiteX0" fmla="*/ 152400 w 889000"/>
                <a:gd name="connsiteY0" fmla="*/ 1016000 h 1016000"/>
                <a:gd name="connsiteX1" fmla="*/ 0 w 889000"/>
                <a:gd name="connsiteY1" fmla="*/ 0 h 1016000"/>
                <a:gd name="connsiteX2" fmla="*/ 889000 w 889000"/>
                <a:gd name="connsiteY2" fmla="*/ 292100 h 1016000"/>
                <a:gd name="connsiteX0" fmla="*/ 317500 w 1054100"/>
                <a:gd name="connsiteY0" fmla="*/ 1422400 h 1422400"/>
                <a:gd name="connsiteX1" fmla="*/ 0 w 1054100"/>
                <a:gd name="connsiteY1" fmla="*/ 0 h 1422400"/>
                <a:gd name="connsiteX2" fmla="*/ 1054100 w 1054100"/>
                <a:gd name="connsiteY2" fmla="*/ 6985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1422400">
                  <a:moveTo>
                    <a:pt x="317500" y="1422400"/>
                  </a:moveTo>
                  <a:lnTo>
                    <a:pt x="0" y="0"/>
                  </a:lnTo>
                  <a:lnTo>
                    <a:pt x="1054100" y="6985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24"/>
            <p:cNvSpPr>
              <a:spLocks noChangeArrowheads="1"/>
            </p:cNvSpPr>
            <p:nvPr/>
          </p:nvSpPr>
          <p:spPr bwMode="auto">
            <a:xfrm>
              <a:off x="4396710" y="1284513"/>
              <a:ext cx="1261885" cy="3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sp>
        <p:nvSpPr>
          <p:cNvPr id="54" name="任意多边形 53"/>
          <p:cNvSpPr/>
          <p:nvPr/>
        </p:nvSpPr>
        <p:spPr>
          <a:xfrm>
            <a:off x="325438" y="2000250"/>
            <a:ext cx="7940675" cy="1765300"/>
          </a:xfrm>
          <a:custGeom>
            <a:avLst/>
            <a:gdLst>
              <a:gd name="connsiteX0" fmla="*/ 0 w 7941502"/>
              <a:gd name="connsiteY0" fmla="*/ 1252603 h 1766170"/>
              <a:gd name="connsiteX1" fmla="*/ 0 w 7941502"/>
              <a:gd name="connsiteY1" fmla="*/ 1252603 h 1766170"/>
              <a:gd name="connsiteX2" fmla="*/ 1077239 w 7941502"/>
              <a:gd name="connsiteY2" fmla="*/ 313151 h 1766170"/>
              <a:gd name="connsiteX3" fmla="*/ 1979113 w 7941502"/>
              <a:gd name="connsiteY3" fmla="*/ 951978 h 1766170"/>
              <a:gd name="connsiteX4" fmla="*/ 2780779 w 7941502"/>
              <a:gd name="connsiteY4" fmla="*/ 162838 h 1766170"/>
              <a:gd name="connsiteX5" fmla="*/ 3306872 w 7941502"/>
              <a:gd name="connsiteY5" fmla="*/ 676405 h 1766170"/>
              <a:gd name="connsiteX6" fmla="*/ 4885151 w 7941502"/>
              <a:gd name="connsiteY6" fmla="*/ 1202498 h 1766170"/>
              <a:gd name="connsiteX7" fmla="*/ 5586609 w 7941502"/>
              <a:gd name="connsiteY7" fmla="*/ 488515 h 1766170"/>
              <a:gd name="connsiteX8" fmla="*/ 6263014 w 7941502"/>
              <a:gd name="connsiteY8" fmla="*/ 300624 h 1766170"/>
              <a:gd name="connsiteX9" fmla="*/ 6601217 w 7941502"/>
              <a:gd name="connsiteY9" fmla="*/ 1766170 h 1766170"/>
              <a:gd name="connsiteX10" fmla="*/ 7177414 w 7941502"/>
              <a:gd name="connsiteY10" fmla="*/ 0 h 1766170"/>
              <a:gd name="connsiteX11" fmla="*/ 7941502 w 7941502"/>
              <a:gd name="connsiteY11" fmla="*/ 701457 h 17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1502" h="1766170">
                <a:moveTo>
                  <a:pt x="0" y="1252603"/>
                </a:moveTo>
                <a:lnTo>
                  <a:pt x="0" y="1252603"/>
                </a:lnTo>
                <a:lnTo>
                  <a:pt x="1077239" y="313151"/>
                </a:lnTo>
                <a:lnTo>
                  <a:pt x="1979113" y="951978"/>
                </a:lnTo>
                <a:lnTo>
                  <a:pt x="2780779" y="162838"/>
                </a:lnTo>
                <a:lnTo>
                  <a:pt x="3306872" y="676405"/>
                </a:lnTo>
                <a:lnTo>
                  <a:pt x="4885151" y="1202498"/>
                </a:lnTo>
                <a:lnTo>
                  <a:pt x="5586609" y="488515"/>
                </a:lnTo>
                <a:lnTo>
                  <a:pt x="6263014" y="300624"/>
                </a:lnTo>
                <a:lnTo>
                  <a:pt x="6601217" y="1766170"/>
                </a:lnTo>
                <a:lnTo>
                  <a:pt x="7177414" y="0"/>
                </a:lnTo>
                <a:lnTo>
                  <a:pt x="7941502" y="70145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49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2286000" y="2216150"/>
            <a:ext cx="1222375" cy="1728788"/>
            <a:chOff x="2473526" y="2425699"/>
            <a:chExt cx="1223413" cy="1730280"/>
          </a:xfrm>
        </p:grpSpPr>
        <p:sp>
          <p:nvSpPr>
            <p:cNvPr id="56" name="任意多边形 55"/>
            <p:cNvSpPr/>
            <p:nvPr/>
          </p:nvSpPr>
          <p:spPr>
            <a:xfrm>
              <a:off x="3301316" y="2425699"/>
              <a:ext cx="46076" cy="1374373"/>
            </a:xfrm>
            <a:custGeom>
              <a:avLst/>
              <a:gdLst>
                <a:gd name="connsiteX0" fmla="*/ 0 w 0"/>
                <a:gd name="connsiteY0" fmla="*/ 0 h 1193800"/>
                <a:gd name="connsiteX1" fmla="*/ 0 w 0"/>
                <a:gd name="connsiteY1" fmla="*/ 119380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93800">
                  <a:moveTo>
                    <a:pt x="0" y="0"/>
                  </a:moveTo>
                  <a:lnTo>
                    <a:pt x="0" y="11938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473526" y="3855682"/>
              <a:ext cx="1223413" cy="300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</a:t>
              </a:r>
            </a:p>
          </p:txBody>
        </p:sp>
      </p:grp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1077913" y="2268538"/>
            <a:ext cx="688975" cy="514350"/>
            <a:chOff x="1266729" y="2071701"/>
            <a:chExt cx="688009" cy="515669"/>
          </a:xfrm>
        </p:grpSpPr>
        <p:sp>
          <p:nvSpPr>
            <p:cNvPr id="59" name="椭圆 58"/>
            <p:cNvSpPr/>
            <p:nvPr/>
          </p:nvSpPr>
          <p:spPr>
            <a:xfrm>
              <a:off x="1499764" y="2071701"/>
              <a:ext cx="163284" cy="16234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1266729" y="2332719"/>
              <a:ext cx="688009" cy="2546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2013.06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1925638" y="2854325"/>
            <a:ext cx="687387" cy="452438"/>
            <a:chOff x="2113346" y="3064841"/>
            <a:chExt cx="688009" cy="452968"/>
          </a:xfrm>
        </p:grpSpPr>
        <p:sp>
          <p:nvSpPr>
            <p:cNvPr id="62" name="椭圆 61"/>
            <p:cNvSpPr/>
            <p:nvPr/>
          </p:nvSpPr>
          <p:spPr>
            <a:xfrm>
              <a:off x="2407299" y="3064841"/>
              <a:ext cx="162072" cy="162115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113346" y="3263511"/>
              <a:ext cx="688009" cy="254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2013.09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2790825" y="1854200"/>
            <a:ext cx="687388" cy="415925"/>
            <a:chOff x="2979182" y="2064744"/>
            <a:chExt cx="688009" cy="416176"/>
          </a:xfrm>
        </p:grpSpPr>
        <p:sp>
          <p:nvSpPr>
            <p:cNvPr id="65" name="椭圆 64"/>
            <p:cNvSpPr/>
            <p:nvPr/>
          </p:nvSpPr>
          <p:spPr>
            <a:xfrm>
              <a:off x="3222289" y="2317309"/>
              <a:ext cx="163660" cy="163611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2979182" y="2064744"/>
              <a:ext cx="688009" cy="254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2014.01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>
            <a:grpSpLocks/>
          </p:cNvGrpSpPr>
          <p:nvPr/>
        </p:nvGrpSpPr>
        <p:grpSpPr bwMode="auto">
          <a:xfrm>
            <a:off x="3529013" y="2524125"/>
            <a:ext cx="900112" cy="254000"/>
            <a:chOff x="3717829" y="2733933"/>
            <a:chExt cx="898774" cy="254048"/>
          </a:xfrm>
        </p:grpSpPr>
        <p:sp>
          <p:nvSpPr>
            <p:cNvPr id="68" name="椭圆 67"/>
            <p:cNvSpPr/>
            <p:nvPr/>
          </p:nvSpPr>
          <p:spPr>
            <a:xfrm>
              <a:off x="3717829" y="2791094"/>
              <a:ext cx="163269" cy="16195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928652" y="2733933"/>
              <a:ext cx="687951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2014.06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>
            <a:grpSpLocks/>
          </p:cNvGrpSpPr>
          <p:nvPr/>
        </p:nvGrpSpPr>
        <p:grpSpPr bwMode="auto">
          <a:xfrm>
            <a:off x="4959350" y="3135313"/>
            <a:ext cx="727075" cy="431800"/>
            <a:chOff x="5133702" y="3346781"/>
            <a:chExt cx="728084" cy="431001"/>
          </a:xfrm>
        </p:grpSpPr>
        <p:sp>
          <p:nvSpPr>
            <p:cNvPr id="71" name="椭圆 42"/>
            <p:cNvSpPr>
              <a:spLocks noChangeArrowheads="1"/>
            </p:cNvSpPr>
            <p:nvPr/>
          </p:nvSpPr>
          <p:spPr bwMode="auto">
            <a:xfrm>
              <a:off x="5310409" y="3346781"/>
              <a:ext cx="162839" cy="162839"/>
            </a:xfrm>
            <a:prstGeom prst="ellipse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44" tIns="34272" rIns="68544" bIns="34272"/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endPara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5133702" y="3524252"/>
              <a:ext cx="728084" cy="253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2014.08 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>
            <a:grpSpLocks/>
          </p:cNvGrpSpPr>
          <p:nvPr/>
        </p:nvGrpSpPr>
        <p:grpSpPr bwMode="auto">
          <a:xfrm>
            <a:off x="5734050" y="2435225"/>
            <a:ext cx="687388" cy="458788"/>
            <a:chOff x="5908402" y="2645741"/>
            <a:chExt cx="688008" cy="458941"/>
          </a:xfrm>
        </p:grpSpPr>
        <p:sp>
          <p:nvSpPr>
            <p:cNvPr id="74" name="椭圆 45"/>
            <p:cNvSpPr>
              <a:spLocks noChangeArrowheads="1"/>
            </p:cNvSpPr>
            <p:nvPr/>
          </p:nvSpPr>
          <p:spPr bwMode="auto">
            <a:xfrm>
              <a:off x="6026689" y="2645741"/>
              <a:ext cx="162839" cy="162839"/>
            </a:xfrm>
            <a:prstGeom prst="ellipse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44" tIns="34272" rIns="68544" bIns="34272"/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endPara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5908402" y="2850597"/>
              <a:ext cx="688008" cy="254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2014.10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6253163" y="1978025"/>
            <a:ext cx="687387" cy="414338"/>
            <a:chOff x="6441129" y="2188789"/>
            <a:chExt cx="688009" cy="414051"/>
          </a:xfrm>
        </p:grpSpPr>
        <p:sp>
          <p:nvSpPr>
            <p:cNvPr id="77" name="椭圆 76"/>
            <p:cNvSpPr/>
            <p:nvPr/>
          </p:nvSpPr>
          <p:spPr>
            <a:xfrm>
              <a:off x="6682647" y="2439440"/>
              <a:ext cx="162072" cy="1634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441129" y="2188789"/>
              <a:ext cx="688009" cy="253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2015.01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>
            <a:grpSpLocks/>
          </p:cNvGrpSpPr>
          <p:nvPr/>
        </p:nvGrpSpPr>
        <p:grpSpPr bwMode="auto">
          <a:xfrm>
            <a:off x="6634163" y="3662363"/>
            <a:ext cx="687387" cy="449262"/>
            <a:chOff x="6822054" y="3872561"/>
            <a:chExt cx="688009" cy="450566"/>
          </a:xfrm>
        </p:grpSpPr>
        <p:sp>
          <p:nvSpPr>
            <p:cNvPr id="80" name="椭圆 79"/>
            <p:cNvSpPr/>
            <p:nvPr/>
          </p:nvSpPr>
          <p:spPr>
            <a:xfrm>
              <a:off x="7055627" y="3872561"/>
              <a:ext cx="162072" cy="162395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6822054" y="4068390"/>
              <a:ext cx="688009" cy="2547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2015.02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>
            <a:grpSpLocks/>
          </p:cNvGrpSpPr>
          <p:nvPr/>
        </p:nvGrpSpPr>
        <p:grpSpPr bwMode="auto">
          <a:xfrm>
            <a:off x="7439025" y="1847850"/>
            <a:ext cx="873125" cy="255588"/>
            <a:chOff x="7626889" y="2058017"/>
            <a:chExt cx="873774" cy="255263"/>
          </a:xfrm>
        </p:grpSpPr>
        <p:sp>
          <p:nvSpPr>
            <p:cNvPr id="83" name="椭圆 82"/>
            <p:cNvSpPr/>
            <p:nvPr/>
          </p:nvSpPr>
          <p:spPr>
            <a:xfrm>
              <a:off x="7626889" y="2149975"/>
              <a:ext cx="162045" cy="163305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lIns="68544" tIns="34272" rIns="68544" bIns="3427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4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7812765" y="2058017"/>
              <a:ext cx="687898" cy="2536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2015.04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>
            <a:grpSpLocks/>
          </p:cNvGrpSpPr>
          <p:nvPr/>
        </p:nvGrpSpPr>
        <p:grpSpPr bwMode="auto">
          <a:xfrm>
            <a:off x="7227888" y="2092325"/>
            <a:ext cx="1223962" cy="1474788"/>
            <a:chOff x="7416713" y="2092528"/>
            <a:chExt cx="1223412" cy="1474343"/>
          </a:xfrm>
        </p:grpSpPr>
        <p:cxnSp>
          <p:nvCxnSpPr>
            <p:cNvPr id="86" name="直接连接符 85"/>
            <p:cNvCxnSpPr/>
            <p:nvPr/>
          </p:nvCxnSpPr>
          <p:spPr>
            <a:xfrm>
              <a:off x="7745177" y="2092528"/>
              <a:ext cx="230085" cy="1115676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矩形 86"/>
            <p:cNvSpPr/>
            <p:nvPr/>
          </p:nvSpPr>
          <p:spPr>
            <a:xfrm>
              <a:off x="7416713" y="3266924"/>
              <a:ext cx="1223412" cy="2999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</a:t>
              </a:r>
            </a:p>
          </p:txBody>
        </p:sp>
      </p:grpSp>
      <p:sp>
        <p:nvSpPr>
          <p:cNvPr id="88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 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9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90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1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3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94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7311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6" r="17390" b="12816"/>
          <a:stretch>
            <a:fillRect/>
          </a:stretch>
        </p:blipFill>
        <p:spPr bwMode="auto">
          <a:xfrm>
            <a:off x="5973366" y="1276351"/>
            <a:ext cx="2102644" cy="1260872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84"/>
          <a:stretch>
            <a:fillRect/>
          </a:stretch>
        </p:blipFill>
        <p:spPr bwMode="auto">
          <a:xfrm>
            <a:off x="978694" y="1276351"/>
            <a:ext cx="2103835" cy="1260872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0" b="11020"/>
          <a:stretch>
            <a:fillRect/>
          </a:stretch>
        </p:blipFill>
        <p:spPr bwMode="auto">
          <a:xfrm>
            <a:off x="3475435" y="1276351"/>
            <a:ext cx="2103834" cy="1260872"/>
          </a:xfrm>
          <a:prstGeom prst="rect">
            <a:avLst/>
          </a:prstGeom>
          <a:noFill/>
          <a:ln w="9525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文本框 14"/>
          <p:cNvSpPr txBox="1">
            <a:spLocks noChangeArrowheads="1"/>
          </p:cNvSpPr>
          <p:nvPr/>
        </p:nvSpPr>
        <p:spPr bwMode="auto">
          <a:xfrm>
            <a:off x="914400" y="2750344"/>
            <a:ext cx="217765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14349" name="TextBox 35"/>
          <p:cNvSpPr txBox="1">
            <a:spLocks noChangeArrowheads="1"/>
          </p:cNvSpPr>
          <p:nvPr/>
        </p:nvSpPr>
        <p:spPr bwMode="auto">
          <a:xfrm>
            <a:off x="914400" y="3112294"/>
            <a:ext cx="2057400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684213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亮亮图文旗舰店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14350" name="文本框 16"/>
          <p:cNvSpPr txBox="1">
            <a:spLocks noChangeArrowheads="1"/>
          </p:cNvSpPr>
          <p:nvPr/>
        </p:nvSpPr>
        <p:spPr bwMode="auto">
          <a:xfrm>
            <a:off x="3394473" y="2750344"/>
            <a:ext cx="21776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14351" name="TextBox 35"/>
          <p:cNvSpPr txBox="1">
            <a:spLocks noChangeArrowheads="1"/>
          </p:cNvSpPr>
          <p:nvPr/>
        </p:nvSpPr>
        <p:spPr bwMode="auto">
          <a:xfrm>
            <a:off x="3394472" y="3112294"/>
            <a:ext cx="2057400" cy="146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684213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14352" name="文本框 18"/>
          <p:cNvSpPr txBox="1">
            <a:spLocks noChangeArrowheads="1"/>
          </p:cNvSpPr>
          <p:nvPr/>
        </p:nvSpPr>
        <p:spPr bwMode="auto">
          <a:xfrm>
            <a:off x="5893594" y="2750344"/>
            <a:ext cx="217765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14353" name="TextBox 35"/>
          <p:cNvSpPr txBox="1">
            <a:spLocks noChangeArrowheads="1"/>
          </p:cNvSpPr>
          <p:nvPr/>
        </p:nvSpPr>
        <p:spPr bwMode="auto">
          <a:xfrm>
            <a:off x="5893594" y="3112294"/>
            <a:ext cx="2057400" cy="146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684213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18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 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20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3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9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3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4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43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4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43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48" grpId="0"/>
          <p:bldP spid="14349" grpId="0"/>
          <p:bldP spid="14350" grpId="0"/>
          <p:bldP spid="14351" grpId="0"/>
          <p:bldP spid="14352" grpId="0"/>
          <p:bldP spid="14353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3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3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3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3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3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4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43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4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4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4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43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3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48" grpId="0"/>
          <p:bldP spid="14349" grpId="0"/>
          <p:bldP spid="14350" grpId="0"/>
          <p:bldP spid="14351" grpId="0"/>
          <p:bldP spid="14352" grpId="0"/>
          <p:bldP spid="14353" grpId="0"/>
          <p:bldP spid="1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29"/>
          <p:cNvSpPr txBox="1"/>
          <p:nvPr/>
        </p:nvSpPr>
        <p:spPr>
          <a:xfrm>
            <a:off x="676275" y="3187700"/>
            <a:ext cx="189388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</a:p>
        </p:txBody>
      </p:sp>
      <p:sp>
        <p:nvSpPr>
          <p:cNvPr id="78" name="TextBox 30"/>
          <p:cNvSpPr txBox="1"/>
          <p:nvPr/>
        </p:nvSpPr>
        <p:spPr>
          <a:xfrm>
            <a:off x="2570163" y="3187700"/>
            <a:ext cx="1893887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</a:p>
        </p:txBody>
      </p:sp>
      <p:sp>
        <p:nvSpPr>
          <p:cNvPr id="79" name="TextBox 31"/>
          <p:cNvSpPr txBox="1"/>
          <p:nvPr/>
        </p:nvSpPr>
        <p:spPr>
          <a:xfrm>
            <a:off x="4530725" y="3187700"/>
            <a:ext cx="189388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</a:p>
        </p:txBody>
      </p:sp>
      <p:sp>
        <p:nvSpPr>
          <p:cNvPr id="80" name="TextBox 32"/>
          <p:cNvSpPr txBox="1"/>
          <p:nvPr/>
        </p:nvSpPr>
        <p:spPr>
          <a:xfrm>
            <a:off x="6559550" y="3187700"/>
            <a:ext cx="189388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</a:p>
        </p:txBody>
      </p:sp>
      <p:sp>
        <p:nvSpPr>
          <p:cNvPr id="81" name="TextBox 34"/>
          <p:cNvSpPr txBox="1"/>
          <p:nvPr/>
        </p:nvSpPr>
        <p:spPr>
          <a:xfrm>
            <a:off x="1600200" y="4105275"/>
            <a:ext cx="5992813" cy="547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</a:t>
            </a:r>
          </a:p>
        </p:txBody>
      </p:sp>
      <p:grpSp>
        <p:nvGrpSpPr>
          <p:cNvPr id="82" name="组合 81"/>
          <p:cNvGrpSpPr>
            <a:grpSpLocks/>
          </p:cNvGrpSpPr>
          <p:nvPr/>
        </p:nvGrpSpPr>
        <p:grpSpPr bwMode="auto">
          <a:xfrm>
            <a:off x="744538" y="966788"/>
            <a:ext cx="7642225" cy="2165350"/>
            <a:chOff x="751008" y="967406"/>
            <a:chExt cx="7641986" cy="2164103"/>
          </a:xfrm>
        </p:grpSpPr>
        <p:grpSp>
          <p:nvGrpSpPr>
            <p:cNvPr id="83" name="组合 7"/>
            <p:cNvGrpSpPr>
              <a:grpSpLocks/>
            </p:cNvGrpSpPr>
            <p:nvPr/>
          </p:nvGrpSpPr>
          <p:grpSpPr bwMode="auto">
            <a:xfrm>
              <a:off x="1690501" y="967406"/>
              <a:ext cx="5665736" cy="1623077"/>
              <a:chOff x="1690501" y="967406"/>
              <a:chExt cx="5665736" cy="1623077"/>
            </a:xfrm>
          </p:grpSpPr>
          <p:cxnSp>
            <p:nvCxnSpPr>
              <p:cNvPr id="92" name="直接连接符 91"/>
              <p:cNvCxnSpPr/>
              <p:nvPr/>
            </p:nvCxnSpPr>
            <p:spPr>
              <a:xfrm>
                <a:off x="1690779" y="1981234"/>
                <a:ext cx="566561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/>
              <p:cNvCxnSpPr/>
              <p:nvPr/>
            </p:nvCxnSpPr>
            <p:spPr>
              <a:xfrm>
                <a:off x="1690779" y="1981234"/>
                <a:ext cx="0" cy="6092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/>
              <p:cNvCxnSpPr/>
              <p:nvPr/>
            </p:nvCxnSpPr>
            <p:spPr>
              <a:xfrm>
                <a:off x="3598894" y="1981234"/>
                <a:ext cx="0" cy="6092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/>
              <p:cNvCxnSpPr/>
              <p:nvPr/>
            </p:nvCxnSpPr>
            <p:spPr>
              <a:xfrm>
                <a:off x="5583207" y="1981234"/>
                <a:ext cx="0" cy="6092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箭头连接符 95"/>
              <p:cNvCxnSpPr/>
              <p:nvPr/>
            </p:nvCxnSpPr>
            <p:spPr>
              <a:xfrm>
                <a:off x="7354802" y="1981234"/>
                <a:ext cx="0" cy="6092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 flipH="1">
                <a:off x="4583114" y="1508431"/>
                <a:ext cx="0" cy="47280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矩形 97"/>
              <p:cNvSpPr/>
              <p:nvPr/>
            </p:nvSpPr>
            <p:spPr>
              <a:xfrm>
                <a:off x="3483010" y="967406"/>
                <a:ext cx="2177982" cy="5410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3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TextBox 35"/>
              <p:cNvSpPr txBox="1"/>
              <p:nvPr/>
            </p:nvSpPr>
            <p:spPr>
              <a:xfrm>
                <a:off x="3768751" y="1087987"/>
                <a:ext cx="1589038" cy="33794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600" b="1" spc="22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点击添加标题</a:t>
                </a:r>
              </a:p>
            </p:txBody>
          </p:sp>
        </p:grpSp>
        <p:sp>
          <p:nvSpPr>
            <p:cNvPr id="84" name="矩形 83"/>
            <p:cNvSpPr/>
            <p:nvPr/>
          </p:nvSpPr>
          <p:spPr>
            <a:xfrm>
              <a:off x="751008" y="2590483"/>
              <a:ext cx="1789056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TextBox 36"/>
            <p:cNvSpPr txBox="1">
              <a:spLocks noChangeArrowheads="1"/>
            </p:cNvSpPr>
            <p:nvPr/>
          </p:nvSpPr>
          <p:spPr bwMode="auto">
            <a:xfrm>
              <a:off x="1091211" y="2722497"/>
              <a:ext cx="11079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2682935" y="2590483"/>
              <a:ext cx="1787469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TextBox 37"/>
            <p:cNvSpPr txBox="1">
              <a:spLocks noChangeArrowheads="1"/>
            </p:cNvSpPr>
            <p:nvPr/>
          </p:nvSpPr>
          <p:spPr bwMode="auto">
            <a:xfrm>
              <a:off x="3022361" y="2722497"/>
              <a:ext cx="11079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  <p:sp>
          <p:nvSpPr>
            <p:cNvPr id="88" name="矩形 87"/>
            <p:cNvSpPr/>
            <p:nvPr/>
          </p:nvSpPr>
          <p:spPr>
            <a:xfrm>
              <a:off x="4643436" y="2590483"/>
              <a:ext cx="1789056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TextBox 38"/>
            <p:cNvSpPr txBox="1">
              <a:spLocks noChangeArrowheads="1"/>
            </p:cNvSpPr>
            <p:nvPr/>
          </p:nvSpPr>
          <p:spPr bwMode="auto">
            <a:xfrm>
              <a:off x="4983578" y="2722497"/>
              <a:ext cx="11079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  <p:sp>
          <p:nvSpPr>
            <p:cNvPr id="90" name="矩形 89"/>
            <p:cNvSpPr/>
            <p:nvPr/>
          </p:nvSpPr>
          <p:spPr>
            <a:xfrm>
              <a:off x="6603937" y="2590483"/>
              <a:ext cx="1789057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TextBox 39"/>
            <p:cNvSpPr txBox="1">
              <a:spLocks noChangeArrowheads="1"/>
            </p:cNvSpPr>
            <p:nvPr/>
          </p:nvSpPr>
          <p:spPr bwMode="auto">
            <a:xfrm>
              <a:off x="6944796" y="2722497"/>
              <a:ext cx="11079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点击添加标题</a:t>
              </a:r>
            </a:p>
          </p:txBody>
        </p:sp>
      </p:grpSp>
      <p:sp>
        <p:nvSpPr>
          <p:cNvPr id="100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 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1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102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3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4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5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6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573088" y="1528763"/>
            <a:ext cx="1830387" cy="550862"/>
            <a:chOff x="533400" y="1528997"/>
            <a:chExt cx="1829490" cy="550887"/>
          </a:xfrm>
        </p:grpSpPr>
        <p:sp>
          <p:nvSpPr>
            <p:cNvPr id="65" name="五边形 64"/>
            <p:cNvSpPr/>
            <p:nvPr/>
          </p:nvSpPr>
          <p:spPr>
            <a:xfrm>
              <a:off x="533400" y="1528997"/>
              <a:ext cx="1829490" cy="550887"/>
            </a:xfrm>
            <a:prstGeom prst="homePlat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17"/>
            <p:cNvSpPr txBox="1">
              <a:spLocks noChangeArrowheads="1"/>
            </p:cNvSpPr>
            <p:nvPr/>
          </p:nvSpPr>
          <p:spPr bwMode="auto">
            <a:xfrm>
              <a:off x="861747" y="1648179"/>
              <a:ext cx="10813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solidFill>
                    <a:schemeClr val="bg1"/>
                  </a:solidFill>
                  <a:latin typeface="Segoe UI Semilight" pitchFamily="34" charset="0"/>
                  <a:ea typeface="微软雅黑" pitchFamily="34" charset="-122"/>
                  <a:cs typeface="Segoe UI Semilight" pitchFamily="34" charset="0"/>
                </a:rPr>
                <a:t>步骤一</a:t>
              </a:r>
            </a:p>
          </p:txBody>
        </p:sp>
      </p:grpSp>
      <p:grpSp>
        <p:nvGrpSpPr>
          <p:cNvPr id="67" name="组合 66"/>
          <p:cNvGrpSpPr>
            <a:grpSpLocks/>
          </p:cNvGrpSpPr>
          <p:nvPr/>
        </p:nvGrpSpPr>
        <p:grpSpPr bwMode="auto">
          <a:xfrm>
            <a:off x="2324100" y="1528763"/>
            <a:ext cx="1641475" cy="550862"/>
            <a:chOff x="2283957" y="1528997"/>
            <a:chExt cx="1640420" cy="550887"/>
          </a:xfrm>
        </p:grpSpPr>
        <p:sp>
          <p:nvSpPr>
            <p:cNvPr id="68" name="任意多边形 67"/>
            <p:cNvSpPr/>
            <p:nvPr/>
          </p:nvSpPr>
          <p:spPr>
            <a:xfrm>
              <a:off x="2283957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rgbClr val="06417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18"/>
            <p:cNvSpPr txBox="1">
              <a:spLocks noChangeArrowheads="1"/>
            </p:cNvSpPr>
            <p:nvPr/>
          </p:nvSpPr>
          <p:spPr bwMode="auto">
            <a:xfrm>
              <a:off x="2720597" y="1652040"/>
              <a:ext cx="9459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solidFill>
                    <a:schemeClr val="bg1"/>
                  </a:solidFill>
                  <a:latin typeface="Segoe UI Semilight" pitchFamily="34" charset="0"/>
                  <a:ea typeface="微软雅黑" pitchFamily="34" charset="-122"/>
                  <a:cs typeface="Segoe UI Semilight" pitchFamily="34" charset="0"/>
                </a:rPr>
                <a:t>步骤二</a:t>
              </a:r>
            </a:p>
          </p:txBody>
        </p:sp>
      </p:grpSp>
      <p:grpSp>
        <p:nvGrpSpPr>
          <p:cNvPr id="70" name="组合 69"/>
          <p:cNvGrpSpPr>
            <a:grpSpLocks/>
          </p:cNvGrpSpPr>
          <p:nvPr/>
        </p:nvGrpSpPr>
        <p:grpSpPr bwMode="auto">
          <a:xfrm>
            <a:off x="3825875" y="1528763"/>
            <a:ext cx="1639888" cy="550862"/>
            <a:chOff x="3785566" y="1528997"/>
            <a:chExt cx="1640420" cy="550887"/>
          </a:xfrm>
        </p:grpSpPr>
        <p:sp>
          <p:nvSpPr>
            <p:cNvPr id="71" name="任意多边形 70"/>
            <p:cNvSpPr/>
            <p:nvPr/>
          </p:nvSpPr>
          <p:spPr>
            <a:xfrm>
              <a:off x="3785566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19"/>
            <p:cNvSpPr txBox="1">
              <a:spLocks noChangeArrowheads="1"/>
            </p:cNvSpPr>
            <p:nvPr/>
          </p:nvSpPr>
          <p:spPr bwMode="auto">
            <a:xfrm>
              <a:off x="4265266" y="1652040"/>
              <a:ext cx="9458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solidFill>
                    <a:schemeClr val="bg1"/>
                  </a:solidFill>
                  <a:latin typeface="Segoe UI Semilight" pitchFamily="34" charset="0"/>
                  <a:ea typeface="微软雅黑" pitchFamily="34" charset="-122"/>
                  <a:cs typeface="Segoe UI Semilight" pitchFamily="34" charset="0"/>
                </a:rPr>
                <a:t>步骤三</a:t>
              </a:r>
            </a:p>
          </p:txBody>
        </p:sp>
      </p:grpSp>
      <p:grpSp>
        <p:nvGrpSpPr>
          <p:cNvPr id="73" name="组合 72"/>
          <p:cNvGrpSpPr>
            <a:grpSpLocks/>
          </p:cNvGrpSpPr>
          <p:nvPr/>
        </p:nvGrpSpPr>
        <p:grpSpPr bwMode="auto">
          <a:xfrm>
            <a:off x="5340350" y="1528763"/>
            <a:ext cx="1639888" cy="550862"/>
            <a:chOff x="5299151" y="1528997"/>
            <a:chExt cx="1640420" cy="550887"/>
          </a:xfrm>
        </p:grpSpPr>
        <p:sp>
          <p:nvSpPr>
            <p:cNvPr id="74" name="任意多边形 73"/>
            <p:cNvSpPr/>
            <p:nvPr/>
          </p:nvSpPr>
          <p:spPr>
            <a:xfrm>
              <a:off x="5299151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20"/>
            <p:cNvSpPr txBox="1">
              <a:spLocks noChangeArrowheads="1"/>
            </p:cNvSpPr>
            <p:nvPr/>
          </p:nvSpPr>
          <p:spPr bwMode="auto">
            <a:xfrm>
              <a:off x="5735042" y="1652040"/>
              <a:ext cx="934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solidFill>
                    <a:schemeClr val="bg1"/>
                  </a:solidFill>
                  <a:latin typeface="Segoe UI Semilight" pitchFamily="34" charset="0"/>
                  <a:ea typeface="微软雅黑" pitchFamily="34" charset="-122"/>
                  <a:cs typeface="Segoe UI Semilight" pitchFamily="34" charset="0"/>
                </a:rPr>
                <a:t>步骤四</a:t>
              </a:r>
            </a:p>
          </p:txBody>
        </p: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6816725" y="1528763"/>
            <a:ext cx="1641475" cy="550862"/>
            <a:chOff x="6776809" y="1528997"/>
            <a:chExt cx="1640420" cy="550887"/>
          </a:xfrm>
        </p:grpSpPr>
        <p:sp>
          <p:nvSpPr>
            <p:cNvPr id="77" name="任意多边形 76"/>
            <p:cNvSpPr/>
            <p:nvPr/>
          </p:nvSpPr>
          <p:spPr>
            <a:xfrm>
              <a:off x="6776809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21"/>
            <p:cNvSpPr txBox="1">
              <a:spLocks noChangeArrowheads="1"/>
            </p:cNvSpPr>
            <p:nvPr/>
          </p:nvSpPr>
          <p:spPr bwMode="auto">
            <a:xfrm>
              <a:off x="7242600" y="1652040"/>
              <a:ext cx="921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solidFill>
                    <a:schemeClr val="bg1"/>
                  </a:solidFill>
                  <a:latin typeface="Segoe UI Semilight" pitchFamily="34" charset="0"/>
                  <a:ea typeface="微软雅黑" pitchFamily="34" charset="-122"/>
                  <a:cs typeface="Segoe UI Semilight" pitchFamily="34" charset="0"/>
                </a:rPr>
                <a:t>步骤五</a:t>
              </a:r>
            </a:p>
          </p:txBody>
        </p:sp>
      </p:grpSp>
      <p:grpSp>
        <p:nvGrpSpPr>
          <p:cNvPr id="79" name="组合 78"/>
          <p:cNvGrpSpPr>
            <a:grpSpLocks/>
          </p:cNvGrpSpPr>
          <p:nvPr/>
        </p:nvGrpSpPr>
        <p:grpSpPr bwMode="auto">
          <a:xfrm>
            <a:off x="573088" y="2355850"/>
            <a:ext cx="1519237" cy="1560513"/>
            <a:chOff x="1034229" y="1255861"/>
            <a:chExt cx="1789697" cy="1559865"/>
          </a:xfrm>
        </p:grpSpPr>
        <p:sp>
          <p:nvSpPr>
            <p:cNvPr id="80" name="矩形 13"/>
            <p:cNvSpPr>
              <a:spLocks noChangeArrowheads="1"/>
            </p:cNvSpPr>
            <p:nvPr/>
          </p:nvSpPr>
          <p:spPr bwMode="auto">
            <a:xfrm>
              <a:off x="1034229" y="1511343"/>
              <a:ext cx="1789697" cy="130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421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81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82" name="组合 81"/>
          <p:cNvGrpSpPr>
            <a:grpSpLocks/>
          </p:cNvGrpSpPr>
          <p:nvPr/>
        </p:nvGrpSpPr>
        <p:grpSpPr bwMode="auto">
          <a:xfrm>
            <a:off x="2252663" y="2355850"/>
            <a:ext cx="1519237" cy="1560513"/>
            <a:chOff x="1034229" y="1255861"/>
            <a:chExt cx="1789697" cy="1559865"/>
          </a:xfrm>
        </p:grpSpPr>
        <p:sp>
          <p:nvSpPr>
            <p:cNvPr id="83" name="矩形 13"/>
            <p:cNvSpPr>
              <a:spLocks noChangeArrowheads="1"/>
            </p:cNvSpPr>
            <p:nvPr/>
          </p:nvSpPr>
          <p:spPr bwMode="auto">
            <a:xfrm>
              <a:off x="1034229" y="1511343"/>
              <a:ext cx="1789697" cy="130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421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84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85" name="组合 84"/>
          <p:cNvGrpSpPr>
            <a:grpSpLocks/>
          </p:cNvGrpSpPr>
          <p:nvPr/>
        </p:nvGrpSpPr>
        <p:grpSpPr bwMode="auto">
          <a:xfrm>
            <a:off x="3948113" y="2355850"/>
            <a:ext cx="1519237" cy="1560513"/>
            <a:chOff x="1034229" y="1255861"/>
            <a:chExt cx="1789697" cy="1559865"/>
          </a:xfrm>
        </p:grpSpPr>
        <p:sp>
          <p:nvSpPr>
            <p:cNvPr id="86" name="矩形 13"/>
            <p:cNvSpPr>
              <a:spLocks noChangeArrowheads="1"/>
            </p:cNvSpPr>
            <p:nvPr/>
          </p:nvSpPr>
          <p:spPr bwMode="auto">
            <a:xfrm>
              <a:off x="1034229" y="1511343"/>
              <a:ext cx="1789697" cy="130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421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87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88" name="组合 87"/>
          <p:cNvGrpSpPr>
            <a:grpSpLocks/>
          </p:cNvGrpSpPr>
          <p:nvPr/>
        </p:nvGrpSpPr>
        <p:grpSpPr bwMode="auto">
          <a:xfrm>
            <a:off x="5453063" y="2373313"/>
            <a:ext cx="1517650" cy="1558925"/>
            <a:chOff x="1034229" y="1255861"/>
            <a:chExt cx="1789697" cy="1559865"/>
          </a:xfrm>
        </p:grpSpPr>
        <p:sp>
          <p:nvSpPr>
            <p:cNvPr id="89" name="矩形 13"/>
            <p:cNvSpPr>
              <a:spLocks noChangeArrowheads="1"/>
            </p:cNvSpPr>
            <p:nvPr/>
          </p:nvSpPr>
          <p:spPr bwMode="auto">
            <a:xfrm>
              <a:off x="1034229" y="1511602"/>
              <a:ext cx="1789697" cy="130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421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90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91" name="组合 90"/>
          <p:cNvGrpSpPr>
            <a:grpSpLocks/>
          </p:cNvGrpSpPr>
          <p:nvPr/>
        </p:nvGrpSpPr>
        <p:grpSpPr bwMode="auto">
          <a:xfrm>
            <a:off x="6878638" y="2373313"/>
            <a:ext cx="1517650" cy="1558925"/>
            <a:chOff x="1034229" y="1255861"/>
            <a:chExt cx="1789697" cy="1559865"/>
          </a:xfrm>
        </p:grpSpPr>
        <p:sp>
          <p:nvSpPr>
            <p:cNvPr id="92" name="矩形 13"/>
            <p:cNvSpPr>
              <a:spLocks noChangeArrowheads="1"/>
            </p:cNvSpPr>
            <p:nvPr/>
          </p:nvSpPr>
          <p:spPr bwMode="auto">
            <a:xfrm>
              <a:off x="1034229" y="1511602"/>
              <a:ext cx="1789697" cy="130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4213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93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sp>
        <p:nvSpPr>
          <p:cNvPr id="94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 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5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96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7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8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9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0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2"/>
          <p:cNvSpPr>
            <a:spLocks/>
          </p:cNvSpPr>
          <p:nvPr/>
        </p:nvSpPr>
        <p:spPr bwMode="auto">
          <a:xfrm>
            <a:off x="941388" y="1884363"/>
            <a:ext cx="7261225" cy="1117600"/>
          </a:xfrm>
          <a:custGeom>
            <a:avLst/>
            <a:gdLst>
              <a:gd name="T0" fmla="*/ 2134 w 2522"/>
              <a:gd name="T1" fmla="*/ 0 h 388"/>
              <a:gd name="T2" fmla="*/ 1749 w 2522"/>
              <a:gd name="T3" fmla="*/ 341 h 388"/>
              <a:gd name="T4" fmla="*/ 0 w 2522"/>
              <a:gd name="T5" fmla="*/ 341 h 388"/>
              <a:gd name="T6" fmla="*/ 0 w 2522"/>
              <a:gd name="T7" fmla="*/ 388 h 388"/>
              <a:gd name="T8" fmla="*/ 1746 w 2522"/>
              <a:gd name="T9" fmla="*/ 388 h 388"/>
              <a:gd name="T10" fmla="*/ 1803 w 2522"/>
              <a:gd name="T11" fmla="*/ 388 h 388"/>
              <a:gd name="T12" fmla="*/ 2522 w 2522"/>
              <a:gd name="T13" fmla="*/ 388 h 388"/>
              <a:gd name="T14" fmla="*/ 2134 w 2522"/>
              <a:gd name="T1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0"/>
                </a:moveTo>
                <a:cubicBezTo>
                  <a:pt x="1936" y="0"/>
                  <a:pt x="1772" y="149"/>
                  <a:pt x="1749" y="341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88"/>
                  <a:pt x="0" y="388"/>
                  <a:pt x="0" y="388"/>
                </a:cubicBezTo>
                <a:cubicBezTo>
                  <a:pt x="1746" y="388"/>
                  <a:pt x="1746" y="388"/>
                  <a:pt x="1746" y="388"/>
                </a:cubicBezTo>
                <a:cubicBezTo>
                  <a:pt x="1803" y="388"/>
                  <a:pt x="1803" y="388"/>
                  <a:pt x="1803" y="388"/>
                </a:cubicBezTo>
                <a:cubicBezTo>
                  <a:pt x="2522" y="388"/>
                  <a:pt x="2522" y="388"/>
                  <a:pt x="2522" y="388"/>
                </a:cubicBezTo>
                <a:cubicBezTo>
                  <a:pt x="2522" y="174"/>
                  <a:pt x="2348" y="0"/>
                  <a:pt x="2134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3"/>
          <p:cNvSpPr>
            <a:spLocks/>
          </p:cNvSpPr>
          <p:nvPr/>
        </p:nvSpPr>
        <p:spPr bwMode="auto">
          <a:xfrm>
            <a:off x="941388" y="3044825"/>
            <a:ext cx="7261225" cy="1117600"/>
          </a:xfrm>
          <a:custGeom>
            <a:avLst/>
            <a:gdLst>
              <a:gd name="T0" fmla="*/ 2134 w 2522"/>
              <a:gd name="T1" fmla="*/ 388 h 388"/>
              <a:gd name="T2" fmla="*/ 1749 w 2522"/>
              <a:gd name="T3" fmla="*/ 48 h 388"/>
              <a:gd name="T4" fmla="*/ 0 w 2522"/>
              <a:gd name="T5" fmla="*/ 48 h 388"/>
              <a:gd name="T6" fmla="*/ 0 w 2522"/>
              <a:gd name="T7" fmla="*/ 0 h 388"/>
              <a:gd name="T8" fmla="*/ 1746 w 2522"/>
              <a:gd name="T9" fmla="*/ 0 h 388"/>
              <a:gd name="T10" fmla="*/ 1803 w 2522"/>
              <a:gd name="T11" fmla="*/ 0 h 388"/>
              <a:gd name="T12" fmla="*/ 2522 w 2522"/>
              <a:gd name="T13" fmla="*/ 0 h 388"/>
              <a:gd name="T14" fmla="*/ 2134 w 2522"/>
              <a:gd name="T15" fmla="*/ 3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388"/>
                </a:moveTo>
                <a:cubicBezTo>
                  <a:pt x="1936" y="388"/>
                  <a:pt x="1772" y="240"/>
                  <a:pt x="1749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0"/>
                  <a:pt x="0" y="0"/>
                  <a:pt x="0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803" y="0"/>
                  <a:pt x="1803" y="0"/>
                  <a:pt x="1803" y="0"/>
                </a:cubicBezTo>
                <a:cubicBezTo>
                  <a:pt x="2522" y="0"/>
                  <a:pt x="2522" y="0"/>
                  <a:pt x="2522" y="0"/>
                </a:cubicBezTo>
                <a:cubicBezTo>
                  <a:pt x="2522" y="215"/>
                  <a:pt x="2348" y="388"/>
                  <a:pt x="2134" y="38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4"/>
          <p:cNvSpPr>
            <a:spLocks/>
          </p:cNvSpPr>
          <p:nvPr/>
        </p:nvSpPr>
        <p:spPr bwMode="auto">
          <a:xfrm>
            <a:off x="941388" y="1603375"/>
            <a:ext cx="6164262" cy="280988"/>
          </a:xfrm>
          <a:custGeom>
            <a:avLst/>
            <a:gdLst>
              <a:gd name="T0" fmla="*/ 0 w 3883"/>
              <a:gd name="T1" fmla="*/ 0 h 177"/>
              <a:gd name="T2" fmla="*/ 3883 w 3883"/>
              <a:gd name="T3" fmla="*/ 0 h 177"/>
              <a:gd name="T4" fmla="*/ 3883 w 3883"/>
              <a:gd name="T5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7">
                <a:moveTo>
                  <a:pt x="0" y="0"/>
                </a:moveTo>
                <a:lnTo>
                  <a:pt x="3883" y="0"/>
                </a:lnTo>
                <a:lnTo>
                  <a:pt x="3883" y="177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5"/>
          <p:cNvSpPr>
            <a:spLocks/>
          </p:cNvSpPr>
          <p:nvPr/>
        </p:nvSpPr>
        <p:spPr bwMode="auto">
          <a:xfrm>
            <a:off x="941388" y="4162425"/>
            <a:ext cx="6164262" cy="279400"/>
          </a:xfrm>
          <a:custGeom>
            <a:avLst/>
            <a:gdLst>
              <a:gd name="T0" fmla="*/ 0 w 3883"/>
              <a:gd name="T1" fmla="*/ 176 h 176"/>
              <a:gd name="T2" fmla="*/ 3883 w 3883"/>
              <a:gd name="T3" fmla="*/ 176 h 176"/>
              <a:gd name="T4" fmla="*/ 3883 w 3883"/>
              <a:gd name="T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6">
                <a:moveTo>
                  <a:pt x="0" y="176"/>
                </a:moveTo>
                <a:lnTo>
                  <a:pt x="3883" y="176"/>
                </a:lnTo>
                <a:lnTo>
                  <a:pt x="3883" y="0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6523038" y="2184400"/>
            <a:ext cx="11541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文字标题</a:t>
            </a:r>
            <a:endParaRPr lang="zh-CN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Rectangle 11"/>
          <p:cNvSpPr>
            <a:spLocks noChangeArrowheads="1"/>
          </p:cNvSpPr>
          <p:nvPr/>
        </p:nvSpPr>
        <p:spPr bwMode="auto">
          <a:xfrm>
            <a:off x="6523038" y="3262313"/>
            <a:ext cx="11541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文字标题</a:t>
            </a:r>
            <a:endParaRPr lang="zh-CN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 Box 65"/>
          <p:cNvSpPr txBox="1">
            <a:spLocks noChangeArrowheads="1"/>
          </p:cNvSpPr>
          <p:nvPr/>
        </p:nvSpPr>
        <p:spPr bwMode="auto">
          <a:xfrm>
            <a:off x="877888" y="1751013"/>
            <a:ext cx="36703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单击添加标题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endParaRPr lang="zh-CN" altLang="en-US" sz="8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77" name="Text Box 65"/>
          <p:cNvSpPr txBox="1">
            <a:spLocks noChangeArrowheads="1"/>
          </p:cNvSpPr>
          <p:nvPr/>
        </p:nvSpPr>
        <p:spPr bwMode="auto">
          <a:xfrm>
            <a:off x="877888" y="3405188"/>
            <a:ext cx="36703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1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单击添加标题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endParaRPr lang="zh-CN" altLang="en-US" sz="8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78" name="Freeform 103"/>
          <p:cNvSpPr>
            <a:spLocks noEditPoints="1" noChangeArrowheads="1"/>
          </p:cNvSpPr>
          <p:nvPr/>
        </p:nvSpPr>
        <p:spPr bwMode="auto">
          <a:xfrm>
            <a:off x="6838950" y="2533650"/>
            <a:ext cx="465138" cy="358775"/>
          </a:xfrm>
          <a:custGeom>
            <a:avLst/>
            <a:gdLst>
              <a:gd name="T0" fmla="*/ 33 w 97"/>
              <a:gd name="T1" fmla="*/ 75 h 75"/>
              <a:gd name="T2" fmla="*/ 44 w 97"/>
              <a:gd name="T3" fmla="*/ 75 h 75"/>
              <a:gd name="T4" fmla="*/ 47 w 97"/>
              <a:gd name="T5" fmla="*/ 73 h 75"/>
              <a:gd name="T6" fmla="*/ 47 w 97"/>
              <a:gd name="T7" fmla="*/ 49 h 75"/>
              <a:gd name="T8" fmla="*/ 39 w 97"/>
              <a:gd name="T9" fmla="*/ 45 h 75"/>
              <a:gd name="T10" fmla="*/ 30 w 97"/>
              <a:gd name="T11" fmla="*/ 50 h 75"/>
              <a:gd name="T12" fmla="*/ 30 w 97"/>
              <a:gd name="T13" fmla="*/ 73 h 75"/>
              <a:gd name="T14" fmla="*/ 33 w 97"/>
              <a:gd name="T15" fmla="*/ 75 h 75"/>
              <a:gd name="T16" fmla="*/ 0 w 97"/>
              <a:gd name="T17" fmla="*/ 49 h 75"/>
              <a:gd name="T18" fmla="*/ 37 w 97"/>
              <a:gd name="T19" fmla="*/ 28 h 75"/>
              <a:gd name="T20" fmla="*/ 39 w 97"/>
              <a:gd name="T21" fmla="*/ 26 h 75"/>
              <a:gd name="T22" fmla="*/ 41 w 97"/>
              <a:gd name="T23" fmla="*/ 28 h 75"/>
              <a:gd name="T24" fmla="*/ 52 w 97"/>
              <a:gd name="T25" fmla="*/ 34 h 75"/>
              <a:gd name="T26" fmla="*/ 81 w 97"/>
              <a:gd name="T27" fmla="*/ 9 h 75"/>
              <a:gd name="T28" fmla="*/ 77 w 97"/>
              <a:gd name="T29" fmla="*/ 4 h 75"/>
              <a:gd name="T30" fmla="*/ 87 w 97"/>
              <a:gd name="T31" fmla="*/ 2 h 75"/>
              <a:gd name="T32" fmla="*/ 97 w 97"/>
              <a:gd name="T33" fmla="*/ 0 h 75"/>
              <a:gd name="T34" fmla="*/ 94 w 97"/>
              <a:gd name="T35" fmla="*/ 10 h 75"/>
              <a:gd name="T36" fmla="*/ 91 w 97"/>
              <a:gd name="T37" fmla="*/ 19 h 75"/>
              <a:gd name="T38" fmla="*/ 87 w 97"/>
              <a:gd name="T39" fmla="*/ 15 h 75"/>
              <a:gd name="T40" fmla="*/ 55 w 97"/>
              <a:gd name="T41" fmla="*/ 42 h 75"/>
              <a:gd name="T42" fmla="*/ 53 w 97"/>
              <a:gd name="T43" fmla="*/ 44 h 75"/>
              <a:gd name="T44" fmla="*/ 50 w 97"/>
              <a:gd name="T45" fmla="*/ 43 h 75"/>
              <a:gd name="T46" fmla="*/ 39 w 97"/>
              <a:gd name="T47" fmla="*/ 36 h 75"/>
              <a:gd name="T48" fmla="*/ 5 w 97"/>
              <a:gd name="T49" fmla="*/ 57 h 75"/>
              <a:gd name="T50" fmla="*/ 0 w 97"/>
              <a:gd name="T51" fmla="*/ 49 h 75"/>
              <a:gd name="T52" fmla="*/ 10 w 97"/>
              <a:gd name="T53" fmla="*/ 75 h 75"/>
              <a:gd name="T54" fmla="*/ 21 w 97"/>
              <a:gd name="T55" fmla="*/ 75 h 75"/>
              <a:gd name="T56" fmla="*/ 23 w 97"/>
              <a:gd name="T57" fmla="*/ 73 h 75"/>
              <a:gd name="T58" fmla="*/ 23 w 97"/>
              <a:gd name="T59" fmla="*/ 54 h 75"/>
              <a:gd name="T60" fmla="*/ 7 w 97"/>
              <a:gd name="T61" fmla="*/ 64 h 75"/>
              <a:gd name="T62" fmla="*/ 7 w 97"/>
              <a:gd name="T63" fmla="*/ 73 h 75"/>
              <a:gd name="T64" fmla="*/ 10 w 97"/>
              <a:gd name="T65" fmla="*/ 75 h 75"/>
              <a:gd name="T66" fmla="*/ 56 w 97"/>
              <a:gd name="T67" fmla="*/ 75 h 75"/>
              <a:gd name="T68" fmla="*/ 67 w 97"/>
              <a:gd name="T69" fmla="*/ 75 h 75"/>
              <a:gd name="T70" fmla="*/ 70 w 97"/>
              <a:gd name="T71" fmla="*/ 73 h 75"/>
              <a:gd name="T72" fmla="*/ 70 w 97"/>
              <a:gd name="T73" fmla="*/ 39 h 75"/>
              <a:gd name="T74" fmla="*/ 70 w 97"/>
              <a:gd name="T75" fmla="*/ 39 h 75"/>
              <a:gd name="T76" fmla="*/ 54 w 97"/>
              <a:gd name="T77" fmla="*/ 53 h 75"/>
              <a:gd name="T78" fmla="*/ 53 w 97"/>
              <a:gd name="T79" fmla="*/ 52 h 75"/>
              <a:gd name="T80" fmla="*/ 53 w 97"/>
              <a:gd name="T81" fmla="*/ 73 h 75"/>
              <a:gd name="T82" fmla="*/ 56 w 97"/>
              <a:gd name="T83" fmla="*/ 75 h 75"/>
              <a:gd name="T84" fmla="*/ 79 w 97"/>
              <a:gd name="T85" fmla="*/ 75 h 75"/>
              <a:gd name="T86" fmla="*/ 90 w 97"/>
              <a:gd name="T87" fmla="*/ 75 h 75"/>
              <a:gd name="T88" fmla="*/ 93 w 97"/>
              <a:gd name="T89" fmla="*/ 73 h 75"/>
              <a:gd name="T90" fmla="*/ 93 w 97"/>
              <a:gd name="T91" fmla="*/ 32 h 75"/>
              <a:gd name="T92" fmla="*/ 86 w 97"/>
              <a:gd name="T93" fmla="*/ 24 h 75"/>
              <a:gd name="T94" fmla="*/ 77 w 97"/>
              <a:gd name="T95" fmla="*/ 33 h 75"/>
              <a:gd name="T96" fmla="*/ 77 w 97"/>
              <a:gd name="T97" fmla="*/ 73 h 75"/>
              <a:gd name="T98" fmla="*/ 79 w 97"/>
              <a:gd name="T99" fmla="*/ 75 h 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7"/>
              <a:gd name="T151" fmla="*/ 0 h 75"/>
              <a:gd name="T152" fmla="*/ 97 w 97"/>
              <a:gd name="T153" fmla="*/ 75 h 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7" h="75">
                <a:moveTo>
                  <a:pt x="33" y="75"/>
                </a:moveTo>
                <a:cubicBezTo>
                  <a:pt x="37" y="75"/>
                  <a:pt x="40" y="75"/>
                  <a:pt x="44" y="75"/>
                </a:cubicBezTo>
                <a:cubicBezTo>
                  <a:pt x="45" y="75"/>
                  <a:pt x="47" y="74"/>
                  <a:pt x="47" y="73"/>
                </a:cubicBezTo>
                <a:cubicBezTo>
                  <a:pt x="47" y="49"/>
                  <a:pt x="47" y="49"/>
                  <a:pt x="47" y="49"/>
                </a:cubicBezTo>
                <a:cubicBezTo>
                  <a:pt x="39" y="45"/>
                  <a:pt x="39" y="45"/>
                  <a:pt x="39" y="45"/>
                </a:cubicBezTo>
                <a:cubicBezTo>
                  <a:pt x="30" y="50"/>
                  <a:pt x="30" y="50"/>
                  <a:pt x="30" y="50"/>
                </a:cubicBezTo>
                <a:cubicBezTo>
                  <a:pt x="30" y="73"/>
                  <a:pt x="30" y="73"/>
                  <a:pt x="30" y="73"/>
                </a:cubicBezTo>
                <a:cubicBezTo>
                  <a:pt x="30" y="74"/>
                  <a:pt x="31" y="75"/>
                  <a:pt x="33" y="75"/>
                </a:cubicBezTo>
                <a:close/>
                <a:moveTo>
                  <a:pt x="0" y="49"/>
                </a:moveTo>
                <a:cubicBezTo>
                  <a:pt x="37" y="28"/>
                  <a:pt x="37" y="28"/>
                  <a:pt x="37" y="28"/>
                </a:cubicBezTo>
                <a:cubicBezTo>
                  <a:pt x="39" y="26"/>
                  <a:pt x="39" y="26"/>
                  <a:pt x="39" y="26"/>
                </a:cubicBezTo>
                <a:cubicBezTo>
                  <a:pt x="41" y="28"/>
                  <a:pt x="41" y="28"/>
                  <a:pt x="41" y="28"/>
                </a:cubicBezTo>
                <a:cubicBezTo>
                  <a:pt x="52" y="34"/>
                  <a:pt x="52" y="34"/>
                  <a:pt x="52" y="34"/>
                </a:cubicBezTo>
                <a:cubicBezTo>
                  <a:pt x="81" y="9"/>
                  <a:pt x="81" y="9"/>
                  <a:pt x="81" y="9"/>
                </a:cubicBezTo>
                <a:cubicBezTo>
                  <a:pt x="77" y="4"/>
                  <a:pt x="77" y="4"/>
                  <a:pt x="77" y="4"/>
                </a:cubicBezTo>
                <a:cubicBezTo>
                  <a:pt x="87" y="2"/>
                  <a:pt x="87" y="2"/>
                  <a:pt x="87" y="2"/>
                </a:cubicBezTo>
                <a:cubicBezTo>
                  <a:pt x="97" y="0"/>
                  <a:pt x="97" y="0"/>
                  <a:pt x="97" y="0"/>
                </a:cubicBezTo>
                <a:cubicBezTo>
                  <a:pt x="94" y="10"/>
                  <a:pt x="94" y="10"/>
                  <a:pt x="94" y="10"/>
                </a:cubicBezTo>
                <a:cubicBezTo>
                  <a:pt x="91" y="19"/>
                  <a:pt x="91" y="19"/>
                  <a:pt x="91" y="19"/>
                </a:cubicBezTo>
                <a:cubicBezTo>
                  <a:pt x="87" y="15"/>
                  <a:pt x="87" y="15"/>
                  <a:pt x="87" y="15"/>
                </a:cubicBezTo>
                <a:cubicBezTo>
                  <a:pt x="55" y="42"/>
                  <a:pt x="55" y="42"/>
                  <a:pt x="55" y="42"/>
                </a:cubicBezTo>
                <a:cubicBezTo>
                  <a:pt x="53" y="44"/>
                  <a:pt x="53" y="44"/>
                  <a:pt x="53" y="44"/>
                </a:cubicBezTo>
                <a:cubicBezTo>
                  <a:pt x="50" y="43"/>
                  <a:pt x="50" y="43"/>
                  <a:pt x="50" y="43"/>
                </a:cubicBezTo>
                <a:cubicBezTo>
                  <a:pt x="39" y="36"/>
                  <a:pt x="39" y="36"/>
                  <a:pt x="39" y="36"/>
                </a:cubicBezTo>
                <a:cubicBezTo>
                  <a:pt x="5" y="57"/>
                  <a:pt x="5" y="57"/>
                  <a:pt x="5" y="57"/>
                </a:cubicBezTo>
                <a:cubicBezTo>
                  <a:pt x="0" y="49"/>
                  <a:pt x="0" y="49"/>
                  <a:pt x="0" y="49"/>
                </a:cubicBezTo>
                <a:close/>
                <a:moveTo>
                  <a:pt x="10" y="75"/>
                </a:moveTo>
                <a:cubicBezTo>
                  <a:pt x="21" y="75"/>
                  <a:pt x="21" y="75"/>
                  <a:pt x="21" y="75"/>
                </a:cubicBezTo>
                <a:cubicBezTo>
                  <a:pt x="22" y="75"/>
                  <a:pt x="23" y="74"/>
                  <a:pt x="23" y="73"/>
                </a:cubicBezTo>
                <a:cubicBezTo>
                  <a:pt x="23" y="54"/>
                  <a:pt x="23" y="54"/>
                  <a:pt x="23" y="5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73"/>
                  <a:pt x="7" y="73"/>
                  <a:pt x="7" y="73"/>
                </a:cubicBezTo>
                <a:cubicBezTo>
                  <a:pt x="7" y="74"/>
                  <a:pt x="8" y="75"/>
                  <a:pt x="10" y="75"/>
                </a:cubicBezTo>
                <a:close/>
                <a:moveTo>
                  <a:pt x="56" y="75"/>
                </a:moveTo>
                <a:cubicBezTo>
                  <a:pt x="60" y="75"/>
                  <a:pt x="63" y="75"/>
                  <a:pt x="67" y="75"/>
                </a:cubicBezTo>
                <a:cubicBezTo>
                  <a:pt x="69" y="75"/>
                  <a:pt x="70" y="74"/>
                  <a:pt x="70" y="73"/>
                </a:cubicBezTo>
                <a:cubicBezTo>
                  <a:pt x="70" y="62"/>
                  <a:pt x="70" y="50"/>
                  <a:pt x="70" y="39"/>
                </a:cubicBezTo>
                <a:cubicBezTo>
                  <a:pt x="70" y="39"/>
                  <a:pt x="70" y="39"/>
                  <a:pt x="70" y="39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73"/>
                  <a:pt x="53" y="73"/>
                  <a:pt x="53" y="73"/>
                </a:cubicBezTo>
                <a:cubicBezTo>
                  <a:pt x="53" y="74"/>
                  <a:pt x="55" y="75"/>
                  <a:pt x="56" y="75"/>
                </a:cubicBezTo>
                <a:close/>
                <a:moveTo>
                  <a:pt x="79" y="75"/>
                </a:moveTo>
                <a:cubicBezTo>
                  <a:pt x="90" y="75"/>
                  <a:pt x="90" y="75"/>
                  <a:pt x="90" y="75"/>
                </a:cubicBezTo>
                <a:cubicBezTo>
                  <a:pt x="92" y="75"/>
                  <a:pt x="93" y="74"/>
                  <a:pt x="93" y="73"/>
                </a:cubicBezTo>
                <a:cubicBezTo>
                  <a:pt x="93" y="32"/>
                  <a:pt x="93" y="32"/>
                  <a:pt x="93" y="32"/>
                </a:cubicBezTo>
                <a:cubicBezTo>
                  <a:pt x="86" y="24"/>
                  <a:pt x="86" y="24"/>
                  <a:pt x="86" y="24"/>
                </a:cubicBezTo>
                <a:cubicBezTo>
                  <a:pt x="77" y="33"/>
                  <a:pt x="77" y="33"/>
                  <a:pt x="77" y="33"/>
                </a:cubicBezTo>
                <a:cubicBezTo>
                  <a:pt x="77" y="73"/>
                  <a:pt x="77" y="73"/>
                  <a:pt x="77" y="73"/>
                </a:cubicBezTo>
                <a:cubicBezTo>
                  <a:pt x="77" y="74"/>
                  <a:pt x="78" y="75"/>
                  <a:pt x="79" y="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79" name="Freeform 33"/>
          <p:cNvSpPr>
            <a:spLocks noEditPoints="1" noChangeArrowheads="1"/>
          </p:cNvSpPr>
          <p:nvPr/>
        </p:nvSpPr>
        <p:spPr bwMode="auto">
          <a:xfrm>
            <a:off x="6899275" y="3673475"/>
            <a:ext cx="412750" cy="266700"/>
          </a:xfrm>
          <a:custGeom>
            <a:avLst/>
            <a:gdLst>
              <a:gd name="T0" fmla="*/ 13 w 94"/>
              <a:gd name="T1" fmla="*/ 0 h 61"/>
              <a:gd name="T2" fmla="*/ 82 w 94"/>
              <a:gd name="T3" fmla="*/ 0 h 61"/>
              <a:gd name="T4" fmla="*/ 89 w 94"/>
              <a:gd name="T5" fmla="*/ 2 h 61"/>
              <a:gd name="T6" fmla="*/ 47 w 94"/>
              <a:gd name="T7" fmla="*/ 33 h 61"/>
              <a:gd name="T8" fmla="*/ 6 w 94"/>
              <a:gd name="T9" fmla="*/ 2 h 61"/>
              <a:gd name="T10" fmla="*/ 13 w 94"/>
              <a:gd name="T11" fmla="*/ 0 h 61"/>
              <a:gd name="T12" fmla="*/ 94 w 94"/>
              <a:gd name="T13" fmla="*/ 9 h 61"/>
              <a:gd name="T14" fmla="*/ 67 w 94"/>
              <a:gd name="T15" fmla="*/ 29 h 61"/>
              <a:gd name="T16" fmla="*/ 93 w 94"/>
              <a:gd name="T17" fmla="*/ 53 h 61"/>
              <a:gd name="T18" fmla="*/ 94 w 94"/>
              <a:gd name="T19" fmla="*/ 48 h 61"/>
              <a:gd name="T20" fmla="*/ 94 w 94"/>
              <a:gd name="T21" fmla="*/ 12 h 61"/>
              <a:gd name="T22" fmla="*/ 94 w 94"/>
              <a:gd name="T23" fmla="*/ 9 h 61"/>
              <a:gd name="T24" fmla="*/ 87 w 94"/>
              <a:gd name="T25" fmla="*/ 60 h 61"/>
              <a:gd name="T26" fmla="*/ 82 w 94"/>
              <a:gd name="T27" fmla="*/ 61 h 61"/>
              <a:gd name="T28" fmla="*/ 13 w 94"/>
              <a:gd name="T29" fmla="*/ 61 h 61"/>
              <a:gd name="T30" fmla="*/ 6 w 94"/>
              <a:gd name="T31" fmla="*/ 59 h 61"/>
              <a:gd name="T32" fmla="*/ 34 w 94"/>
              <a:gd name="T33" fmla="*/ 34 h 61"/>
              <a:gd name="T34" fmla="*/ 44 w 94"/>
              <a:gd name="T35" fmla="*/ 42 h 61"/>
              <a:gd name="T36" fmla="*/ 47 w 94"/>
              <a:gd name="T37" fmla="*/ 44 h 61"/>
              <a:gd name="T38" fmla="*/ 50 w 94"/>
              <a:gd name="T39" fmla="*/ 42 h 61"/>
              <a:gd name="T40" fmla="*/ 60 w 94"/>
              <a:gd name="T41" fmla="*/ 35 h 61"/>
              <a:gd name="T42" fmla="*/ 87 w 94"/>
              <a:gd name="T43" fmla="*/ 60 h 61"/>
              <a:gd name="T44" fmla="*/ 1 w 94"/>
              <a:gd name="T45" fmla="*/ 52 h 61"/>
              <a:gd name="T46" fmla="*/ 27 w 94"/>
              <a:gd name="T47" fmla="*/ 29 h 61"/>
              <a:gd name="T48" fmla="*/ 1 w 94"/>
              <a:gd name="T49" fmla="*/ 9 h 61"/>
              <a:gd name="T50" fmla="*/ 0 w 94"/>
              <a:gd name="T51" fmla="*/ 12 h 61"/>
              <a:gd name="T52" fmla="*/ 0 w 94"/>
              <a:gd name="T53" fmla="*/ 48 h 61"/>
              <a:gd name="T54" fmla="*/ 1 w 94"/>
              <a:gd name="T55" fmla="*/ 52 h 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4"/>
              <a:gd name="T85" fmla="*/ 0 h 61"/>
              <a:gd name="T86" fmla="*/ 94 w 94"/>
              <a:gd name="T87" fmla="*/ 61 h 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4" h="61">
                <a:moveTo>
                  <a:pt x="13" y="0"/>
                </a:moveTo>
                <a:cubicBezTo>
                  <a:pt x="82" y="0"/>
                  <a:pt x="82" y="0"/>
                  <a:pt x="82" y="0"/>
                </a:cubicBezTo>
                <a:cubicBezTo>
                  <a:pt x="84" y="0"/>
                  <a:pt x="87" y="1"/>
                  <a:pt x="89" y="2"/>
                </a:cubicBezTo>
                <a:cubicBezTo>
                  <a:pt x="47" y="33"/>
                  <a:pt x="47" y="33"/>
                  <a:pt x="47" y="33"/>
                </a:cubicBezTo>
                <a:cubicBezTo>
                  <a:pt x="6" y="2"/>
                  <a:pt x="6" y="2"/>
                  <a:pt x="6" y="2"/>
                </a:cubicBezTo>
                <a:cubicBezTo>
                  <a:pt x="8" y="1"/>
                  <a:pt x="10" y="0"/>
                  <a:pt x="13" y="0"/>
                </a:cubicBezTo>
                <a:close/>
                <a:moveTo>
                  <a:pt x="94" y="9"/>
                </a:moveTo>
                <a:cubicBezTo>
                  <a:pt x="67" y="29"/>
                  <a:pt x="67" y="29"/>
                  <a:pt x="67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94" y="52"/>
                  <a:pt x="94" y="50"/>
                  <a:pt x="94" y="48"/>
                </a:cubicBezTo>
                <a:cubicBezTo>
                  <a:pt x="94" y="12"/>
                  <a:pt x="94" y="12"/>
                  <a:pt x="94" y="12"/>
                </a:cubicBezTo>
                <a:cubicBezTo>
                  <a:pt x="94" y="11"/>
                  <a:pt x="94" y="10"/>
                  <a:pt x="94" y="9"/>
                </a:cubicBezTo>
                <a:close/>
                <a:moveTo>
                  <a:pt x="87" y="60"/>
                </a:moveTo>
                <a:cubicBezTo>
                  <a:pt x="85" y="60"/>
                  <a:pt x="84" y="61"/>
                  <a:pt x="82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10" y="61"/>
                  <a:pt x="8" y="60"/>
                  <a:pt x="6" y="59"/>
                </a:cubicBezTo>
                <a:cubicBezTo>
                  <a:pt x="34" y="34"/>
                  <a:pt x="34" y="34"/>
                  <a:pt x="34" y="34"/>
                </a:cubicBezTo>
                <a:cubicBezTo>
                  <a:pt x="44" y="42"/>
                  <a:pt x="44" y="42"/>
                  <a:pt x="44" y="42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42"/>
                  <a:pt x="50" y="42"/>
                  <a:pt x="50" y="42"/>
                </a:cubicBezTo>
                <a:cubicBezTo>
                  <a:pt x="60" y="35"/>
                  <a:pt x="60" y="35"/>
                  <a:pt x="60" y="35"/>
                </a:cubicBezTo>
                <a:cubicBezTo>
                  <a:pt x="87" y="60"/>
                  <a:pt x="87" y="60"/>
                  <a:pt x="87" y="60"/>
                </a:cubicBezTo>
                <a:close/>
                <a:moveTo>
                  <a:pt x="1" y="52"/>
                </a:moveTo>
                <a:cubicBezTo>
                  <a:pt x="27" y="29"/>
                  <a:pt x="27" y="29"/>
                  <a:pt x="27" y="29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9"/>
                  <a:pt x="0" y="51"/>
                  <a:pt x="1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80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今年工作完成情况 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1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82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3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4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5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6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gallery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utoUpdateAnimBg="0"/>
      <p:bldP spid="75" grpId="0" autoUpdateAnimBg="0"/>
      <p:bldP spid="76" grpId="0" autoUpdateAnimBg="0"/>
      <p:bldP spid="77" grpId="0" autoUpdateAnimBg="0"/>
      <p:bldP spid="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"/>
          <p:cNvGrpSpPr>
            <a:grpSpLocks/>
          </p:cNvGrpSpPr>
          <p:nvPr/>
        </p:nvGrpSpPr>
        <p:grpSpPr bwMode="auto">
          <a:xfrm>
            <a:off x="1696641" y="2085975"/>
            <a:ext cx="5750719" cy="1485900"/>
            <a:chOff x="0" y="0"/>
            <a:chExt cx="7667313" cy="1982012"/>
          </a:xfrm>
        </p:grpSpPr>
        <p:grpSp>
          <p:nvGrpSpPr>
            <p:cNvPr id="39" name="组合 25"/>
            <p:cNvGrpSpPr>
              <a:grpSpLocks/>
            </p:cNvGrpSpPr>
            <p:nvPr/>
          </p:nvGrpSpPr>
          <p:grpSpPr bwMode="auto">
            <a:xfrm>
              <a:off x="0" y="0"/>
              <a:ext cx="694462" cy="496113"/>
              <a:chOff x="0" y="0"/>
              <a:chExt cx="570466" cy="407532"/>
            </a:xfrm>
          </p:grpSpPr>
          <p:sp>
            <p:nvSpPr>
              <p:cNvPr id="59" name="菱形 45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泪滴形 46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" name="泪滴形 47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2" name="菱形 48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0" name="直接连接符 26"/>
            <p:cNvCxnSpPr>
              <a:cxnSpLocks noChangeShapeType="1"/>
            </p:cNvCxnSpPr>
            <p:nvPr/>
          </p:nvCxnSpPr>
          <p:spPr bwMode="auto">
            <a:xfrm>
              <a:off x="673780" y="271752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1" name="组合 27"/>
            <p:cNvGrpSpPr>
              <a:grpSpLocks/>
            </p:cNvGrpSpPr>
            <p:nvPr/>
          </p:nvGrpSpPr>
          <p:grpSpPr bwMode="auto">
            <a:xfrm>
              <a:off x="0" y="1485899"/>
              <a:ext cx="694462" cy="496113"/>
              <a:chOff x="0" y="0"/>
              <a:chExt cx="570466" cy="407532"/>
            </a:xfrm>
          </p:grpSpPr>
          <p:sp>
            <p:nvSpPr>
              <p:cNvPr id="55" name="菱形 41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泪滴形 42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7" name="泪滴形 43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8" name="菱形 44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2" name="组合 28"/>
            <p:cNvGrpSpPr>
              <a:grpSpLocks/>
            </p:cNvGrpSpPr>
            <p:nvPr/>
          </p:nvGrpSpPr>
          <p:grpSpPr bwMode="auto">
            <a:xfrm>
              <a:off x="6972851" y="1485899"/>
              <a:ext cx="694462" cy="496113"/>
              <a:chOff x="0" y="0"/>
              <a:chExt cx="570466" cy="407532"/>
            </a:xfrm>
          </p:grpSpPr>
          <p:sp>
            <p:nvSpPr>
              <p:cNvPr id="51" name="菱形 37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泪滴形 38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3" name="泪滴形 39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4" name="菱形 40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3" name="直接连接符 29"/>
            <p:cNvCxnSpPr>
              <a:cxnSpLocks noChangeShapeType="1"/>
            </p:cNvCxnSpPr>
            <p:nvPr/>
          </p:nvCxnSpPr>
          <p:spPr bwMode="auto">
            <a:xfrm>
              <a:off x="673780" y="1732188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4" name="组合 30"/>
            <p:cNvGrpSpPr>
              <a:grpSpLocks/>
            </p:cNvGrpSpPr>
            <p:nvPr/>
          </p:nvGrpSpPr>
          <p:grpSpPr bwMode="auto">
            <a:xfrm>
              <a:off x="6962106" y="0"/>
              <a:ext cx="694462" cy="496113"/>
              <a:chOff x="0" y="0"/>
              <a:chExt cx="570466" cy="407532"/>
            </a:xfrm>
          </p:grpSpPr>
          <p:sp>
            <p:nvSpPr>
              <p:cNvPr id="47" name="菱形 33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泪滴形 34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9" name="泪滴形 35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0" name="菱形 36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5" name="直接连接符 31"/>
            <p:cNvCxnSpPr>
              <a:cxnSpLocks noChangeShapeType="1"/>
            </p:cNvCxnSpPr>
            <p:nvPr/>
          </p:nvCxnSpPr>
          <p:spPr bwMode="auto">
            <a:xfrm>
              <a:off x="354154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直接连接符 32"/>
            <p:cNvCxnSpPr>
              <a:cxnSpLocks noChangeShapeType="1"/>
            </p:cNvCxnSpPr>
            <p:nvPr/>
          </p:nvCxnSpPr>
          <p:spPr bwMode="auto">
            <a:xfrm>
              <a:off x="7316260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3" name="文本框 49"/>
          <p:cNvSpPr txBox="1">
            <a:spLocks noChangeArrowheads="1"/>
          </p:cNvSpPr>
          <p:nvPr/>
        </p:nvSpPr>
        <p:spPr bwMode="auto">
          <a:xfrm>
            <a:off x="2402681" y="2533650"/>
            <a:ext cx="4338638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文本框 51"/>
          <p:cNvSpPr txBox="1">
            <a:spLocks noChangeArrowheads="1"/>
          </p:cNvSpPr>
          <p:nvPr/>
        </p:nvSpPr>
        <p:spPr bwMode="auto">
          <a:xfrm>
            <a:off x="3494706" y="1495336"/>
            <a:ext cx="20686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第三部分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09057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1036638" y="1038225"/>
            <a:ext cx="3516312" cy="3659188"/>
            <a:chOff x="839089" y="1015825"/>
            <a:chExt cx="4688114" cy="4877531"/>
          </a:xfrm>
        </p:grpSpPr>
        <p:grpSp>
          <p:nvGrpSpPr>
            <p:cNvPr id="64" name="组合 4"/>
            <p:cNvGrpSpPr>
              <a:grpSpLocks/>
            </p:cNvGrpSpPr>
            <p:nvPr/>
          </p:nvGrpSpPr>
          <p:grpSpPr bwMode="auto">
            <a:xfrm rot="-297887">
              <a:off x="2313380" y="1015825"/>
              <a:ext cx="1482151" cy="1487649"/>
              <a:chOff x="3130077" y="1143064"/>
              <a:chExt cx="1735225" cy="1741663"/>
            </a:xfrm>
          </p:grpSpPr>
          <p:cxnSp>
            <p:nvCxnSpPr>
              <p:cNvPr id="66" name="直接连接符 65"/>
              <p:cNvCxnSpPr>
                <a:endCxn id="68" idx="3"/>
              </p:cNvCxnSpPr>
              <p:nvPr/>
            </p:nvCxnSpPr>
            <p:spPr>
              <a:xfrm rot="297887" flipV="1">
                <a:off x="3130693" y="2229711"/>
                <a:ext cx="810282" cy="569797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直接连接符 66"/>
              <p:cNvCxnSpPr>
                <a:stCxn id="68" idx="5"/>
              </p:cNvCxnSpPr>
              <p:nvPr/>
            </p:nvCxnSpPr>
            <p:spPr>
              <a:xfrm rot="297887">
                <a:off x="4141275" y="2296341"/>
                <a:ext cx="723553" cy="587138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68" name="椭圆 8"/>
              <p:cNvSpPr>
                <a:spLocks noChangeArrowheads="1"/>
              </p:cNvSpPr>
              <p:nvPr/>
            </p:nvSpPr>
            <p:spPr bwMode="auto">
              <a:xfrm>
                <a:off x="3920179" y="1143064"/>
                <a:ext cx="290506" cy="1317397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9pPr>
              </a:lstStyle>
              <a:p>
                <a:pPr algn="ctr" eaLnBrk="1" hangingPunct="1"/>
                <a:endParaRPr lang="zh-CN" altLang="en-US" sz="33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5" name="矩形 64"/>
            <p:cNvSpPr/>
            <p:nvPr/>
          </p:nvSpPr>
          <p:spPr>
            <a:xfrm>
              <a:off x="839089" y="2463214"/>
              <a:ext cx="4688114" cy="3430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68"/>
          <p:cNvSpPr>
            <a:spLocks noChangeArrowheads="1"/>
          </p:cNvSpPr>
          <p:nvPr/>
        </p:nvSpPr>
        <p:spPr bwMode="auto">
          <a:xfrm>
            <a:off x="1195388" y="2551113"/>
            <a:ext cx="3119437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亮亮图文旗舰店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https://liangliangtuwen.tmall.com</a:t>
            </a:r>
            <a:endParaRPr lang="en-US" altLang="zh-CN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矩形 69"/>
          <p:cNvSpPr>
            <a:spLocks noChangeArrowheads="1"/>
          </p:cNvSpPr>
          <p:nvPr/>
        </p:nvSpPr>
        <p:spPr bwMode="auto">
          <a:xfrm>
            <a:off x="1195388" y="3479800"/>
            <a:ext cx="3119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en-US" altLang="zh-CN" sz="1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1" name="组合 70"/>
          <p:cNvGrpSpPr>
            <a:grpSpLocks/>
          </p:cNvGrpSpPr>
          <p:nvPr/>
        </p:nvGrpSpPr>
        <p:grpSpPr bwMode="auto">
          <a:xfrm>
            <a:off x="5283200" y="1192213"/>
            <a:ext cx="2601913" cy="2855912"/>
            <a:chOff x="6502470" y="1193017"/>
            <a:chExt cx="3467440" cy="3807479"/>
          </a:xfrm>
        </p:grpSpPr>
        <p:grpSp>
          <p:nvGrpSpPr>
            <p:cNvPr id="72" name="组合 12"/>
            <p:cNvGrpSpPr>
              <a:grpSpLocks/>
            </p:cNvGrpSpPr>
            <p:nvPr/>
          </p:nvGrpSpPr>
          <p:grpSpPr bwMode="auto">
            <a:xfrm rot="-297887">
              <a:off x="7513178" y="1193017"/>
              <a:ext cx="1250297" cy="1304594"/>
              <a:chOff x="3103525" y="996074"/>
              <a:chExt cx="1790434" cy="1868188"/>
            </a:xfrm>
          </p:grpSpPr>
          <p:cxnSp>
            <p:nvCxnSpPr>
              <p:cNvPr id="74" name="直接连接符 73"/>
              <p:cNvCxnSpPr>
                <a:endCxn id="76" idx="3"/>
              </p:cNvCxnSpPr>
              <p:nvPr/>
            </p:nvCxnSpPr>
            <p:spPr>
              <a:xfrm rot="297887" flipV="1">
                <a:off x="3103298" y="2330272"/>
                <a:ext cx="842209" cy="442491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5" name="直接连接符 74"/>
              <p:cNvCxnSpPr>
                <a:stCxn id="76" idx="5"/>
              </p:cNvCxnSpPr>
              <p:nvPr/>
            </p:nvCxnSpPr>
            <p:spPr>
              <a:xfrm rot="297887">
                <a:off x="4145266" y="2401567"/>
                <a:ext cx="748293" cy="460676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6" name="椭圆 16"/>
              <p:cNvSpPr>
                <a:spLocks noChangeArrowheads="1"/>
              </p:cNvSpPr>
              <p:nvPr/>
            </p:nvSpPr>
            <p:spPr bwMode="auto">
              <a:xfrm>
                <a:off x="3920179" y="996074"/>
                <a:ext cx="290507" cy="161138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itchFamily="2" charset="-122"/>
                    <a:ea typeface="方正正黑简体" pitchFamily="2" charset="-122"/>
                  </a:defRPr>
                </a:lvl9pPr>
              </a:lstStyle>
              <a:p>
                <a:pPr algn="ctr" eaLnBrk="1" hangingPunct="1"/>
                <a:endParaRPr lang="zh-CN" altLang="en-US" sz="33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6502470" y="2464998"/>
              <a:ext cx="3467440" cy="25354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5434013" y="2416175"/>
            <a:ext cx="23002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endParaRPr lang="en-US" altLang="zh-CN" sz="11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9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80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2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3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4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7311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7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4206875" y="2136775"/>
            <a:ext cx="706438" cy="706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>
            <a:grpSpLocks/>
          </p:cNvGrpSpPr>
          <p:nvPr/>
        </p:nvGrpSpPr>
        <p:grpSpPr bwMode="auto">
          <a:xfrm>
            <a:off x="1200150" y="1277937"/>
            <a:ext cx="2698750" cy="1218768"/>
            <a:chOff x="1212260" y="1394385"/>
            <a:chExt cx="2699790" cy="1218916"/>
          </a:xfrm>
        </p:grpSpPr>
        <p:sp>
          <p:nvSpPr>
            <p:cNvPr id="38" name="TextBox 12"/>
            <p:cNvSpPr txBox="1"/>
            <p:nvPr/>
          </p:nvSpPr>
          <p:spPr>
            <a:xfrm>
              <a:off x="1212260" y="1745266"/>
              <a:ext cx="2699790" cy="8680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4213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liangliangtuwen.tmall.com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1682144" y="1394385"/>
              <a:ext cx="20398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r" eaLnBrk="1" hangingPunct="1"/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添加标题一</a:t>
              </a:r>
            </a:p>
          </p:txBody>
        </p:sp>
      </p:grpSp>
      <p:grpSp>
        <p:nvGrpSpPr>
          <p:cNvPr id="40" name="组合 39"/>
          <p:cNvGrpSpPr>
            <a:grpSpLocks/>
          </p:cNvGrpSpPr>
          <p:nvPr/>
        </p:nvGrpSpPr>
        <p:grpSpPr bwMode="auto">
          <a:xfrm>
            <a:off x="5159375" y="1290638"/>
            <a:ext cx="2760663" cy="1422400"/>
            <a:chOff x="5171954" y="1407576"/>
            <a:chExt cx="2759786" cy="1421801"/>
          </a:xfrm>
        </p:grpSpPr>
        <p:sp>
          <p:nvSpPr>
            <p:cNvPr id="41" name="TextBox 14"/>
            <p:cNvSpPr txBox="1">
              <a:spLocks noChangeArrowheads="1"/>
            </p:cNvSpPr>
            <p:nvPr/>
          </p:nvSpPr>
          <p:spPr bwMode="auto">
            <a:xfrm>
              <a:off x="5171954" y="1407576"/>
              <a:ext cx="20398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添加标题二</a:t>
              </a:r>
            </a:p>
          </p:txBody>
        </p:sp>
        <p:sp>
          <p:nvSpPr>
            <p:cNvPr id="42" name="TextBox 15"/>
            <p:cNvSpPr txBox="1"/>
            <p:nvPr/>
          </p:nvSpPr>
          <p:spPr>
            <a:xfrm>
              <a:off x="5189411" y="1767786"/>
              <a:ext cx="2742329" cy="10615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4213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1500188" y="3151188"/>
            <a:ext cx="2219325" cy="1190625"/>
            <a:chOff x="1512237" y="3294193"/>
            <a:chExt cx="2219829" cy="1189680"/>
          </a:xfrm>
        </p:grpSpPr>
        <p:sp>
          <p:nvSpPr>
            <p:cNvPr id="44" name="矩形 43"/>
            <p:cNvSpPr/>
            <p:nvPr/>
          </p:nvSpPr>
          <p:spPr>
            <a:xfrm>
              <a:off x="2144205" y="3294193"/>
              <a:ext cx="1584685" cy="188762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512237" y="3593992"/>
              <a:ext cx="2210302" cy="188763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931432" y="3920757"/>
              <a:ext cx="1800634" cy="188763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19"/>
            <p:cNvSpPr txBox="1"/>
            <p:nvPr/>
          </p:nvSpPr>
          <p:spPr>
            <a:xfrm>
              <a:off x="2409378" y="3294193"/>
              <a:ext cx="1113091" cy="218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对比数据一：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48" name="TextBox 20"/>
            <p:cNvSpPr txBox="1"/>
            <p:nvPr/>
          </p:nvSpPr>
          <p:spPr>
            <a:xfrm>
              <a:off x="2409378" y="3593992"/>
              <a:ext cx="1113091" cy="218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对比数据二：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49" name="TextBox 21"/>
            <p:cNvSpPr txBox="1"/>
            <p:nvPr/>
          </p:nvSpPr>
          <p:spPr>
            <a:xfrm>
              <a:off x="2409378" y="3925517"/>
              <a:ext cx="1113091" cy="218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对比数据三：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760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1786936" y="4260213"/>
              <a:ext cx="1945130" cy="188763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21"/>
            <p:cNvSpPr txBox="1"/>
            <p:nvPr/>
          </p:nvSpPr>
          <p:spPr>
            <a:xfrm>
              <a:off x="2409378" y="4264972"/>
              <a:ext cx="1113091" cy="218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对比数据四：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550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</p:grp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5280025" y="3155950"/>
            <a:ext cx="2219325" cy="1166813"/>
            <a:chOff x="5291943" y="3273646"/>
            <a:chExt cx="2219829" cy="1165404"/>
          </a:xfrm>
        </p:grpSpPr>
        <p:sp>
          <p:nvSpPr>
            <p:cNvPr id="53" name="矩形 52"/>
            <p:cNvSpPr/>
            <p:nvPr/>
          </p:nvSpPr>
          <p:spPr>
            <a:xfrm>
              <a:off x="5291943" y="3294259"/>
              <a:ext cx="1584685" cy="188684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301470" y="3593934"/>
              <a:ext cx="2210302" cy="18868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291943" y="3912636"/>
              <a:ext cx="1800634" cy="188684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301470" y="4221825"/>
              <a:ext cx="2053104" cy="18868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19"/>
            <p:cNvSpPr txBox="1"/>
            <p:nvPr/>
          </p:nvSpPr>
          <p:spPr>
            <a:xfrm>
              <a:off x="5507892" y="3273646"/>
              <a:ext cx="1113091" cy="2188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对比数据一：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5507892" y="3589178"/>
              <a:ext cx="1113091" cy="2203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对比数据二：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59" name="TextBox 21"/>
            <p:cNvSpPr txBox="1"/>
            <p:nvPr/>
          </p:nvSpPr>
          <p:spPr>
            <a:xfrm>
              <a:off x="5507892" y="3912636"/>
              <a:ext cx="1113091" cy="2188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对比数据三：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760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60" name="TextBox 21"/>
            <p:cNvSpPr txBox="1"/>
            <p:nvPr/>
          </p:nvSpPr>
          <p:spPr>
            <a:xfrm>
              <a:off x="5507892" y="4220240"/>
              <a:ext cx="1113091" cy="2188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对比数据四：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550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</p:grpSp>
      <p:sp>
        <p:nvSpPr>
          <p:cNvPr id="61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2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63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5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6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7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6666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箭头连接符 5"/>
          <p:cNvCxnSpPr>
            <a:cxnSpLocks noChangeShapeType="1"/>
          </p:cNvCxnSpPr>
          <p:nvPr/>
        </p:nvCxnSpPr>
        <p:spPr bwMode="auto">
          <a:xfrm>
            <a:off x="3713163" y="2595563"/>
            <a:ext cx="0" cy="5857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直接箭头连接符 6"/>
          <p:cNvCxnSpPr>
            <a:cxnSpLocks noChangeShapeType="1"/>
          </p:cNvCxnSpPr>
          <p:nvPr/>
        </p:nvCxnSpPr>
        <p:spPr bwMode="auto">
          <a:xfrm>
            <a:off x="6875463" y="2595563"/>
            <a:ext cx="0" cy="5857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直接箭头连接符 7"/>
          <p:cNvCxnSpPr>
            <a:cxnSpLocks noChangeShapeType="1"/>
          </p:cNvCxnSpPr>
          <p:nvPr/>
        </p:nvCxnSpPr>
        <p:spPr bwMode="auto">
          <a:xfrm>
            <a:off x="2132013" y="2595563"/>
            <a:ext cx="0" cy="5857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直接箭头连接符 8"/>
          <p:cNvCxnSpPr>
            <a:cxnSpLocks noChangeShapeType="1"/>
          </p:cNvCxnSpPr>
          <p:nvPr/>
        </p:nvCxnSpPr>
        <p:spPr bwMode="auto">
          <a:xfrm>
            <a:off x="5294313" y="2595563"/>
            <a:ext cx="0" cy="58578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环形箭头 27"/>
          <p:cNvSpPr/>
          <p:nvPr/>
        </p:nvSpPr>
        <p:spPr>
          <a:xfrm flipH="1">
            <a:off x="1493838" y="1433513"/>
            <a:ext cx="1277937" cy="12779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29" name="TextBox 31"/>
          <p:cNvSpPr txBox="1"/>
          <p:nvPr/>
        </p:nvSpPr>
        <p:spPr>
          <a:xfrm>
            <a:off x="1411288" y="3192463"/>
            <a:ext cx="1409700" cy="108426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0" name="环形箭头 29"/>
          <p:cNvSpPr/>
          <p:nvPr/>
        </p:nvSpPr>
        <p:spPr>
          <a:xfrm flipH="1">
            <a:off x="3074988" y="1433513"/>
            <a:ext cx="1277937" cy="12779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50" b="1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92438" y="3192463"/>
            <a:ext cx="1408112" cy="104457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2" name="环形箭头 31"/>
          <p:cNvSpPr/>
          <p:nvPr/>
        </p:nvSpPr>
        <p:spPr>
          <a:xfrm flipH="1">
            <a:off x="4656138" y="1433513"/>
            <a:ext cx="1276350" cy="12779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33" name="TextBox 31"/>
          <p:cNvSpPr txBox="1"/>
          <p:nvPr/>
        </p:nvSpPr>
        <p:spPr>
          <a:xfrm>
            <a:off x="4572000" y="3192463"/>
            <a:ext cx="1409700" cy="104457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4" name="环形箭头 33"/>
          <p:cNvSpPr/>
          <p:nvPr/>
        </p:nvSpPr>
        <p:spPr>
          <a:xfrm flipH="1">
            <a:off x="6235700" y="1433513"/>
            <a:ext cx="1277938" cy="12779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35" name="TextBox 31"/>
          <p:cNvSpPr txBox="1"/>
          <p:nvPr/>
        </p:nvSpPr>
        <p:spPr>
          <a:xfrm>
            <a:off x="6153150" y="3192463"/>
            <a:ext cx="1409700" cy="104457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6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7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38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0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1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2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" name="组合 30"/>
          <p:cNvGrpSpPr>
            <a:grpSpLocks/>
          </p:cNvGrpSpPr>
          <p:nvPr/>
        </p:nvGrpSpPr>
        <p:grpSpPr bwMode="auto">
          <a:xfrm>
            <a:off x="1696641" y="1295400"/>
            <a:ext cx="5750719" cy="3287316"/>
            <a:chOff x="0" y="0"/>
            <a:chExt cx="6298319" cy="3600675"/>
          </a:xfrm>
        </p:grpSpPr>
        <p:grpSp>
          <p:nvGrpSpPr>
            <p:cNvPr id="5126" name="组合 4"/>
            <p:cNvGrpSpPr>
              <a:grpSpLocks/>
            </p:cNvGrpSpPr>
            <p:nvPr/>
          </p:nvGrpSpPr>
          <p:grpSpPr bwMode="auto">
            <a:xfrm>
              <a:off x="0" y="0"/>
              <a:ext cx="570466" cy="407532"/>
              <a:chOff x="0" y="0"/>
              <a:chExt cx="570466" cy="407532"/>
            </a:xfrm>
          </p:grpSpPr>
          <p:sp>
            <p:nvSpPr>
              <p:cNvPr id="5127" name="菱形 11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" name="泪滴形 12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29" name="泪滴形 13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30" name="菱形 14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5131" name="直接连接符 15"/>
            <p:cNvCxnSpPr>
              <a:cxnSpLocks noChangeShapeType="1"/>
            </p:cNvCxnSpPr>
            <p:nvPr/>
          </p:nvCxnSpPr>
          <p:spPr bwMode="auto">
            <a:xfrm>
              <a:off x="553477" y="223231"/>
              <a:ext cx="515986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5132" name="组合 48"/>
            <p:cNvGrpSpPr>
              <a:grpSpLocks/>
            </p:cNvGrpSpPr>
            <p:nvPr/>
          </p:nvGrpSpPr>
          <p:grpSpPr bwMode="auto">
            <a:xfrm>
              <a:off x="0" y="3193143"/>
              <a:ext cx="570466" cy="407532"/>
              <a:chOff x="0" y="0"/>
              <a:chExt cx="570466" cy="407532"/>
            </a:xfrm>
          </p:grpSpPr>
          <p:sp>
            <p:nvSpPr>
              <p:cNvPr id="5133" name="菱形 49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" name="泪滴形 50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35" name="泪滴形 51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36" name="菱形 52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37" name="组合 53"/>
            <p:cNvGrpSpPr>
              <a:grpSpLocks/>
            </p:cNvGrpSpPr>
            <p:nvPr/>
          </p:nvGrpSpPr>
          <p:grpSpPr bwMode="auto">
            <a:xfrm>
              <a:off x="5727853" y="3193143"/>
              <a:ext cx="570466" cy="407532"/>
              <a:chOff x="0" y="0"/>
              <a:chExt cx="570466" cy="407532"/>
            </a:xfrm>
          </p:grpSpPr>
          <p:sp>
            <p:nvSpPr>
              <p:cNvPr id="5138" name="菱形 54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9" name="泪滴形 55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40" name="泪滴形 56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41" name="菱形 57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5142" name="直接连接符 58"/>
            <p:cNvCxnSpPr>
              <a:cxnSpLocks noChangeShapeType="1"/>
            </p:cNvCxnSpPr>
            <p:nvPr/>
          </p:nvCxnSpPr>
          <p:spPr bwMode="auto">
            <a:xfrm>
              <a:off x="553477" y="3395457"/>
              <a:ext cx="515986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5143" name="组合 59"/>
            <p:cNvGrpSpPr>
              <a:grpSpLocks/>
            </p:cNvGrpSpPr>
            <p:nvPr/>
          </p:nvGrpSpPr>
          <p:grpSpPr bwMode="auto">
            <a:xfrm>
              <a:off x="5719026" y="0"/>
              <a:ext cx="570466" cy="407532"/>
              <a:chOff x="0" y="0"/>
              <a:chExt cx="570466" cy="407532"/>
            </a:xfrm>
          </p:grpSpPr>
          <p:sp>
            <p:nvSpPr>
              <p:cNvPr id="5144" name="菱形 60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45" name="泪滴形 61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46" name="泪滴形 62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47" name="菱形 63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5148" name="直接连接符 28"/>
            <p:cNvCxnSpPr>
              <a:cxnSpLocks noChangeShapeType="1"/>
            </p:cNvCxnSpPr>
            <p:nvPr/>
          </p:nvCxnSpPr>
          <p:spPr bwMode="auto">
            <a:xfrm>
              <a:off x="290920" y="403272"/>
              <a:ext cx="0" cy="2758377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49" name="直接连接符 65"/>
            <p:cNvCxnSpPr>
              <a:cxnSpLocks noChangeShapeType="1"/>
            </p:cNvCxnSpPr>
            <p:nvPr/>
          </p:nvCxnSpPr>
          <p:spPr bwMode="auto">
            <a:xfrm>
              <a:off x="6009946" y="403272"/>
              <a:ext cx="0" cy="2758377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150" name="组合 31"/>
          <p:cNvGrpSpPr>
            <a:grpSpLocks/>
          </p:cNvGrpSpPr>
          <p:nvPr/>
        </p:nvGrpSpPr>
        <p:grpSpPr bwMode="auto">
          <a:xfrm>
            <a:off x="3465437" y="622697"/>
            <a:ext cx="2145030" cy="967558"/>
            <a:chOff x="-245018" y="0"/>
            <a:chExt cx="2859024" cy="1291478"/>
          </a:xfrm>
        </p:grpSpPr>
        <p:sp>
          <p:nvSpPr>
            <p:cNvPr id="5151" name="文本框 66"/>
            <p:cNvSpPr txBox="1">
              <a:spLocks noChangeArrowheads="1"/>
            </p:cNvSpPr>
            <p:nvPr/>
          </p:nvSpPr>
          <p:spPr bwMode="auto">
            <a:xfrm>
              <a:off x="413658" y="0"/>
              <a:ext cx="1597523" cy="80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33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目 录</a:t>
              </a:r>
            </a:p>
          </p:txBody>
        </p:sp>
        <p:pic>
          <p:nvPicPr>
            <p:cNvPr id="5152" name="文本框 67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5018" y="108854"/>
              <a:ext cx="2859024" cy="118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73" name="文本框 80"/>
          <p:cNvSpPr txBox="1">
            <a:spLocks noChangeArrowheads="1"/>
          </p:cNvSpPr>
          <p:nvPr/>
        </p:nvSpPr>
        <p:spPr bwMode="auto">
          <a:xfrm>
            <a:off x="2999185" y="1782366"/>
            <a:ext cx="3482578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74" name="文本框 81"/>
          <p:cNvSpPr txBox="1">
            <a:spLocks noChangeArrowheads="1"/>
          </p:cNvSpPr>
          <p:nvPr/>
        </p:nvSpPr>
        <p:spPr bwMode="auto">
          <a:xfrm>
            <a:off x="2999185" y="2459832"/>
            <a:ext cx="3482578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、今年工作完成情况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75" name="文本框 82"/>
          <p:cNvSpPr txBox="1">
            <a:spLocks noChangeArrowheads="1"/>
          </p:cNvSpPr>
          <p:nvPr/>
        </p:nvSpPr>
        <p:spPr bwMode="auto">
          <a:xfrm>
            <a:off x="2999185" y="3142060"/>
            <a:ext cx="3482578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76" name="文本框 83"/>
          <p:cNvSpPr txBox="1">
            <a:spLocks noChangeArrowheads="1"/>
          </p:cNvSpPr>
          <p:nvPr/>
        </p:nvSpPr>
        <p:spPr bwMode="auto">
          <a:xfrm>
            <a:off x="2999185" y="3819526"/>
            <a:ext cx="3482578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8000">
        <p14:warp dir="in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3" grpId="0"/>
      <p:bldP spid="5174" grpId="0"/>
      <p:bldP spid="5175" grpId="0"/>
      <p:bldP spid="51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等腰三角形 36"/>
          <p:cNvSpPr/>
          <p:nvPr/>
        </p:nvSpPr>
        <p:spPr>
          <a:xfrm>
            <a:off x="3878263" y="1122363"/>
            <a:ext cx="1374775" cy="1201737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等腰三角形 36"/>
          <p:cNvSpPr/>
          <p:nvPr/>
        </p:nvSpPr>
        <p:spPr>
          <a:xfrm rot="7176392">
            <a:off x="4723606" y="2607469"/>
            <a:ext cx="1374775" cy="1201738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>
                <a:alpha val="8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等腰三角形 36"/>
          <p:cNvSpPr/>
          <p:nvPr/>
        </p:nvSpPr>
        <p:spPr>
          <a:xfrm rot="14423608" flipH="1">
            <a:off x="2982119" y="2624932"/>
            <a:ext cx="1374775" cy="1201737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>
                <a:alpha val="60000"/>
              </a:schemeClr>
            </a:solidFill>
            <a:headEnd type="triangle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24525" y="1895475"/>
            <a:ext cx="2579688" cy="1235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说明性文字</a:t>
            </a:r>
            <a:endParaRPr lang="en-US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71550" y="1895475"/>
            <a:ext cx="2581275" cy="1235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说明性文字</a:t>
            </a:r>
            <a:endParaRPr lang="en-US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81363" y="3598863"/>
            <a:ext cx="2581275" cy="1235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说明性文字</a:t>
            </a:r>
            <a:endParaRPr lang="en-US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文字说明性文字说明性文字说明性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95500"/>
            <a:ext cx="8493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58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0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2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7"/>
          <p:cNvSpPr>
            <a:spLocks/>
          </p:cNvSpPr>
          <p:nvPr/>
        </p:nvSpPr>
        <p:spPr bwMode="auto">
          <a:xfrm flipV="1">
            <a:off x="3523456" y="4131301"/>
            <a:ext cx="2151062" cy="457200"/>
          </a:xfrm>
          <a:custGeom>
            <a:avLst/>
            <a:gdLst>
              <a:gd name="T0" fmla="*/ 0 w 2267339"/>
              <a:gd name="T1" fmla="*/ 597159 h 597159"/>
              <a:gd name="T2" fmla="*/ 597159 w 2267339"/>
              <a:gd name="T3" fmla="*/ 0 h 597159"/>
              <a:gd name="T4" fmla="*/ 2267339 w 2267339"/>
              <a:gd name="T5" fmla="*/ 0 h 597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7339" h="597159">
                <a:moveTo>
                  <a:pt x="0" y="597159"/>
                </a:moveTo>
                <a:lnTo>
                  <a:pt x="597159" y="0"/>
                </a:lnTo>
                <a:lnTo>
                  <a:pt x="2267339" y="0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2" name="任意多边形 34"/>
          <p:cNvSpPr>
            <a:spLocks/>
          </p:cNvSpPr>
          <p:nvPr/>
        </p:nvSpPr>
        <p:spPr bwMode="auto">
          <a:xfrm>
            <a:off x="2280443" y="1610351"/>
            <a:ext cx="1881188" cy="366713"/>
          </a:xfrm>
          <a:custGeom>
            <a:avLst/>
            <a:gdLst>
              <a:gd name="T0" fmla="*/ 0 w 2267339"/>
              <a:gd name="T1" fmla="*/ 597159 h 597159"/>
              <a:gd name="T2" fmla="*/ 597159 w 2267339"/>
              <a:gd name="T3" fmla="*/ 0 h 597159"/>
              <a:gd name="T4" fmla="*/ 2267339 w 2267339"/>
              <a:gd name="T5" fmla="*/ 0 h 597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7339" h="597159">
                <a:moveTo>
                  <a:pt x="0" y="597159"/>
                </a:moveTo>
                <a:lnTo>
                  <a:pt x="597159" y="0"/>
                </a:lnTo>
                <a:lnTo>
                  <a:pt x="2267339" y="0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3" name="任意多边形 31"/>
          <p:cNvSpPr>
            <a:spLocks/>
          </p:cNvSpPr>
          <p:nvPr/>
        </p:nvSpPr>
        <p:spPr bwMode="auto">
          <a:xfrm>
            <a:off x="3856831" y="2413626"/>
            <a:ext cx="2036762" cy="492125"/>
          </a:xfrm>
          <a:custGeom>
            <a:avLst/>
            <a:gdLst>
              <a:gd name="T0" fmla="*/ 0 w 2267339"/>
              <a:gd name="T1" fmla="*/ 597159 h 597159"/>
              <a:gd name="T2" fmla="*/ 597159 w 2267339"/>
              <a:gd name="T3" fmla="*/ 0 h 597159"/>
              <a:gd name="T4" fmla="*/ 2267339 w 2267339"/>
              <a:gd name="T5" fmla="*/ 0 h 597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7339" h="597159">
                <a:moveTo>
                  <a:pt x="0" y="597159"/>
                </a:moveTo>
                <a:lnTo>
                  <a:pt x="597159" y="0"/>
                </a:lnTo>
                <a:lnTo>
                  <a:pt x="2267339" y="0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4" name="任意多边形 15"/>
          <p:cNvSpPr>
            <a:spLocks/>
          </p:cNvSpPr>
          <p:nvPr/>
        </p:nvSpPr>
        <p:spPr bwMode="auto">
          <a:xfrm>
            <a:off x="2609056" y="1854826"/>
            <a:ext cx="914400" cy="1050925"/>
          </a:xfrm>
          <a:custGeom>
            <a:avLst/>
            <a:gdLst>
              <a:gd name="T0" fmla="*/ 753236 w 1506471"/>
              <a:gd name="T1" fmla="*/ 0 h 1310630"/>
              <a:gd name="T2" fmla="*/ 1506470 w 1506471"/>
              <a:gd name="T3" fmla="*/ 285063 h 1310630"/>
              <a:gd name="T4" fmla="*/ 1506470 w 1506471"/>
              <a:gd name="T5" fmla="*/ 1025568 h 1310630"/>
              <a:gd name="T6" fmla="*/ 753236 w 1506471"/>
              <a:gd name="T7" fmla="*/ 1310630 h 1310630"/>
              <a:gd name="T8" fmla="*/ 1 w 1506471"/>
              <a:gd name="T9" fmla="*/ 1025568 h 1310630"/>
              <a:gd name="T10" fmla="*/ 1 w 1506471"/>
              <a:gd name="T11" fmla="*/ 285063 h 1310630"/>
              <a:gd name="T12" fmla="*/ 753236 w 1506471"/>
              <a:gd name="T13" fmla="*/ 0 h 1310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38100" cap="flat" cmpd="sng">
            <a:noFill/>
            <a:bevel/>
            <a:headEnd/>
            <a:tailEnd/>
          </a:ln>
        </p:spPr>
        <p:txBody>
          <a:bodyPr lIns="295680" tIns="326199" rIns="295681" bIns="3261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5" name="任意多边形 22"/>
          <p:cNvSpPr>
            <a:spLocks/>
          </p:cNvSpPr>
          <p:nvPr/>
        </p:nvSpPr>
        <p:spPr bwMode="auto">
          <a:xfrm>
            <a:off x="2609056" y="3639176"/>
            <a:ext cx="914400" cy="1050925"/>
          </a:xfrm>
          <a:custGeom>
            <a:avLst/>
            <a:gdLst>
              <a:gd name="T0" fmla="*/ 753236 w 1506471"/>
              <a:gd name="T1" fmla="*/ 0 h 1310630"/>
              <a:gd name="T2" fmla="*/ 1506470 w 1506471"/>
              <a:gd name="T3" fmla="*/ 285063 h 1310630"/>
              <a:gd name="T4" fmla="*/ 1506470 w 1506471"/>
              <a:gd name="T5" fmla="*/ 1025568 h 1310630"/>
              <a:gd name="T6" fmla="*/ 753236 w 1506471"/>
              <a:gd name="T7" fmla="*/ 1310630 h 1310630"/>
              <a:gd name="T8" fmla="*/ 1 w 1506471"/>
              <a:gd name="T9" fmla="*/ 1025568 h 1310630"/>
              <a:gd name="T10" fmla="*/ 1 w 1506471"/>
              <a:gd name="T11" fmla="*/ 285063 h 1310630"/>
              <a:gd name="T12" fmla="*/ 753236 w 1506471"/>
              <a:gd name="T13" fmla="*/ 0 h 1310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38100" cap="flat" cmpd="sng">
            <a:noFill/>
            <a:bevel/>
            <a:headEnd/>
            <a:tailEnd/>
          </a:ln>
        </p:spPr>
        <p:txBody>
          <a:bodyPr lIns="295680" tIns="326199" rIns="295681" bIns="3261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6" name="任意多边形 24"/>
          <p:cNvSpPr>
            <a:spLocks/>
          </p:cNvSpPr>
          <p:nvPr/>
        </p:nvSpPr>
        <p:spPr bwMode="auto">
          <a:xfrm>
            <a:off x="1621631" y="3639176"/>
            <a:ext cx="914400" cy="1050925"/>
          </a:xfrm>
          <a:custGeom>
            <a:avLst/>
            <a:gdLst>
              <a:gd name="T0" fmla="*/ 753236 w 1506471"/>
              <a:gd name="T1" fmla="*/ 0 h 1310630"/>
              <a:gd name="T2" fmla="*/ 1506470 w 1506471"/>
              <a:gd name="T3" fmla="*/ 285063 h 1310630"/>
              <a:gd name="T4" fmla="*/ 1506470 w 1506471"/>
              <a:gd name="T5" fmla="*/ 1025568 h 1310630"/>
              <a:gd name="T6" fmla="*/ 753236 w 1506471"/>
              <a:gd name="T7" fmla="*/ 1310630 h 1310630"/>
              <a:gd name="T8" fmla="*/ 1 w 1506471"/>
              <a:gd name="T9" fmla="*/ 1025568 h 1310630"/>
              <a:gd name="T10" fmla="*/ 1 w 1506471"/>
              <a:gd name="T11" fmla="*/ 285063 h 1310630"/>
              <a:gd name="T12" fmla="*/ 753236 w 1506471"/>
              <a:gd name="T13" fmla="*/ 0 h 1310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38100" cap="flat" cmpd="sng">
            <a:noFill/>
            <a:bevel/>
            <a:headEnd/>
            <a:tailEnd/>
          </a:ln>
        </p:spPr>
        <p:txBody>
          <a:bodyPr lIns="204240" tIns="234759" rIns="204241" bIns="23475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7" name="任意多边形 25"/>
          <p:cNvSpPr>
            <a:spLocks/>
          </p:cNvSpPr>
          <p:nvPr/>
        </p:nvSpPr>
        <p:spPr bwMode="auto">
          <a:xfrm>
            <a:off x="1091406" y="2747001"/>
            <a:ext cx="914400" cy="1050925"/>
          </a:xfrm>
          <a:custGeom>
            <a:avLst/>
            <a:gdLst>
              <a:gd name="T0" fmla="*/ 753236 w 1506471"/>
              <a:gd name="T1" fmla="*/ 0 h 1310630"/>
              <a:gd name="T2" fmla="*/ 1506470 w 1506471"/>
              <a:gd name="T3" fmla="*/ 285063 h 1310630"/>
              <a:gd name="T4" fmla="*/ 1506470 w 1506471"/>
              <a:gd name="T5" fmla="*/ 1025568 h 1310630"/>
              <a:gd name="T6" fmla="*/ 753236 w 1506471"/>
              <a:gd name="T7" fmla="*/ 1310630 h 1310630"/>
              <a:gd name="T8" fmla="*/ 1 w 1506471"/>
              <a:gd name="T9" fmla="*/ 1025568 h 1310630"/>
              <a:gd name="T10" fmla="*/ 1 w 1506471"/>
              <a:gd name="T11" fmla="*/ 285063 h 1310630"/>
              <a:gd name="T12" fmla="*/ 753236 w 1506471"/>
              <a:gd name="T13" fmla="*/ 0 h 1310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blipFill dpi="0" rotWithShape="1">
            <a:blip r:embed="rId6" cstate="print"/>
            <a:srcRect/>
            <a:stretch>
              <a:fillRect/>
            </a:stretch>
          </a:blipFill>
          <a:ln w="38100" cap="flat" cmpd="sng">
            <a:noFill/>
            <a:bevel/>
            <a:headEnd/>
            <a:tailEnd/>
          </a:ln>
        </p:spPr>
        <p:txBody>
          <a:bodyPr lIns="295680" tIns="326199" rIns="295681" bIns="3261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4344193" y="932489"/>
            <a:ext cx="2395538" cy="1155700"/>
            <a:chOff x="1034229" y="1279118"/>
            <a:chExt cx="2823455" cy="1155735"/>
          </a:xfrm>
        </p:grpSpPr>
        <p:sp>
          <p:nvSpPr>
            <p:cNvPr id="39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282345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zh-CN" altLang="en-US" sz="9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</a:t>
              </a:r>
              <a:endParaRPr lang="zh-CN" altLang="en-US" sz="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40" name="文本框 83"/>
            <p:cNvSpPr txBox="1">
              <a:spLocks noChangeArrowheads="1"/>
            </p:cNvSpPr>
            <p:nvPr/>
          </p:nvSpPr>
          <p:spPr bwMode="auto">
            <a:xfrm>
              <a:off x="1766658" y="1279118"/>
              <a:ext cx="13585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5136356" y="2272338"/>
            <a:ext cx="2395537" cy="1155729"/>
            <a:chOff x="1034229" y="1279118"/>
            <a:chExt cx="2823455" cy="1155765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34229" y="1511524"/>
              <a:ext cx="2823455" cy="92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亮亮图文旗舰店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https://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liangliangtuwen.tmall.com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亮亮图文旗舰店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https://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liangliangtuwen.tmall.com</a:t>
              </a:r>
              <a:endPara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43" name="文本框 83"/>
            <p:cNvSpPr txBox="1">
              <a:spLocks noChangeArrowheads="1"/>
            </p:cNvSpPr>
            <p:nvPr/>
          </p:nvSpPr>
          <p:spPr bwMode="auto">
            <a:xfrm>
              <a:off x="1766658" y="1279118"/>
              <a:ext cx="13585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5757068" y="3509001"/>
            <a:ext cx="2395538" cy="1155700"/>
            <a:chOff x="1034229" y="1279118"/>
            <a:chExt cx="2823455" cy="1155735"/>
          </a:xfrm>
        </p:grpSpPr>
        <p:sp>
          <p:nvSpPr>
            <p:cNvPr id="45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282345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68421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zh-CN" altLang="en-US" sz="9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</a:t>
              </a:r>
              <a:endParaRPr lang="zh-CN" altLang="en-US" sz="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46" name="文本框 83"/>
            <p:cNvSpPr txBox="1">
              <a:spLocks noChangeArrowheads="1"/>
            </p:cNvSpPr>
            <p:nvPr/>
          </p:nvSpPr>
          <p:spPr bwMode="auto">
            <a:xfrm>
              <a:off x="1766658" y="1279118"/>
              <a:ext cx="13585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 defTabSz="512763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512763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47" name="组合 46"/>
          <p:cNvGrpSpPr>
            <a:grpSpLocks/>
          </p:cNvGrpSpPr>
          <p:nvPr/>
        </p:nvGrpSpPr>
        <p:grpSpPr bwMode="auto">
          <a:xfrm>
            <a:off x="1621631" y="1854826"/>
            <a:ext cx="914400" cy="1050925"/>
            <a:chOff x="1849438" y="1558925"/>
            <a:chExt cx="914400" cy="1050925"/>
          </a:xfrm>
        </p:grpSpPr>
        <p:sp>
          <p:nvSpPr>
            <p:cNvPr id="48" name="任意多边形 47"/>
            <p:cNvSpPr>
              <a:spLocks/>
            </p:cNvSpPr>
            <p:nvPr/>
          </p:nvSpPr>
          <p:spPr bwMode="auto">
            <a:xfrm>
              <a:off x="1849438" y="1558925"/>
              <a:ext cx="914400" cy="1050925"/>
            </a:xfrm>
            <a:custGeom>
              <a:avLst/>
              <a:gdLst>
                <a:gd name="T0" fmla="*/ 753236 w 1506471"/>
                <a:gd name="T1" fmla="*/ 0 h 1310630"/>
                <a:gd name="T2" fmla="*/ 1506470 w 1506471"/>
                <a:gd name="T3" fmla="*/ 285063 h 1310630"/>
                <a:gd name="T4" fmla="*/ 1506470 w 1506471"/>
                <a:gd name="T5" fmla="*/ 1025568 h 1310630"/>
                <a:gd name="T6" fmla="*/ 753236 w 1506471"/>
                <a:gd name="T7" fmla="*/ 1310630 h 1310630"/>
                <a:gd name="T8" fmla="*/ 1 w 1506471"/>
                <a:gd name="T9" fmla="*/ 1025568 h 1310630"/>
                <a:gd name="T10" fmla="*/ 1 w 1506471"/>
                <a:gd name="T11" fmla="*/ 285063 h 1310630"/>
                <a:gd name="T12" fmla="*/ 753236 w 1506471"/>
                <a:gd name="T13" fmla="*/ 0 h 1310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lIns="204240" tIns="234759" rIns="204241" bIns="234758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21"/>
            <p:cNvSpPr txBox="1">
              <a:spLocks noChangeArrowheads="1"/>
            </p:cNvSpPr>
            <p:nvPr/>
          </p:nvSpPr>
          <p:spPr bwMode="auto">
            <a:xfrm>
              <a:off x="2008332" y="1795179"/>
              <a:ext cx="5966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2600">
                  <a:solidFill>
                    <a:schemeClr val="bg1"/>
                  </a:solidFill>
                  <a:latin typeface="FontAwesome" pitchFamily="2" charset="0"/>
                  <a:ea typeface="微软雅黑" pitchFamily="34" charset="-122"/>
                </a:rPr>
                <a:t></a:t>
              </a:r>
              <a:endParaRPr lang="zh-CN" altLang="en-US" sz="26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2113756" y="2747001"/>
            <a:ext cx="914400" cy="1050925"/>
            <a:chOff x="2341563" y="2451100"/>
            <a:chExt cx="914400" cy="1050925"/>
          </a:xfrm>
        </p:grpSpPr>
        <p:sp>
          <p:nvSpPr>
            <p:cNvPr id="51" name="任意多边形 19"/>
            <p:cNvSpPr>
              <a:spLocks/>
            </p:cNvSpPr>
            <p:nvPr/>
          </p:nvSpPr>
          <p:spPr bwMode="auto">
            <a:xfrm>
              <a:off x="2341563" y="2451100"/>
              <a:ext cx="914400" cy="1050925"/>
            </a:xfrm>
            <a:custGeom>
              <a:avLst/>
              <a:gdLst>
                <a:gd name="T0" fmla="*/ 753236 w 1506471"/>
                <a:gd name="T1" fmla="*/ 0 h 1310630"/>
                <a:gd name="T2" fmla="*/ 1506470 w 1506471"/>
                <a:gd name="T3" fmla="*/ 285063 h 1310630"/>
                <a:gd name="T4" fmla="*/ 1506470 w 1506471"/>
                <a:gd name="T5" fmla="*/ 1025568 h 1310630"/>
                <a:gd name="T6" fmla="*/ 753236 w 1506471"/>
                <a:gd name="T7" fmla="*/ 1310630 h 1310630"/>
                <a:gd name="T8" fmla="*/ 1 w 1506471"/>
                <a:gd name="T9" fmla="*/ 1025568 h 1310630"/>
                <a:gd name="T10" fmla="*/ 1 w 1506471"/>
                <a:gd name="T11" fmla="*/ 285063 h 1310630"/>
                <a:gd name="T12" fmla="*/ 753236 w 1506471"/>
                <a:gd name="T13" fmla="*/ 0 h 1310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lIns="295680" tIns="326199" rIns="295681" bIns="326198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26"/>
            <p:cNvSpPr txBox="1">
              <a:spLocks noChangeArrowheads="1"/>
            </p:cNvSpPr>
            <p:nvPr/>
          </p:nvSpPr>
          <p:spPr bwMode="auto">
            <a:xfrm>
              <a:off x="2508036" y="2724182"/>
              <a:ext cx="5966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2600">
                  <a:solidFill>
                    <a:schemeClr val="bg1"/>
                  </a:solidFill>
                  <a:latin typeface="FontAwesome" pitchFamily="2" charset="0"/>
                  <a:ea typeface="微软雅黑" pitchFamily="34" charset="-122"/>
                </a:rPr>
                <a:t></a:t>
              </a:r>
              <a:endParaRPr lang="zh-CN" altLang="en-US" sz="26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53" name="组合 52"/>
          <p:cNvGrpSpPr>
            <a:grpSpLocks/>
          </p:cNvGrpSpPr>
          <p:nvPr/>
        </p:nvGrpSpPr>
        <p:grpSpPr bwMode="auto">
          <a:xfrm>
            <a:off x="3101181" y="2747001"/>
            <a:ext cx="914400" cy="1050925"/>
            <a:chOff x="3328988" y="2451100"/>
            <a:chExt cx="914400" cy="1050925"/>
          </a:xfrm>
        </p:grpSpPr>
        <p:sp>
          <p:nvSpPr>
            <p:cNvPr id="54" name="任意多边形 21"/>
            <p:cNvSpPr>
              <a:spLocks/>
            </p:cNvSpPr>
            <p:nvPr/>
          </p:nvSpPr>
          <p:spPr bwMode="auto">
            <a:xfrm>
              <a:off x="3328988" y="2451100"/>
              <a:ext cx="914400" cy="1050925"/>
            </a:xfrm>
            <a:custGeom>
              <a:avLst/>
              <a:gdLst>
                <a:gd name="T0" fmla="*/ 753236 w 1506471"/>
                <a:gd name="T1" fmla="*/ 0 h 1310630"/>
                <a:gd name="T2" fmla="*/ 1506470 w 1506471"/>
                <a:gd name="T3" fmla="*/ 285063 h 1310630"/>
                <a:gd name="T4" fmla="*/ 1506470 w 1506471"/>
                <a:gd name="T5" fmla="*/ 1025568 h 1310630"/>
                <a:gd name="T6" fmla="*/ 753236 w 1506471"/>
                <a:gd name="T7" fmla="*/ 1310630 h 1310630"/>
                <a:gd name="T8" fmla="*/ 1 w 1506471"/>
                <a:gd name="T9" fmla="*/ 1025568 h 1310630"/>
                <a:gd name="T10" fmla="*/ 1 w 1506471"/>
                <a:gd name="T11" fmla="*/ 285063 h 1310630"/>
                <a:gd name="T12" fmla="*/ 753236 w 1506471"/>
                <a:gd name="T13" fmla="*/ 0 h 1310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6471" h="1310630">
                  <a:moveTo>
                    <a:pt x="753236" y="0"/>
                  </a:moveTo>
                  <a:lnTo>
                    <a:pt x="1506470" y="285063"/>
                  </a:lnTo>
                  <a:lnTo>
                    <a:pt x="1506470" y="1025568"/>
                  </a:lnTo>
                  <a:lnTo>
                    <a:pt x="753236" y="1310630"/>
                  </a:lnTo>
                  <a:lnTo>
                    <a:pt x="1" y="1025568"/>
                  </a:lnTo>
                  <a:lnTo>
                    <a:pt x="1" y="285063"/>
                  </a:lnTo>
                  <a:lnTo>
                    <a:pt x="753236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bevel/>
              <a:headEnd/>
              <a:tailEnd/>
            </a:ln>
          </p:spPr>
          <p:txBody>
            <a:bodyPr lIns="204240" tIns="234759" rIns="204241" bIns="234758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29"/>
            <p:cNvSpPr txBox="1">
              <a:spLocks noChangeArrowheads="1"/>
            </p:cNvSpPr>
            <p:nvPr/>
          </p:nvSpPr>
          <p:spPr bwMode="auto">
            <a:xfrm>
              <a:off x="3487882" y="2714124"/>
              <a:ext cx="5966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2600">
                  <a:solidFill>
                    <a:schemeClr val="bg1"/>
                  </a:solidFill>
                  <a:latin typeface="FontAwesome" pitchFamily="2" charset="0"/>
                  <a:ea typeface="微软雅黑" pitchFamily="34" charset="-122"/>
                </a:rPr>
                <a:t></a:t>
              </a:r>
              <a:endParaRPr lang="zh-CN" altLang="en-US" sz="26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sp>
        <p:nvSpPr>
          <p:cNvPr id="56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58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0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2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50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50"/>
                            </p:stCondLst>
                            <p:childTnLst>
                              <p:par>
                                <p:cTn id="4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50"/>
                            </p:stCondLst>
                            <p:childTnLst>
                              <p:par>
                                <p:cTn id="5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8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350"/>
                            </p:stCondLst>
                            <p:childTnLst>
                              <p:par>
                                <p:cTn id="6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466725" y="1627188"/>
            <a:ext cx="1860550" cy="2217737"/>
            <a:chOff x="465977" y="1463280"/>
            <a:chExt cx="1862027" cy="2216942"/>
          </a:xfrm>
        </p:grpSpPr>
        <p:grpSp>
          <p:nvGrpSpPr>
            <p:cNvPr id="24" name="组合 4"/>
            <p:cNvGrpSpPr>
              <a:grpSpLocks/>
            </p:cNvGrpSpPr>
            <p:nvPr/>
          </p:nvGrpSpPr>
          <p:grpSpPr bwMode="auto">
            <a:xfrm>
              <a:off x="465977" y="1463280"/>
              <a:ext cx="1862027" cy="2216942"/>
              <a:chOff x="1827008" y="2120901"/>
              <a:chExt cx="2298700" cy="2736849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27008" y="2120901"/>
                <a:ext cx="2298700" cy="4447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827008" y="2565614"/>
                <a:ext cx="2298700" cy="229213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文本框 5"/>
            <p:cNvSpPr txBox="1">
              <a:spLocks noChangeArrowheads="1"/>
            </p:cNvSpPr>
            <p:nvPr/>
          </p:nvSpPr>
          <p:spPr bwMode="auto">
            <a:xfrm>
              <a:off x="771062" y="1484039"/>
              <a:ext cx="12518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标题一</a:t>
              </a:r>
            </a:p>
          </p:txBody>
        </p:sp>
        <p:sp>
          <p:nvSpPr>
            <p:cNvPr id="26" name="文本框 6"/>
            <p:cNvSpPr txBox="1">
              <a:spLocks noChangeArrowheads="1"/>
            </p:cNvSpPr>
            <p:nvPr/>
          </p:nvSpPr>
          <p:spPr bwMode="auto">
            <a:xfrm>
              <a:off x="627430" y="2064064"/>
              <a:ext cx="15685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您的内容打在这里或者通过复制您的文本后，在此框中选择粘贴，并选择只保留文字。您的内容打在这</a:t>
              </a: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2582863" y="1627188"/>
            <a:ext cx="1862137" cy="2217737"/>
            <a:chOff x="2582650" y="1463280"/>
            <a:chExt cx="1862027" cy="2216942"/>
          </a:xfrm>
        </p:grpSpPr>
        <p:grpSp>
          <p:nvGrpSpPr>
            <p:cNvPr id="30" name="组合 10"/>
            <p:cNvGrpSpPr>
              <a:grpSpLocks/>
            </p:cNvGrpSpPr>
            <p:nvPr/>
          </p:nvGrpSpPr>
          <p:grpSpPr bwMode="auto">
            <a:xfrm>
              <a:off x="2582650" y="1463280"/>
              <a:ext cx="1862027" cy="2216942"/>
              <a:chOff x="1827008" y="2120901"/>
              <a:chExt cx="2298700" cy="2736849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827008" y="2120901"/>
                <a:ext cx="2298700" cy="4447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827008" y="2565614"/>
                <a:ext cx="2298700" cy="229213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文本框 11"/>
            <p:cNvSpPr txBox="1">
              <a:spLocks noChangeArrowheads="1"/>
            </p:cNvSpPr>
            <p:nvPr/>
          </p:nvSpPr>
          <p:spPr bwMode="auto">
            <a:xfrm>
              <a:off x="2887735" y="1484039"/>
              <a:ext cx="12518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标题二</a:t>
              </a:r>
            </a:p>
          </p:txBody>
        </p:sp>
        <p:sp>
          <p:nvSpPr>
            <p:cNvPr id="32" name="文本框 12"/>
            <p:cNvSpPr txBox="1">
              <a:spLocks noChangeArrowheads="1"/>
            </p:cNvSpPr>
            <p:nvPr/>
          </p:nvSpPr>
          <p:spPr bwMode="auto">
            <a:xfrm>
              <a:off x="2729405" y="2064064"/>
              <a:ext cx="15685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您的内容打在这里或者通过复制您的文本后，在此框中选择粘贴，并选择只保留文字。您的内容打在这</a:t>
              </a: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4699000" y="1627188"/>
            <a:ext cx="1862138" cy="2217737"/>
            <a:chOff x="4699324" y="1463280"/>
            <a:chExt cx="1862027" cy="2216942"/>
          </a:xfrm>
        </p:grpSpPr>
        <p:grpSp>
          <p:nvGrpSpPr>
            <p:cNvPr id="36" name="组合 16"/>
            <p:cNvGrpSpPr>
              <a:grpSpLocks/>
            </p:cNvGrpSpPr>
            <p:nvPr/>
          </p:nvGrpSpPr>
          <p:grpSpPr bwMode="auto">
            <a:xfrm>
              <a:off x="4699324" y="1463280"/>
              <a:ext cx="1862027" cy="2216942"/>
              <a:chOff x="1827008" y="2120901"/>
              <a:chExt cx="2298700" cy="2736849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827008" y="2120901"/>
                <a:ext cx="2298700" cy="4447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827008" y="2565614"/>
                <a:ext cx="2298700" cy="229213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文本框 17"/>
            <p:cNvSpPr txBox="1">
              <a:spLocks noChangeArrowheads="1"/>
            </p:cNvSpPr>
            <p:nvPr/>
          </p:nvSpPr>
          <p:spPr bwMode="auto">
            <a:xfrm>
              <a:off x="5004409" y="1484039"/>
              <a:ext cx="12518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标题三</a:t>
              </a:r>
            </a:p>
          </p:txBody>
        </p:sp>
        <p:sp>
          <p:nvSpPr>
            <p:cNvPr id="38" name="文本框 18"/>
            <p:cNvSpPr txBox="1">
              <a:spLocks noChangeArrowheads="1"/>
            </p:cNvSpPr>
            <p:nvPr/>
          </p:nvSpPr>
          <p:spPr bwMode="auto">
            <a:xfrm>
              <a:off x="4846079" y="2064064"/>
              <a:ext cx="15685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您的内容打在这里或者通过复制您的文本后，在此框中选择粘贴，并选择只保留文字。您的内容打在这</a:t>
              </a:r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6816725" y="1627188"/>
            <a:ext cx="1860550" cy="2217737"/>
            <a:chOff x="6815997" y="1463280"/>
            <a:chExt cx="1862027" cy="2216942"/>
          </a:xfrm>
        </p:grpSpPr>
        <p:grpSp>
          <p:nvGrpSpPr>
            <p:cNvPr id="42" name="组合 22"/>
            <p:cNvGrpSpPr>
              <a:grpSpLocks/>
            </p:cNvGrpSpPr>
            <p:nvPr/>
          </p:nvGrpSpPr>
          <p:grpSpPr bwMode="auto">
            <a:xfrm>
              <a:off x="6815997" y="1463280"/>
              <a:ext cx="1862027" cy="2216942"/>
              <a:chOff x="1827008" y="2120901"/>
              <a:chExt cx="2298700" cy="2736849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827008" y="2120901"/>
                <a:ext cx="2298700" cy="44471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827008" y="2565614"/>
                <a:ext cx="2298700" cy="229213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文本框 23"/>
            <p:cNvSpPr txBox="1">
              <a:spLocks noChangeArrowheads="1"/>
            </p:cNvSpPr>
            <p:nvPr/>
          </p:nvSpPr>
          <p:spPr bwMode="auto">
            <a:xfrm>
              <a:off x="7121082" y="1484039"/>
              <a:ext cx="125185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标题四</a:t>
              </a:r>
            </a:p>
          </p:txBody>
        </p:sp>
        <p:sp>
          <p:nvSpPr>
            <p:cNvPr id="44" name="文本框 26"/>
            <p:cNvSpPr txBox="1">
              <a:spLocks noChangeArrowheads="1"/>
            </p:cNvSpPr>
            <p:nvPr/>
          </p:nvSpPr>
          <p:spPr bwMode="auto">
            <a:xfrm>
              <a:off x="6962752" y="2064064"/>
              <a:ext cx="15685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您的内容打在这里或者通过复制您的文本后，在此框中选择粘贴，并选择只保留文字。您的内容打在这</a:t>
              </a:r>
            </a:p>
          </p:txBody>
        </p:sp>
      </p:grpSp>
      <p:sp>
        <p:nvSpPr>
          <p:cNvPr id="47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存在的不足与改善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8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49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0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1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2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3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prism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"/>
          <p:cNvGrpSpPr>
            <a:grpSpLocks/>
          </p:cNvGrpSpPr>
          <p:nvPr/>
        </p:nvGrpSpPr>
        <p:grpSpPr bwMode="auto">
          <a:xfrm>
            <a:off x="1696641" y="2085975"/>
            <a:ext cx="5750719" cy="1485900"/>
            <a:chOff x="0" y="0"/>
            <a:chExt cx="7667313" cy="1982012"/>
          </a:xfrm>
        </p:grpSpPr>
        <p:grpSp>
          <p:nvGrpSpPr>
            <p:cNvPr id="39" name="组合 25"/>
            <p:cNvGrpSpPr>
              <a:grpSpLocks/>
            </p:cNvGrpSpPr>
            <p:nvPr/>
          </p:nvGrpSpPr>
          <p:grpSpPr bwMode="auto">
            <a:xfrm>
              <a:off x="0" y="0"/>
              <a:ext cx="694462" cy="496113"/>
              <a:chOff x="0" y="0"/>
              <a:chExt cx="570466" cy="407532"/>
            </a:xfrm>
          </p:grpSpPr>
          <p:sp>
            <p:nvSpPr>
              <p:cNvPr id="59" name="菱形 45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泪滴形 46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" name="泪滴形 47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2" name="菱形 48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0" name="直接连接符 26"/>
            <p:cNvCxnSpPr>
              <a:cxnSpLocks noChangeShapeType="1"/>
            </p:cNvCxnSpPr>
            <p:nvPr/>
          </p:nvCxnSpPr>
          <p:spPr bwMode="auto">
            <a:xfrm>
              <a:off x="673780" y="271752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1" name="组合 27"/>
            <p:cNvGrpSpPr>
              <a:grpSpLocks/>
            </p:cNvGrpSpPr>
            <p:nvPr/>
          </p:nvGrpSpPr>
          <p:grpSpPr bwMode="auto">
            <a:xfrm>
              <a:off x="0" y="1485899"/>
              <a:ext cx="694462" cy="496113"/>
              <a:chOff x="0" y="0"/>
              <a:chExt cx="570466" cy="407532"/>
            </a:xfrm>
          </p:grpSpPr>
          <p:sp>
            <p:nvSpPr>
              <p:cNvPr id="55" name="菱形 41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泪滴形 42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7" name="泪滴形 43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8" name="菱形 44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2" name="组合 28"/>
            <p:cNvGrpSpPr>
              <a:grpSpLocks/>
            </p:cNvGrpSpPr>
            <p:nvPr/>
          </p:nvGrpSpPr>
          <p:grpSpPr bwMode="auto">
            <a:xfrm>
              <a:off x="6972851" y="1485899"/>
              <a:ext cx="694462" cy="496113"/>
              <a:chOff x="0" y="0"/>
              <a:chExt cx="570466" cy="407532"/>
            </a:xfrm>
          </p:grpSpPr>
          <p:sp>
            <p:nvSpPr>
              <p:cNvPr id="51" name="菱形 37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泪滴形 38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3" name="泪滴形 39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4" name="菱形 40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3" name="直接连接符 29"/>
            <p:cNvCxnSpPr>
              <a:cxnSpLocks noChangeShapeType="1"/>
            </p:cNvCxnSpPr>
            <p:nvPr/>
          </p:nvCxnSpPr>
          <p:spPr bwMode="auto">
            <a:xfrm>
              <a:off x="673780" y="1732188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44" name="组合 30"/>
            <p:cNvGrpSpPr>
              <a:grpSpLocks/>
            </p:cNvGrpSpPr>
            <p:nvPr/>
          </p:nvGrpSpPr>
          <p:grpSpPr bwMode="auto">
            <a:xfrm>
              <a:off x="6962106" y="0"/>
              <a:ext cx="694462" cy="496113"/>
              <a:chOff x="0" y="0"/>
              <a:chExt cx="570466" cy="407532"/>
            </a:xfrm>
          </p:grpSpPr>
          <p:sp>
            <p:nvSpPr>
              <p:cNvPr id="47" name="菱形 33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泪滴形 34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9" name="泪滴形 35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0" name="菱形 36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5" name="直接连接符 31"/>
            <p:cNvCxnSpPr>
              <a:cxnSpLocks noChangeShapeType="1"/>
            </p:cNvCxnSpPr>
            <p:nvPr/>
          </p:nvCxnSpPr>
          <p:spPr bwMode="auto">
            <a:xfrm>
              <a:off x="354154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直接连接符 32"/>
            <p:cNvCxnSpPr>
              <a:cxnSpLocks noChangeShapeType="1"/>
            </p:cNvCxnSpPr>
            <p:nvPr/>
          </p:nvCxnSpPr>
          <p:spPr bwMode="auto">
            <a:xfrm>
              <a:off x="7316260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3" name="文本框 49"/>
          <p:cNvSpPr txBox="1">
            <a:spLocks noChangeArrowheads="1"/>
          </p:cNvSpPr>
          <p:nvPr/>
        </p:nvSpPr>
        <p:spPr bwMode="auto">
          <a:xfrm>
            <a:off x="2402681" y="2533650"/>
            <a:ext cx="4338638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文本框 51"/>
          <p:cNvSpPr txBox="1">
            <a:spLocks noChangeArrowheads="1"/>
          </p:cNvSpPr>
          <p:nvPr/>
        </p:nvSpPr>
        <p:spPr bwMode="auto">
          <a:xfrm>
            <a:off x="3494706" y="1495336"/>
            <a:ext cx="20686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第四部分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09057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3187700" y="1960464"/>
            <a:ext cx="2471738" cy="2078238"/>
            <a:chOff x="3188778" y="1287251"/>
            <a:chExt cx="2472264" cy="2515345"/>
          </a:xfrm>
        </p:grpSpPr>
        <p:sp>
          <p:nvSpPr>
            <p:cNvPr id="39" name="燕尾形 3"/>
            <p:cNvSpPr/>
            <p:nvPr/>
          </p:nvSpPr>
          <p:spPr>
            <a:xfrm rot="16200000">
              <a:off x="4141465" y="1287267"/>
              <a:ext cx="557364" cy="557332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燕尾形 3"/>
            <p:cNvSpPr/>
            <p:nvPr/>
          </p:nvSpPr>
          <p:spPr>
            <a:xfrm>
              <a:off x="5103710" y="2271005"/>
              <a:ext cx="557332" cy="557363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燕尾形 3"/>
            <p:cNvSpPr/>
            <p:nvPr/>
          </p:nvSpPr>
          <p:spPr>
            <a:xfrm rot="16200000" flipH="1" flipV="1">
              <a:off x="4141465" y="3245248"/>
              <a:ext cx="557364" cy="557332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燕尾形 3"/>
            <p:cNvSpPr/>
            <p:nvPr/>
          </p:nvSpPr>
          <p:spPr>
            <a:xfrm flipH="1">
              <a:off x="3188778" y="2257888"/>
              <a:ext cx="557332" cy="557364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燕尾形 3"/>
            <p:cNvSpPr/>
            <p:nvPr/>
          </p:nvSpPr>
          <p:spPr>
            <a:xfrm rot="13500000">
              <a:off x="3466633" y="1584623"/>
              <a:ext cx="557364" cy="557331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燕尾形 3"/>
            <p:cNvSpPr/>
            <p:nvPr/>
          </p:nvSpPr>
          <p:spPr>
            <a:xfrm rot="8100000" flipH="1">
              <a:off x="4813914" y="1585417"/>
              <a:ext cx="555775" cy="557331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燕尾形 3"/>
            <p:cNvSpPr/>
            <p:nvPr/>
          </p:nvSpPr>
          <p:spPr>
            <a:xfrm rot="8100000" flipV="1">
              <a:off x="3485688" y="2955830"/>
              <a:ext cx="557363" cy="557331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燕尾形 3"/>
            <p:cNvSpPr/>
            <p:nvPr/>
          </p:nvSpPr>
          <p:spPr>
            <a:xfrm rot="13500000" flipH="1" flipV="1">
              <a:off x="4803594" y="2967359"/>
              <a:ext cx="557363" cy="557331"/>
            </a:xfrm>
            <a:custGeom>
              <a:avLst/>
              <a:gdLst>
                <a:gd name="connsiteX0" fmla="*/ 0 w 1368152"/>
                <a:gd name="connsiteY0" fmla="*/ 0 h 1368152"/>
                <a:gd name="connsiteX1" fmla="*/ 684076 w 1368152"/>
                <a:gd name="connsiteY1" fmla="*/ 0 h 1368152"/>
                <a:gd name="connsiteX2" fmla="*/ 1368152 w 1368152"/>
                <a:gd name="connsiteY2" fmla="*/ 684076 h 1368152"/>
                <a:gd name="connsiteX3" fmla="*/ 684076 w 1368152"/>
                <a:gd name="connsiteY3" fmla="*/ 1368152 h 1368152"/>
                <a:gd name="connsiteX4" fmla="*/ 0 w 1368152"/>
                <a:gd name="connsiteY4" fmla="*/ 1368152 h 1368152"/>
                <a:gd name="connsiteX5" fmla="*/ 684076 w 1368152"/>
                <a:gd name="connsiteY5" fmla="*/ 684076 h 1368152"/>
                <a:gd name="connsiteX6" fmla="*/ 0 w 1368152"/>
                <a:gd name="connsiteY6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684076 w 1368152"/>
                <a:gd name="connsiteY2" fmla="*/ 1368152 h 1368152"/>
                <a:gd name="connsiteX3" fmla="*/ 0 w 1368152"/>
                <a:gd name="connsiteY3" fmla="*/ 1368152 h 1368152"/>
                <a:gd name="connsiteX4" fmla="*/ 684076 w 1368152"/>
                <a:gd name="connsiteY4" fmla="*/ 684076 h 1368152"/>
                <a:gd name="connsiteX5" fmla="*/ 0 w 1368152"/>
                <a:gd name="connsiteY5" fmla="*/ 0 h 1368152"/>
                <a:gd name="connsiteX0" fmla="*/ 0 w 1368152"/>
                <a:gd name="connsiteY0" fmla="*/ 0 h 1368152"/>
                <a:gd name="connsiteX1" fmla="*/ 1368152 w 1368152"/>
                <a:gd name="connsiteY1" fmla="*/ 684076 h 1368152"/>
                <a:gd name="connsiteX2" fmla="*/ 0 w 1368152"/>
                <a:gd name="connsiteY2" fmla="*/ 1368152 h 1368152"/>
                <a:gd name="connsiteX3" fmla="*/ 684076 w 1368152"/>
                <a:gd name="connsiteY3" fmla="*/ 684076 h 1368152"/>
                <a:gd name="connsiteX4" fmla="*/ 0 w 1368152"/>
                <a:gd name="connsiteY4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152" h="1368152">
                  <a:moveTo>
                    <a:pt x="0" y="0"/>
                  </a:moveTo>
                  <a:lnTo>
                    <a:pt x="1368152" y="684076"/>
                  </a:lnTo>
                  <a:lnTo>
                    <a:pt x="0" y="1368152"/>
                  </a:lnTo>
                  <a:lnTo>
                    <a:pt x="684076" y="6840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TextBox 25"/>
          <p:cNvSpPr txBox="1">
            <a:spLocks noChangeArrowheads="1"/>
          </p:cNvSpPr>
          <p:nvPr/>
        </p:nvSpPr>
        <p:spPr bwMode="auto">
          <a:xfrm>
            <a:off x="5391150" y="3919616"/>
            <a:ext cx="177641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4017963" y="2848376"/>
            <a:ext cx="800100" cy="38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sp>
        <p:nvSpPr>
          <p:cNvPr id="49" name="TextBox 25"/>
          <p:cNvSpPr txBox="1">
            <a:spLocks noChangeArrowheads="1"/>
          </p:cNvSpPr>
          <p:nvPr/>
        </p:nvSpPr>
        <p:spPr bwMode="auto">
          <a:xfrm>
            <a:off x="5699919" y="2714291"/>
            <a:ext cx="178276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25"/>
          <p:cNvSpPr txBox="1">
            <a:spLocks noChangeArrowheads="1"/>
          </p:cNvSpPr>
          <p:nvPr/>
        </p:nvSpPr>
        <p:spPr bwMode="auto">
          <a:xfrm>
            <a:off x="5567363" y="1561098"/>
            <a:ext cx="16906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25"/>
          <p:cNvSpPr txBox="1">
            <a:spLocks noChangeArrowheads="1"/>
          </p:cNvSpPr>
          <p:nvPr/>
        </p:nvSpPr>
        <p:spPr bwMode="auto">
          <a:xfrm>
            <a:off x="3774281" y="1130359"/>
            <a:ext cx="1346200" cy="5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</a:t>
            </a:r>
          </a:p>
        </p:txBody>
      </p:sp>
      <p:sp>
        <p:nvSpPr>
          <p:cNvPr id="52" name="TextBox 25"/>
          <p:cNvSpPr txBox="1">
            <a:spLocks noChangeArrowheads="1"/>
          </p:cNvSpPr>
          <p:nvPr/>
        </p:nvSpPr>
        <p:spPr bwMode="auto">
          <a:xfrm>
            <a:off x="1881188" y="1349697"/>
            <a:ext cx="170815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25"/>
          <p:cNvSpPr txBox="1">
            <a:spLocks noChangeArrowheads="1"/>
          </p:cNvSpPr>
          <p:nvPr/>
        </p:nvSpPr>
        <p:spPr bwMode="auto">
          <a:xfrm>
            <a:off x="1547813" y="2522859"/>
            <a:ext cx="1720850" cy="66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25"/>
          <p:cNvSpPr txBox="1">
            <a:spLocks noChangeArrowheads="1"/>
          </p:cNvSpPr>
          <p:nvPr/>
        </p:nvSpPr>
        <p:spPr bwMode="auto">
          <a:xfrm>
            <a:off x="1624806" y="3672852"/>
            <a:ext cx="18415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选择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Box 25"/>
          <p:cNvSpPr txBox="1">
            <a:spLocks noChangeArrowheads="1"/>
          </p:cNvSpPr>
          <p:nvPr/>
        </p:nvSpPr>
        <p:spPr bwMode="auto">
          <a:xfrm>
            <a:off x="3539331" y="4159572"/>
            <a:ext cx="1701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algn="ctr" eaLnBrk="1" hangingPunct="1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58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0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2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3"/>
          <p:cNvSpPr>
            <a:spLocks/>
          </p:cNvSpPr>
          <p:nvPr/>
        </p:nvSpPr>
        <p:spPr bwMode="gray">
          <a:xfrm rot="19490962">
            <a:off x="2981325" y="2695575"/>
            <a:ext cx="1365250" cy="1649413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  <a:extLst/>
        </p:spPr>
        <p:txBody>
          <a:bodyPr lIns="45712" tIns="44442" rIns="45712" bIns="44442" anchor="ctr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49">
              <a:solidFill>
                <a:schemeClr val="bg1">
                  <a:lumMod val="9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8" name="Freeform 4"/>
          <p:cNvSpPr>
            <a:spLocks/>
          </p:cNvSpPr>
          <p:nvPr/>
        </p:nvSpPr>
        <p:spPr bwMode="gray">
          <a:xfrm rot="19490962" flipH="1" flipV="1">
            <a:off x="4479925" y="1046163"/>
            <a:ext cx="1363663" cy="1647825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  <a:extLst/>
        </p:spPr>
        <p:txBody>
          <a:bodyPr lIns="45712" tIns="44442" rIns="45712" bIns="44442" anchor="ctr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49">
              <a:solidFill>
                <a:schemeClr val="bg1">
                  <a:lumMod val="9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gray">
          <a:xfrm>
            <a:off x="3133725" y="1862138"/>
            <a:ext cx="1184275" cy="118268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/>
        </p:spPr>
        <p:txBody>
          <a:bodyPr lIns="45712" tIns="44442" rIns="45712" bIns="44442" anchor="ctr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49" dirty="0">
                <a:solidFill>
                  <a:schemeClr val="bg1">
                    <a:lumMod val="95000"/>
                  </a:schemeClr>
                </a:solidFill>
                <a:latin typeface="TeXGyreAdventor" panose="00000500000000000000" pitchFamily="50" charset="0"/>
                <a:ea typeface="+mn-ea"/>
              </a:rPr>
              <a:t>添加标题</a:t>
            </a:r>
            <a:endParaRPr lang="zh-CN" altLang="en-US" sz="1349" baseline="-3000" dirty="0">
              <a:solidFill>
                <a:schemeClr val="bg1">
                  <a:lumMod val="95000"/>
                </a:schemeClr>
              </a:solidFill>
              <a:latin typeface="TeXGyreAdventor" panose="00000500000000000000" pitchFamily="50" charset="0"/>
              <a:ea typeface="+mn-ea"/>
            </a:endParaRPr>
          </a:p>
        </p:txBody>
      </p:sp>
      <p:sp>
        <p:nvSpPr>
          <p:cNvPr id="50" name="Oval 6"/>
          <p:cNvSpPr>
            <a:spLocks noChangeArrowheads="1"/>
          </p:cNvSpPr>
          <p:nvPr/>
        </p:nvSpPr>
        <p:spPr bwMode="gray">
          <a:xfrm>
            <a:off x="4546600" y="2687638"/>
            <a:ext cx="1184275" cy="118268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/>
        </p:spPr>
        <p:txBody>
          <a:bodyPr lIns="45712" tIns="44442" rIns="45712" bIns="44442" anchor="ctr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aseline="-3000" dirty="0">
                <a:solidFill>
                  <a:schemeClr val="bg1">
                    <a:lumMod val="95000"/>
                  </a:schemeClr>
                </a:solidFill>
                <a:latin typeface="TeXGyreAdventor" panose="00000500000000000000" pitchFamily="50" charset="0"/>
                <a:ea typeface="+mn-ea"/>
              </a:rPr>
              <a:t>添加标题</a:t>
            </a:r>
          </a:p>
        </p:txBody>
      </p:sp>
      <p:sp>
        <p:nvSpPr>
          <p:cNvPr id="51" name="TextBox 7"/>
          <p:cNvSpPr txBox="1"/>
          <p:nvPr/>
        </p:nvSpPr>
        <p:spPr>
          <a:xfrm>
            <a:off x="468313" y="1962150"/>
            <a:ext cx="2351087" cy="2032000"/>
          </a:xfrm>
          <a:prstGeom prst="rect">
            <a:avLst/>
          </a:prstGeom>
          <a:noFill/>
        </p:spPr>
        <p:txBody>
          <a:bodyPr lIns="91425" tIns="45712" rIns="91425" bIns="45712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99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469900" y="1400175"/>
            <a:ext cx="3300413" cy="461963"/>
            <a:chOff x="469900" y="1057571"/>
            <a:chExt cx="3299884" cy="461665"/>
          </a:xfrm>
        </p:grpSpPr>
        <p:sp>
          <p:nvSpPr>
            <p:cNvPr id="53" name="TextBox 6"/>
            <p:cNvSpPr txBox="1"/>
            <p:nvPr/>
          </p:nvSpPr>
          <p:spPr>
            <a:xfrm>
              <a:off x="554025" y="1057571"/>
              <a:ext cx="869811" cy="2982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aseline="-3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469900" y="1519236"/>
              <a:ext cx="3299884" cy="0"/>
            </a:xfrm>
            <a:prstGeom prst="lin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5" name="TextBox 10"/>
          <p:cNvSpPr txBox="1"/>
          <p:nvPr/>
        </p:nvSpPr>
        <p:spPr>
          <a:xfrm>
            <a:off x="6169025" y="1995488"/>
            <a:ext cx="2454275" cy="1754187"/>
          </a:xfrm>
          <a:prstGeom prst="rect">
            <a:avLst/>
          </a:prstGeom>
          <a:noFill/>
        </p:spPr>
        <p:txBody>
          <a:bodyPr lIns="91425" tIns="45712" rIns="91425" bIns="45712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5257800" y="3870325"/>
            <a:ext cx="3441700" cy="333375"/>
            <a:chOff x="5257195" y="3528519"/>
            <a:chExt cx="3442305" cy="333179"/>
          </a:xfrm>
        </p:grpSpPr>
        <p:sp>
          <p:nvSpPr>
            <p:cNvPr id="57" name="TextBox 9"/>
            <p:cNvSpPr txBox="1"/>
            <p:nvPr/>
          </p:nvSpPr>
          <p:spPr>
            <a:xfrm>
              <a:off x="5976459" y="3563423"/>
              <a:ext cx="870103" cy="2982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aseline="-3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5257195" y="3528519"/>
              <a:ext cx="3442305" cy="0"/>
            </a:xfrm>
            <a:prstGeom prst="lin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0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61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2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3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4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5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/>
      <p:bldP spid="55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1"/>
          <p:cNvSpPr>
            <a:spLocks/>
          </p:cNvSpPr>
          <p:nvPr/>
        </p:nvSpPr>
        <p:spPr bwMode="auto">
          <a:xfrm>
            <a:off x="1039813" y="1182688"/>
            <a:ext cx="1793875" cy="1798637"/>
          </a:xfrm>
          <a:custGeom>
            <a:avLst/>
            <a:gdLst>
              <a:gd name="T0" fmla="*/ 1665296 w 1321"/>
              <a:gd name="T1" fmla="*/ 360928 h 1322"/>
              <a:gd name="T2" fmla="*/ 1665296 w 1321"/>
              <a:gd name="T3" fmla="*/ 1667948 h 1322"/>
              <a:gd name="T4" fmla="*/ 360354 w 1321"/>
              <a:gd name="T5" fmla="*/ 1667948 h 1322"/>
              <a:gd name="T6" fmla="*/ 360354 w 1321"/>
              <a:gd name="T7" fmla="*/ 360928 h 1322"/>
              <a:gd name="T8" fmla="*/ 1665296 w 1321"/>
              <a:gd name="T9" fmla="*/ 360928 h 13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1" h="1322">
                <a:moveTo>
                  <a:pt x="1086" y="235"/>
                </a:moveTo>
                <a:cubicBezTo>
                  <a:pt x="1321" y="470"/>
                  <a:pt x="1321" y="851"/>
                  <a:pt x="1086" y="1086"/>
                </a:cubicBezTo>
                <a:cubicBezTo>
                  <a:pt x="851" y="1322"/>
                  <a:pt x="470" y="1322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0" y="0"/>
                  <a:pt x="851" y="0"/>
                  <a:pt x="1086" y="23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52"/>
          <p:cNvSpPr>
            <a:spLocks/>
          </p:cNvSpPr>
          <p:nvPr/>
        </p:nvSpPr>
        <p:spPr bwMode="auto">
          <a:xfrm>
            <a:off x="1433513" y="2614613"/>
            <a:ext cx="1795462" cy="1798637"/>
          </a:xfrm>
          <a:custGeom>
            <a:avLst/>
            <a:gdLst>
              <a:gd name="T0" fmla="*/ 1665296 w 1321"/>
              <a:gd name="T1" fmla="*/ 360919 h 1321"/>
              <a:gd name="T2" fmla="*/ 1665296 w 1321"/>
              <a:gd name="T3" fmla="*/ 1667906 h 1321"/>
              <a:gd name="T4" fmla="*/ 360354 w 1321"/>
              <a:gd name="T5" fmla="*/ 1667906 h 1321"/>
              <a:gd name="T6" fmla="*/ 360354 w 1321"/>
              <a:gd name="T7" fmla="*/ 360919 h 1321"/>
              <a:gd name="T8" fmla="*/ 1665296 w 1321"/>
              <a:gd name="T9" fmla="*/ 360919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1" h="1321">
                <a:moveTo>
                  <a:pt x="1086" y="235"/>
                </a:moveTo>
                <a:cubicBezTo>
                  <a:pt x="1321" y="470"/>
                  <a:pt x="1321" y="851"/>
                  <a:pt x="1086" y="1086"/>
                </a:cubicBezTo>
                <a:cubicBezTo>
                  <a:pt x="851" y="1321"/>
                  <a:pt x="470" y="1321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0" y="0"/>
                  <a:pt x="851" y="0"/>
                  <a:pt x="1086" y="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53"/>
          <p:cNvSpPr>
            <a:spLocks/>
          </p:cNvSpPr>
          <p:nvPr/>
        </p:nvSpPr>
        <p:spPr bwMode="auto">
          <a:xfrm>
            <a:off x="2473325" y="1571625"/>
            <a:ext cx="1795463" cy="1797050"/>
          </a:xfrm>
          <a:custGeom>
            <a:avLst/>
            <a:gdLst>
              <a:gd name="T0" fmla="*/ 1666873 w 1322"/>
              <a:gd name="T1" fmla="*/ 360919 h 1321"/>
              <a:gd name="T2" fmla="*/ 1666873 w 1322"/>
              <a:gd name="T3" fmla="*/ 1667906 h 1321"/>
              <a:gd name="T4" fmla="*/ 360364 w 1322"/>
              <a:gd name="T5" fmla="*/ 1667906 h 1321"/>
              <a:gd name="T6" fmla="*/ 360364 w 1322"/>
              <a:gd name="T7" fmla="*/ 360919 h 1321"/>
              <a:gd name="T8" fmla="*/ 1666873 w 1322"/>
              <a:gd name="T9" fmla="*/ 360919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2" h="1321">
                <a:moveTo>
                  <a:pt x="1087" y="235"/>
                </a:moveTo>
                <a:cubicBezTo>
                  <a:pt x="1322" y="470"/>
                  <a:pt x="1322" y="851"/>
                  <a:pt x="1087" y="1086"/>
                </a:cubicBezTo>
                <a:cubicBezTo>
                  <a:pt x="852" y="1321"/>
                  <a:pt x="471" y="1321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1" y="0"/>
                  <a:pt x="852" y="0"/>
                  <a:pt x="1087" y="23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3060700" y="1893888"/>
            <a:ext cx="711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29%</a:t>
            </a:r>
          </a:p>
        </p:txBody>
      </p: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1555750" y="1519238"/>
            <a:ext cx="711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54%</a:t>
            </a:r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924050" y="3092450"/>
            <a:ext cx="711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77%</a:t>
            </a:r>
          </a:p>
        </p:txBody>
      </p: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843088" y="3543300"/>
            <a:ext cx="10318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</p:txBody>
      </p:sp>
      <p:sp>
        <p:nvSpPr>
          <p:cNvPr id="22" name="Rectangle 62"/>
          <p:cNvSpPr>
            <a:spLocks noChangeArrowheads="1"/>
          </p:cNvSpPr>
          <p:nvPr/>
        </p:nvSpPr>
        <p:spPr bwMode="auto">
          <a:xfrm>
            <a:off x="2865438" y="2354263"/>
            <a:ext cx="10318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</p:txBody>
      </p:sp>
      <p:sp>
        <p:nvSpPr>
          <p:cNvPr id="23" name="Rectangle 63"/>
          <p:cNvSpPr>
            <a:spLocks noChangeArrowheads="1"/>
          </p:cNvSpPr>
          <p:nvPr/>
        </p:nvSpPr>
        <p:spPr bwMode="auto">
          <a:xfrm>
            <a:off x="1328738" y="1960563"/>
            <a:ext cx="10318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单击添加文本</a:t>
            </a: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4718050" y="1174750"/>
            <a:ext cx="3562350" cy="889000"/>
            <a:chOff x="544923" y="2418093"/>
            <a:chExt cx="4750103" cy="1184940"/>
          </a:xfrm>
        </p:grpSpPr>
        <p:sp>
          <p:nvSpPr>
            <p:cNvPr id="25" name="矩形 24"/>
            <p:cNvSpPr/>
            <p:nvPr/>
          </p:nvSpPr>
          <p:spPr>
            <a:xfrm>
              <a:off x="544923" y="2788387"/>
              <a:ext cx="4750103" cy="814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26" name="文本框 26"/>
            <p:cNvSpPr txBox="1"/>
            <p:nvPr/>
          </p:nvSpPr>
          <p:spPr>
            <a:xfrm>
              <a:off x="544923" y="2418093"/>
              <a:ext cx="1443659" cy="4104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添加标题一</a:t>
              </a: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4718050" y="2305050"/>
            <a:ext cx="3562350" cy="889000"/>
            <a:chOff x="544923" y="2418093"/>
            <a:chExt cx="4750103" cy="1184940"/>
          </a:xfrm>
        </p:grpSpPr>
        <p:sp>
          <p:nvSpPr>
            <p:cNvPr id="28" name="矩形 27"/>
            <p:cNvSpPr/>
            <p:nvPr/>
          </p:nvSpPr>
          <p:spPr>
            <a:xfrm>
              <a:off x="544923" y="2788387"/>
              <a:ext cx="4750103" cy="814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29" name="文本框 30"/>
            <p:cNvSpPr txBox="1"/>
            <p:nvPr/>
          </p:nvSpPr>
          <p:spPr>
            <a:xfrm>
              <a:off x="544923" y="2418093"/>
              <a:ext cx="1443659" cy="4104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添加标题二</a:t>
              </a: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4718050" y="3368675"/>
            <a:ext cx="3562350" cy="889000"/>
            <a:chOff x="544923" y="2418093"/>
            <a:chExt cx="4750103" cy="1184940"/>
          </a:xfrm>
        </p:grpSpPr>
        <p:sp>
          <p:nvSpPr>
            <p:cNvPr id="31" name="矩形 30"/>
            <p:cNvSpPr/>
            <p:nvPr/>
          </p:nvSpPr>
          <p:spPr>
            <a:xfrm>
              <a:off x="544923" y="2788387"/>
              <a:ext cx="4750103" cy="814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32" name="文本框 34"/>
            <p:cNvSpPr txBox="1"/>
            <p:nvPr/>
          </p:nvSpPr>
          <p:spPr>
            <a:xfrm>
              <a:off x="544923" y="2418093"/>
              <a:ext cx="1443659" cy="4104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添加标题三</a:t>
              </a:r>
            </a:p>
          </p:txBody>
        </p:sp>
      </p:grpSp>
      <p:sp>
        <p:nvSpPr>
          <p:cNvPr id="33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4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35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7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8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9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6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/>
        </p:nvSpPr>
        <p:spPr>
          <a:xfrm>
            <a:off x="1489075" y="2019300"/>
            <a:ext cx="1908175" cy="174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665788" y="2019300"/>
            <a:ext cx="1906587" cy="174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406525" y="3638550"/>
            <a:ext cx="1908175" cy="174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748338" y="3656013"/>
            <a:ext cx="1908175" cy="190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" name="文本框 16"/>
          <p:cNvSpPr txBox="1"/>
          <p:nvPr/>
        </p:nvSpPr>
        <p:spPr>
          <a:xfrm>
            <a:off x="1452563" y="1751013"/>
            <a:ext cx="908050" cy="3000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2" name="文本框 17"/>
          <p:cNvSpPr txBox="1"/>
          <p:nvPr/>
        </p:nvSpPr>
        <p:spPr>
          <a:xfrm>
            <a:off x="1443038" y="3351213"/>
            <a:ext cx="908050" cy="3000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3" name="文本框 18"/>
          <p:cNvSpPr txBox="1"/>
          <p:nvPr/>
        </p:nvSpPr>
        <p:spPr>
          <a:xfrm>
            <a:off x="6070600" y="1731963"/>
            <a:ext cx="909638" cy="3000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4" name="文本框 19"/>
          <p:cNvSpPr txBox="1"/>
          <p:nvPr/>
        </p:nvSpPr>
        <p:spPr>
          <a:xfrm>
            <a:off x="6108700" y="3351213"/>
            <a:ext cx="906463" cy="3000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5" name="文本框 20"/>
          <p:cNvSpPr txBox="1"/>
          <p:nvPr/>
        </p:nvSpPr>
        <p:spPr>
          <a:xfrm>
            <a:off x="3884613" y="2681288"/>
            <a:ext cx="1368425" cy="438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6" name="矩形 75"/>
          <p:cNvSpPr/>
          <p:nvPr/>
        </p:nvSpPr>
        <p:spPr>
          <a:xfrm>
            <a:off x="1431925" y="2022475"/>
            <a:ext cx="1658938" cy="59055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77" name="矩形 76"/>
          <p:cNvSpPr/>
          <p:nvPr/>
        </p:nvSpPr>
        <p:spPr>
          <a:xfrm>
            <a:off x="1422400" y="3643313"/>
            <a:ext cx="1658938" cy="59055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78" name="矩形 77"/>
          <p:cNvSpPr/>
          <p:nvPr/>
        </p:nvSpPr>
        <p:spPr>
          <a:xfrm>
            <a:off x="6070600" y="2041525"/>
            <a:ext cx="1660525" cy="59055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79" name="矩形 78"/>
          <p:cNvSpPr/>
          <p:nvPr/>
        </p:nvSpPr>
        <p:spPr>
          <a:xfrm>
            <a:off x="6107113" y="3668713"/>
            <a:ext cx="1658937" cy="59213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 panose="020B0503020204020204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grpSp>
        <p:nvGrpSpPr>
          <p:cNvPr id="80" name="组合 79"/>
          <p:cNvGrpSpPr>
            <a:grpSpLocks/>
          </p:cNvGrpSpPr>
          <p:nvPr/>
        </p:nvGrpSpPr>
        <p:grpSpPr bwMode="auto">
          <a:xfrm>
            <a:off x="3125788" y="1490663"/>
            <a:ext cx="2827337" cy="2827337"/>
            <a:chOff x="3134916" y="1290638"/>
            <a:chExt cx="2827734" cy="2826544"/>
          </a:xfrm>
        </p:grpSpPr>
        <p:sp>
          <p:nvSpPr>
            <p:cNvPr id="81" name="箭头1"/>
            <p:cNvSpPr>
              <a:spLocks noChangeAspect="1"/>
            </p:cNvSpPr>
            <p:nvPr/>
          </p:nvSpPr>
          <p:spPr bwMode="auto">
            <a:xfrm>
              <a:off x="4571805" y="1290638"/>
              <a:ext cx="1390845" cy="1601338"/>
            </a:xfrm>
            <a:custGeom>
              <a:avLst/>
              <a:gdLst>
                <a:gd name="T0" fmla="*/ 35 w 1260"/>
                <a:gd name="T1" fmla="*/ 1 h 1451"/>
                <a:gd name="T2" fmla="*/ 100 w 1260"/>
                <a:gd name="T3" fmla="*/ 6 h 1451"/>
                <a:gd name="T4" fmla="*/ 162 w 1260"/>
                <a:gd name="T5" fmla="*/ 13 h 1451"/>
                <a:gd name="T6" fmla="*/ 225 w 1260"/>
                <a:gd name="T7" fmla="*/ 23 h 1451"/>
                <a:gd name="T8" fmla="*/ 285 w 1260"/>
                <a:gd name="T9" fmla="*/ 37 h 1451"/>
                <a:gd name="T10" fmla="*/ 345 w 1260"/>
                <a:gd name="T11" fmla="*/ 53 h 1451"/>
                <a:gd name="T12" fmla="*/ 404 w 1260"/>
                <a:gd name="T13" fmla="*/ 72 h 1451"/>
                <a:gd name="T14" fmla="*/ 461 w 1260"/>
                <a:gd name="T15" fmla="*/ 94 h 1451"/>
                <a:gd name="T16" fmla="*/ 517 w 1260"/>
                <a:gd name="T17" fmla="*/ 119 h 1451"/>
                <a:gd name="T18" fmla="*/ 572 w 1260"/>
                <a:gd name="T19" fmla="*/ 145 h 1451"/>
                <a:gd name="T20" fmla="*/ 625 w 1260"/>
                <a:gd name="T21" fmla="*/ 175 h 1451"/>
                <a:gd name="T22" fmla="*/ 676 w 1260"/>
                <a:gd name="T23" fmla="*/ 206 h 1451"/>
                <a:gd name="T24" fmla="*/ 726 w 1260"/>
                <a:gd name="T25" fmla="*/ 240 h 1451"/>
                <a:gd name="T26" fmla="*/ 774 w 1260"/>
                <a:gd name="T27" fmla="*/ 277 h 1451"/>
                <a:gd name="T28" fmla="*/ 820 w 1260"/>
                <a:gd name="T29" fmla="*/ 316 h 1451"/>
                <a:gd name="T30" fmla="*/ 866 w 1260"/>
                <a:gd name="T31" fmla="*/ 356 h 1451"/>
                <a:gd name="T32" fmla="*/ 908 w 1260"/>
                <a:gd name="T33" fmla="*/ 398 h 1451"/>
                <a:gd name="T34" fmla="*/ 948 w 1260"/>
                <a:gd name="T35" fmla="*/ 444 h 1451"/>
                <a:gd name="T36" fmla="*/ 986 w 1260"/>
                <a:gd name="T37" fmla="*/ 490 h 1451"/>
                <a:gd name="T38" fmla="*/ 1023 w 1260"/>
                <a:gd name="T39" fmla="*/ 538 h 1451"/>
                <a:gd name="T40" fmla="*/ 1057 w 1260"/>
                <a:gd name="T41" fmla="*/ 589 h 1451"/>
                <a:gd name="T42" fmla="*/ 1088 w 1260"/>
                <a:gd name="T43" fmla="*/ 640 h 1451"/>
                <a:gd name="T44" fmla="*/ 1117 w 1260"/>
                <a:gd name="T45" fmla="*/ 693 h 1451"/>
                <a:gd name="T46" fmla="*/ 1144 w 1260"/>
                <a:gd name="T47" fmla="*/ 748 h 1451"/>
                <a:gd name="T48" fmla="*/ 1168 w 1260"/>
                <a:gd name="T49" fmla="*/ 804 h 1451"/>
                <a:gd name="T50" fmla="*/ 1190 w 1260"/>
                <a:gd name="T51" fmla="*/ 861 h 1451"/>
                <a:gd name="T52" fmla="*/ 1209 w 1260"/>
                <a:gd name="T53" fmla="*/ 921 h 1451"/>
                <a:gd name="T54" fmla="*/ 1224 w 1260"/>
                <a:gd name="T55" fmla="*/ 980 h 1451"/>
                <a:gd name="T56" fmla="*/ 1237 w 1260"/>
                <a:gd name="T57" fmla="*/ 1042 h 1451"/>
                <a:gd name="T58" fmla="*/ 1248 w 1260"/>
                <a:gd name="T59" fmla="*/ 1104 h 1451"/>
                <a:gd name="T60" fmla="*/ 1255 w 1260"/>
                <a:gd name="T61" fmla="*/ 1166 h 1451"/>
                <a:gd name="T62" fmla="*/ 1259 w 1260"/>
                <a:gd name="T63" fmla="*/ 1231 h 1451"/>
                <a:gd name="T64" fmla="*/ 921 w 1260"/>
                <a:gd name="T65" fmla="*/ 1451 h 1451"/>
                <a:gd name="T66" fmla="*/ 622 w 1260"/>
                <a:gd name="T67" fmla="*/ 1231 h 1451"/>
                <a:gd name="T68" fmla="*/ 616 w 1260"/>
                <a:gd name="T69" fmla="*/ 1184 h 1451"/>
                <a:gd name="T70" fmla="*/ 608 w 1260"/>
                <a:gd name="T71" fmla="*/ 1139 h 1451"/>
                <a:gd name="T72" fmla="*/ 597 w 1260"/>
                <a:gd name="T73" fmla="*/ 1096 h 1451"/>
                <a:gd name="T74" fmla="*/ 588 w 1260"/>
                <a:gd name="T75" fmla="*/ 1067 h 1451"/>
                <a:gd name="T76" fmla="*/ 572 w 1260"/>
                <a:gd name="T77" fmla="*/ 1025 h 1451"/>
                <a:gd name="T78" fmla="*/ 559 w 1260"/>
                <a:gd name="T79" fmla="*/ 998 h 1451"/>
                <a:gd name="T80" fmla="*/ 539 w 1260"/>
                <a:gd name="T81" fmla="*/ 959 h 1451"/>
                <a:gd name="T82" fmla="*/ 523 w 1260"/>
                <a:gd name="T83" fmla="*/ 934 h 1451"/>
                <a:gd name="T84" fmla="*/ 498 w 1260"/>
                <a:gd name="T85" fmla="*/ 898 h 1451"/>
                <a:gd name="T86" fmla="*/ 480 w 1260"/>
                <a:gd name="T87" fmla="*/ 874 h 1451"/>
                <a:gd name="T88" fmla="*/ 461 w 1260"/>
                <a:gd name="T89" fmla="*/ 852 h 1451"/>
                <a:gd name="T90" fmla="*/ 431 w 1260"/>
                <a:gd name="T91" fmla="*/ 821 h 1451"/>
                <a:gd name="T92" fmla="*/ 399 w 1260"/>
                <a:gd name="T93" fmla="*/ 791 h 1451"/>
                <a:gd name="T94" fmla="*/ 375 w 1260"/>
                <a:gd name="T95" fmla="*/ 773 h 1451"/>
                <a:gd name="T96" fmla="*/ 352 w 1260"/>
                <a:gd name="T97" fmla="*/ 755 h 1451"/>
                <a:gd name="T98" fmla="*/ 328 w 1260"/>
                <a:gd name="T99" fmla="*/ 739 h 1451"/>
                <a:gd name="T100" fmla="*/ 290 w 1260"/>
                <a:gd name="T101" fmla="*/ 716 h 1451"/>
                <a:gd name="T102" fmla="*/ 264 w 1260"/>
                <a:gd name="T103" fmla="*/ 702 h 1451"/>
                <a:gd name="T104" fmla="*/ 223 w 1260"/>
                <a:gd name="T105" fmla="*/ 684 h 1451"/>
                <a:gd name="T106" fmla="*/ 181 w 1260"/>
                <a:gd name="T107" fmla="*/ 669 h 1451"/>
                <a:gd name="T108" fmla="*/ 137 w 1260"/>
                <a:gd name="T109" fmla="*/ 656 h 1451"/>
                <a:gd name="T110" fmla="*/ 108 w 1260"/>
                <a:gd name="T111" fmla="*/ 649 h 1451"/>
                <a:gd name="T112" fmla="*/ 63 w 1260"/>
                <a:gd name="T113" fmla="*/ 642 h 1451"/>
                <a:gd name="T114" fmla="*/ 31 w 1260"/>
                <a:gd name="T115" fmla="*/ 639 h 1451"/>
                <a:gd name="T116" fmla="*/ 0 w 1260"/>
                <a:gd name="T117" fmla="*/ 637 h 1451"/>
                <a:gd name="T118" fmla="*/ 3 w 1260"/>
                <a:gd name="T119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0" h="1451">
                  <a:moveTo>
                    <a:pt x="3" y="0"/>
                  </a:moveTo>
                  <a:lnTo>
                    <a:pt x="35" y="1"/>
                  </a:lnTo>
                  <a:lnTo>
                    <a:pt x="68" y="3"/>
                  </a:lnTo>
                  <a:lnTo>
                    <a:pt x="100" y="6"/>
                  </a:lnTo>
                  <a:lnTo>
                    <a:pt x="131" y="9"/>
                  </a:lnTo>
                  <a:lnTo>
                    <a:pt x="162" y="13"/>
                  </a:lnTo>
                  <a:lnTo>
                    <a:pt x="193" y="18"/>
                  </a:lnTo>
                  <a:lnTo>
                    <a:pt x="225" y="23"/>
                  </a:lnTo>
                  <a:lnTo>
                    <a:pt x="255" y="30"/>
                  </a:lnTo>
                  <a:lnTo>
                    <a:pt x="285" y="37"/>
                  </a:lnTo>
                  <a:lnTo>
                    <a:pt x="315" y="44"/>
                  </a:lnTo>
                  <a:lnTo>
                    <a:pt x="345" y="53"/>
                  </a:lnTo>
                  <a:lnTo>
                    <a:pt x="374" y="62"/>
                  </a:lnTo>
                  <a:lnTo>
                    <a:pt x="404" y="72"/>
                  </a:lnTo>
                  <a:lnTo>
                    <a:pt x="433" y="83"/>
                  </a:lnTo>
                  <a:lnTo>
                    <a:pt x="461" y="94"/>
                  </a:lnTo>
                  <a:lnTo>
                    <a:pt x="489" y="106"/>
                  </a:lnTo>
                  <a:lnTo>
                    <a:pt x="517" y="119"/>
                  </a:lnTo>
                  <a:lnTo>
                    <a:pt x="545" y="132"/>
                  </a:lnTo>
                  <a:lnTo>
                    <a:pt x="572" y="145"/>
                  </a:lnTo>
                  <a:lnTo>
                    <a:pt x="599" y="160"/>
                  </a:lnTo>
                  <a:lnTo>
                    <a:pt x="625" y="175"/>
                  </a:lnTo>
                  <a:lnTo>
                    <a:pt x="651" y="190"/>
                  </a:lnTo>
                  <a:lnTo>
                    <a:pt x="676" y="206"/>
                  </a:lnTo>
                  <a:lnTo>
                    <a:pt x="702" y="223"/>
                  </a:lnTo>
                  <a:lnTo>
                    <a:pt x="726" y="240"/>
                  </a:lnTo>
                  <a:lnTo>
                    <a:pt x="751" y="259"/>
                  </a:lnTo>
                  <a:lnTo>
                    <a:pt x="774" y="277"/>
                  </a:lnTo>
                  <a:lnTo>
                    <a:pt x="798" y="296"/>
                  </a:lnTo>
                  <a:lnTo>
                    <a:pt x="820" y="316"/>
                  </a:lnTo>
                  <a:lnTo>
                    <a:pt x="843" y="336"/>
                  </a:lnTo>
                  <a:lnTo>
                    <a:pt x="866" y="356"/>
                  </a:lnTo>
                  <a:lnTo>
                    <a:pt x="887" y="377"/>
                  </a:lnTo>
                  <a:lnTo>
                    <a:pt x="908" y="398"/>
                  </a:lnTo>
                  <a:lnTo>
                    <a:pt x="928" y="421"/>
                  </a:lnTo>
                  <a:lnTo>
                    <a:pt x="948" y="444"/>
                  </a:lnTo>
                  <a:lnTo>
                    <a:pt x="967" y="467"/>
                  </a:lnTo>
                  <a:lnTo>
                    <a:pt x="986" y="490"/>
                  </a:lnTo>
                  <a:lnTo>
                    <a:pt x="1004" y="514"/>
                  </a:lnTo>
                  <a:lnTo>
                    <a:pt x="1023" y="538"/>
                  </a:lnTo>
                  <a:lnTo>
                    <a:pt x="1040" y="564"/>
                  </a:lnTo>
                  <a:lnTo>
                    <a:pt x="1057" y="589"/>
                  </a:lnTo>
                  <a:lnTo>
                    <a:pt x="1073" y="614"/>
                  </a:lnTo>
                  <a:lnTo>
                    <a:pt x="1088" y="640"/>
                  </a:lnTo>
                  <a:lnTo>
                    <a:pt x="1103" y="666"/>
                  </a:lnTo>
                  <a:lnTo>
                    <a:pt x="1117" y="693"/>
                  </a:lnTo>
                  <a:lnTo>
                    <a:pt x="1131" y="720"/>
                  </a:lnTo>
                  <a:lnTo>
                    <a:pt x="1144" y="748"/>
                  </a:lnTo>
                  <a:lnTo>
                    <a:pt x="1156" y="776"/>
                  </a:lnTo>
                  <a:lnTo>
                    <a:pt x="1168" y="804"/>
                  </a:lnTo>
                  <a:lnTo>
                    <a:pt x="1180" y="833"/>
                  </a:lnTo>
                  <a:lnTo>
                    <a:pt x="1190" y="861"/>
                  </a:lnTo>
                  <a:lnTo>
                    <a:pt x="1200" y="891"/>
                  </a:lnTo>
                  <a:lnTo>
                    <a:pt x="1209" y="921"/>
                  </a:lnTo>
                  <a:lnTo>
                    <a:pt x="1217" y="950"/>
                  </a:lnTo>
                  <a:lnTo>
                    <a:pt x="1224" y="980"/>
                  </a:lnTo>
                  <a:lnTo>
                    <a:pt x="1231" y="1010"/>
                  </a:lnTo>
                  <a:lnTo>
                    <a:pt x="1237" y="1042"/>
                  </a:lnTo>
                  <a:lnTo>
                    <a:pt x="1243" y="1073"/>
                  </a:lnTo>
                  <a:lnTo>
                    <a:pt x="1248" y="1104"/>
                  </a:lnTo>
                  <a:lnTo>
                    <a:pt x="1252" y="1135"/>
                  </a:lnTo>
                  <a:lnTo>
                    <a:pt x="1255" y="1166"/>
                  </a:lnTo>
                  <a:lnTo>
                    <a:pt x="1257" y="1198"/>
                  </a:lnTo>
                  <a:lnTo>
                    <a:pt x="1259" y="1231"/>
                  </a:lnTo>
                  <a:lnTo>
                    <a:pt x="1260" y="1263"/>
                  </a:lnTo>
                  <a:lnTo>
                    <a:pt x="921" y="1451"/>
                  </a:lnTo>
                  <a:lnTo>
                    <a:pt x="622" y="1246"/>
                  </a:lnTo>
                  <a:lnTo>
                    <a:pt x="622" y="1231"/>
                  </a:lnTo>
                  <a:lnTo>
                    <a:pt x="620" y="1215"/>
                  </a:lnTo>
                  <a:lnTo>
                    <a:pt x="616" y="1184"/>
                  </a:lnTo>
                  <a:lnTo>
                    <a:pt x="611" y="1154"/>
                  </a:lnTo>
                  <a:lnTo>
                    <a:pt x="608" y="1139"/>
                  </a:lnTo>
                  <a:lnTo>
                    <a:pt x="605" y="1125"/>
                  </a:lnTo>
                  <a:lnTo>
                    <a:pt x="597" y="1096"/>
                  </a:lnTo>
                  <a:lnTo>
                    <a:pt x="593" y="1082"/>
                  </a:lnTo>
                  <a:lnTo>
                    <a:pt x="588" y="1067"/>
                  </a:lnTo>
                  <a:lnTo>
                    <a:pt x="577" y="1039"/>
                  </a:lnTo>
                  <a:lnTo>
                    <a:pt x="572" y="1025"/>
                  </a:lnTo>
                  <a:lnTo>
                    <a:pt x="566" y="1012"/>
                  </a:lnTo>
                  <a:lnTo>
                    <a:pt x="559" y="998"/>
                  </a:lnTo>
                  <a:lnTo>
                    <a:pt x="553" y="985"/>
                  </a:lnTo>
                  <a:lnTo>
                    <a:pt x="539" y="959"/>
                  </a:lnTo>
                  <a:lnTo>
                    <a:pt x="530" y="947"/>
                  </a:lnTo>
                  <a:lnTo>
                    <a:pt x="523" y="934"/>
                  </a:lnTo>
                  <a:lnTo>
                    <a:pt x="506" y="910"/>
                  </a:lnTo>
                  <a:lnTo>
                    <a:pt x="498" y="898"/>
                  </a:lnTo>
                  <a:lnTo>
                    <a:pt x="489" y="887"/>
                  </a:lnTo>
                  <a:lnTo>
                    <a:pt x="480" y="874"/>
                  </a:lnTo>
                  <a:lnTo>
                    <a:pt x="471" y="863"/>
                  </a:lnTo>
                  <a:lnTo>
                    <a:pt x="461" y="852"/>
                  </a:lnTo>
                  <a:lnTo>
                    <a:pt x="451" y="841"/>
                  </a:lnTo>
                  <a:lnTo>
                    <a:pt x="431" y="821"/>
                  </a:lnTo>
                  <a:lnTo>
                    <a:pt x="410" y="801"/>
                  </a:lnTo>
                  <a:lnTo>
                    <a:pt x="399" y="791"/>
                  </a:lnTo>
                  <a:lnTo>
                    <a:pt x="388" y="782"/>
                  </a:lnTo>
                  <a:lnTo>
                    <a:pt x="375" y="773"/>
                  </a:lnTo>
                  <a:lnTo>
                    <a:pt x="364" y="764"/>
                  </a:lnTo>
                  <a:lnTo>
                    <a:pt x="352" y="755"/>
                  </a:lnTo>
                  <a:lnTo>
                    <a:pt x="340" y="747"/>
                  </a:lnTo>
                  <a:lnTo>
                    <a:pt x="328" y="739"/>
                  </a:lnTo>
                  <a:lnTo>
                    <a:pt x="315" y="731"/>
                  </a:lnTo>
                  <a:lnTo>
                    <a:pt x="290" y="716"/>
                  </a:lnTo>
                  <a:lnTo>
                    <a:pt x="277" y="709"/>
                  </a:lnTo>
                  <a:lnTo>
                    <a:pt x="264" y="702"/>
                  </a:lnTo>
                  <a:lnTo>
                    <a:pt x="237" y="690"/>
                  </a:lnTo>
                  <a:lnTo>
                    <a:pt x="223" y="684"/>
                  </a:lnTo>
                  <a:lnTo>
                    <a:pt x="209" y="678"/>
                  </a:lnTo>
                  <a:lnTo>
                    <a:pt x="181" y="669"/>
                  </a:lnTo>
                  <a:lnTo>
                    <a:pt x="152" y="660"/>
                  </a:lnTo>
                  <a:lnTo>
                    <a:pt x="137" y="656"/>
                  </a:lnTo>
                  <a:lnTo>
                    <a:pt x="123" y="653"/>
                  </a:lnTo>
                  <a:lnTo>
                    <a:pt x="108" y="649"/>
                  </a:lnTo>
                  <a:lnTo>
                    <a:pt x="93" y="647"/>
                  </a:lnTo>
                  <a:lnTo>
                    <a:pt x="63" y="642"/>
                  </a:lnTo>
                  <a:lnTo>
                    <a:pt x="47" y="640"/>
                  </a:lnTo>
                  <a:lnTo>
                    <a:pt x="31" y="639"/>
                  </a:lnTo>
                  <a:lnTo>
                    <a:pt x="16" y="638"/>
                  </a:lnTo>
                  <a:lnTo>
                    <a:pt x="0" y="637"/>
                  </a:lnTo>
                  <a:lnTo>
                    <a:pt x="197" y="348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2" name="箭头4"/>
            <p:cNvSpPr>
              <a:spLocks noChangeAspect="1"/>
            </p:cNvSpPr>
            <p:nvPr/>
          </p:nvSpPr>
          <p:spPr bwMode="auto">
            <a:xfrm>
              <a:off x="3134916" y="1292225"/>
              <a:ext cx="1578197" cy="1460090"/>
            </a:xfrm>
            <a:custGeom>
              <a:avLst/>
              <a:gdLst>
                <a:gd name="T0" fmla="*/ 637 w 1431"/>
                <a:gd name="T1" fmla="*/ 1302 h 1325"/>
                <a:gd name="T2" fmla="*/ 637 w 1431"/>
                <a:gd name="T3" fmla="*/ 1248 h 1325"/>
                <a:gd name="T4" fmla="*/ 640 w 1431"/>
                <a:gd name="T5" fmla="*/ 1217 h 1325"/>
                <a:gd name="T6" fmla="*/ 646 w 1431"/>
                <a:gd name="T7" fmla="*/ 1170 h 1325"/>
                <a:gd name="T8" fmla="*/ 655 w 1431"/>
                <a:gd name="T9" fmla="*/ 1125 h 1325"/>
                <a:gd name="T10" fmla="*/ 663 w 1431"/>
                <a:gd name="T11" fmla="*/ 1095 h 1325"/>
                <a:gd name="T12" fmla="*/ 678 w 1431"/>
                <a:gd name="T13" fmla="*/ 1052 h 1325"/>
                <a:gd name="T14" fmla="*/ 689 w 1431"/>
                <a:gd name="T15" fmla="*/ 1024 h 1325"/>
                <a:gd name="T16" fmla="*/ 708 w 1431"/>
                <a:gd name="T17" fmla="*/ 983 h 1325"/>
                <a:gd name="T18" fmla="*/ 724 w 1431"/>
                <a:gd name="T19" fmla="*/ 957 h 1325"/>
                <a:gd name="T20" fmla="*/ 739 w 1431"/>
                <a:gd name="T21" fmla="*/ 932 h 1325"/>
                <a:gd name="T22" fmla="*/ 756 w 1431"/>
                <a:gd name="T23" fmla="*/ 907 h 1325"/>
                <a:gd name="T24" fmla="*/ 773 w 1431"/>
                <a:gd name="T25" fmla="*/ 884 h 1325"/>
                <a:gd name="T26" fmla="*/ 792 w 1431"/>
                <a:gd name="T27" fmla="*/ 860 h 1325"/>
                <a:gd name="T28" fmla="*/ 822 w 1431"/>
                <a:gd name="T29" fmla="*/ 827 h 1325"/>
                <a:gd name="T30" fmla="*/ 843 w 1431"/>
                <a:gd name="T31" fmla="*/ 807 h 1325"/>
                <a:gd name="T32" fmla="*/ 877 w 1431"/>
                <a:gd name="T33" fmla="*/ 778 h 1325"/>
                <a:gd name="T34" fmla="*/ 901 w 1431"/>
                <a:gd name="T35" fmla="*/ 760 h 1325"/>
                <a:gd name="T36" fmla="*/ 938 w 1431"/>
                <a:gd name="T37" fmla="*/ 735 h 1325"/>
                <a:gd name="T38" fmla="*/ 976 w 1431"/>
                <a:gd name="T39" fmla="*/ 711 h 1325"/>
                <a:gd name="T40" fmla="*/ 1003 w 1431"/>
                <a:gd name="T41" fmla="*/ 698 h 1325"/>
                <a:gd name="T42" fmla="*/ 1030 w 1431"/>
                <a:gd name="T43" fmla="*/ 686 h 1325"/>
                <a:gd name="T44" fmla="*/ 1059 w 1431"/>
                <a:gd name="T45" fmla="*/ 675 h 1325"/>
                <a:gd name="T46" fmla="*/ 1117 w 1431"/>
                <a:gd name="T47" fmla="*/ 657 h 1325"/>
                <a:gd name="T48" fmla="*/ 1147 w 1431"/>
                <a:gd name="T49" fmla="*/ 649 h 1325"/>
                <a:gd name="T50" fmla="*/ 1192 w 1431"/>
                <a:gd name="T51" fmla="*/ 642 h 1325"/>
                <a:gd name="T52" fmla="*/ 1224 w 1431"/>
                <a:gd name="T53" fmla="*/ 638 h 1325"/>
                <a:gd name="T54" fmla="*/ 1431 w 1431"/>
                <a:gd name="T55" fmla="*/ 334 h 1325"/>
                <a:gd name="T56" fmla="*/ 1207 w 1431"/>
                <a:gd name="T57" fmla="*/ 1 h 1325"/>
                <a:gd name="T58" fmla="*/ 1142 w 1431"/>
                <a:gd name="T59" fmla="*/ 6 h 1325"/>
                <a:gd name="T60" fmla="*/ 1080 w 1431"/>
                <a:gd name="T61" fmla="*/ 15 h 1325"/>
                <a:gd name="T62" fmla="*/ 1018 w 1431"/>
                <a:gd name="T63" fmla="*/ 26 h 1325"/>
                <a:gd name="T64" fmla="*/ 957 w 1431"/>
                <a:gd name="T65" fmla="*/ 40 h 1325"/>
                <a:gd name="T66" fmla="*/ 898 w 1431"/>
                <a:gd name="T67" fmla="*/ 57 h 1325"/>
                <a:gd name="T68" fmla="*/ 839 w 1431"/>
                <a:gd name="T69" fmla="*/ 76 h 1325"/>
                <a:gd name="T70" fmla="*/ 783 w 1431"/>
                <a:gd name="T71" fmla="*/ 100 h 1325"/>
                <a:gd name="T72" fmla="*/ 728 w 1431"/>
                <a:gd name="T73" fmla="*/ 125 h 1325"/>
                <a:gd name="T74" fmla="*/ 673 w 1431"/>
                <a:gd name="T75" fmla="*/ 152 h 1325"/>
                <a:gd name="T76" fmla="*/ 620 w 1431"/>
                <a:gd name="T77" fmla="*/ 182 h 1325"/>
                <a:gd name="T78" fmla="*/ 570 w 1431"/>
                <a:gd name="T79" fmla="*/ 214 h 1325"/>
                <a:gd name="T80" fmla="*/ 520 w 1431"/>
                <a:gd name="T81" fmla="*/ 250 h 1325"/>
                <a:gd name="T82" fmla="*/ 472 w 1431"/>
                <a:gd name="T83" fmla="*/ 287 h 1325"/>
                <a:gd name="T84" fmla="*/ 427 w 1431"/>
                <a:gd name="T85" fmla="*/ 325 h 1325"/>
                <a:gd name="T86" fmla="*/ 382 w 1431"/>
                <a:gd name="T87" fmla="*/ 366 h 1325"/>
                <a:gd name="T88" fmla="*/ 341 w 1431"/>
                <a:gd name="T89" fmla="*/ 410 h 1325"/>
                <a:gd name="T90" fmla="*/ 301 w 1431"/>
                <a:gd name="T91" fmla="*/ 455 h 1325"/>
                <a:gd name="T92" fmla="*/ 263 w 1431"/>
                <a:gd name="T93" fmla="*/ 502 h 1325"/>
                <a:gd name="T94" fmla="*/ 227 w 1431"/>
                <a:gd name="T95" fmla="*/ 550 h 1325"/>
                <a:gd name="T96" fmla="*/ 194 w 1431"/>
                <a:gd name="T97" fmla="*/ 602 h 1325"/>
                <a:gd name="T98" fmla="*/ 163 w 1431"/>
                <a:gd name="T99" fmla="*/ 653 h 1325"/>
                <a:gd name="T100" fmla="*/ 135 w 1431"/>
                <a:gd name="T101" fmla="*/ 707 h 1325"/>
                <a:gd name="T102" fmla="*/ 109 w 1431"/>
                <a:gd name="T103" fmla="*/ 762 h 1325"/>
                <a:gd name="T104" fmla="*/ 86 w 1431"/>
                <a:gd name="T105" fmla="*/ 819 h 1325"/>
                <a:gd name="T106" fmla="*/ 64 w 1431"/>
                <a:gd name="T107" fmla="*/ 876 h 1325"/>
                <a:gd name="T108" fmla="*/ 47 w 1431"/>
                <a:gd name="T109" fmla="*/ 936 h 1325"/>
                <a:gd name="T110" fmla="*/ 31 w 1431"/>
                <a:gd name="T111" fmla="*/ 996 h 1325"/>
                <a:gd name="T112" fmla="*/ 19 w 1431"/>
                <a:gd name="T113" fmla="*/ 1058 h 1325"/>
                <a:gd name="T114" fmla="*/ 10 w 1431"/>
                <a:gd name="T115" fmla="*/ 1120 h 1325"/>
                <a:gd name="T116" fmla="*/ 4 w 1431"/>
                <a:gd name="T117" fmla="*/ 1183 h 1325"/>
                <a:gd name="T118" fmla="*/ 1 w 1431"/>
                <a:gd name="T119" fmla="*/ 1247 h 1325"/>
                <a:gd name="T120" fmla="*/ 1 w 1431"/>
                <a:gd name="T121" fmla="*/ 1302 h 1325"/>
                <a:gd name="T122" fmla="*/ 335 w 1431"/>
                <a:gd name="T123" fmla="*/ 1129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1" h="1325">
                  <a:moveTo>
                    <a:pt x="638" y="1324"/>
                  </a:moveTo>
                  <a:lnTo>
                    <a:pt x="637" y="1302"/>
                  </a:lnTo>
                  <a:lnTo>
                    <a:pt x="637" y="1280"/>
                  </a:lnTo>
                  <a:lnTo>
                    <a:pt x="637" y="1248"/>
                  </a:lnTo>
                  <a:lnTo>
                    <a:pt x="638" y="1232"/>
                  </a:lnTo>
                  <a:lnTo>
                    <a:pt x="640" y="1217"/>
                  </a:lnTo>
                  <a:lnTo>
                    <a:pt x="644" y="1185"/>
                  </a:lnTo>
                  <a:lnTo>
                    <a:pt x="646" y="1170"/>
                  </a:lnTo>
                  <a:lnTo>
                    <a:pt x="649" y="1154"/>
                  </a:lnTo>
                  <a:lnTo>
                    <a:pt x="655" y="1125"/>
                  </a:lnTo>
                  <a:lnTo>
                    <a:pt x="659" y="1110"/>
                  </a:lnTo>
                  <a:lnTo>
                    <a:pt x="663" y="1095"/>
                  </a:lnTo>
                  <a:lnTo>
                    <a:pt x="673" y="1067"/>
                  </a:lnTo>
                  <a:lnTo>
                    <a:pt x="678" y="1052"/>
                  </a:lnTo>
                  <a:lnTo>
                    <a:pt x="683" y="1038"/>
                  </a:lnTo>
                  <a:lnTo>
                    <a:pt x="689" y="1024"/>
                  </a:lnTo>
                  <a:lnTo>
                    <a:pt x="695" y="1010"/>
                  </a:lnTo>
                  <a:lnTo>
                    <a:pt x="708" y="983"/>
                  </a:lnTo>
                  <a:lnTo>
                    <a:pt x="715" y="970"/>
                  </a:lnTo>
                  <a:lnTo>
                    <a:pt x="724" y="957"/>
                  </a:lnTo>
                  <a:lnTo>
                    <a:pt x="731" y="944"/>
                  </a:lnTo>
                  <a:lnTo>
                    <a:pt x="739" y="932"/>
                  </a:lnTo>
                  <a:lnTo>
                    <a:pt x="747" y="920"/>
                  </a:lnTo>
                  <a:lnTo>
                    <a:pt x="756" y="907"/>
                  </a:lnTo>
                  <a:lnTo>
                    <a:pt x="764" y="895"/>
                  </a:lnTo>
                  <a:lnTo>
                    <a:pt x="773" y="884"/>
                  </a:lnTo>
                  <a:lnTo>
                    <a:pt x="783" y="871"/>
                  </a:lnTo>
                  <a:lnTo>
                    <a:pt x="792" y="860"/>
                  </a:lnTo>
                  <a:lnTo>
                    <a:pt x="812" y="838"/>
                  </a:lnTo>
                  <a:lnTo>
                    <a:pt x="822" y="827"/>
                  </a:lnTo>
                  <a:lnTo>
                    <a:pt x="832" y="817"/>
                  </a:lnTo>
                  <a:lnTo>
                    <a:pt x="843" y="807"/>
                  </a:lnTo>
                  <a:lnTo>
                    <a:pt x="854" y="797"/>
                  </a:lnTo>
                  <a:lnTo>
                    <a:pt x="877" y="778"/>
                  </a:lnTo>
                  <a:lnTo>
                    <a:pt x="889" y="769"/>
                  </a:lnTo>
                  <a:lnTo>
                    <a:pt x="901" y="760"/>
                  </a:lnTo>
                  <a:lnTo>
                    <a:pt x="925" y="743"/>
                  </a:lnTo>
                  <a:lnTo>
                    <a:pt x="938" y="735"/>
                  </a:lnTo>
                  <a:lnTo>
                    <a:pt x="951" y="727"/>
                  </a:lnTo>
                  <a:lnTo>
                    <a:pt x="976" y="711"/>
                  </a:lnTo>
                  <a:lnTo>
                    <a:pt x="990" y="705"/>
                  </a:lnTo>
                  <a:lnTo>
                    <a:pt x="1003" y="698"/>
                  </a:lnTo>
                  <a:lnTo>
                    <a:pt x="1017" y="692"/>
                  </a:lnTo>
                  <a:lnTo>
                    <a:pt x="1030" y="686"/>
                  </a:lnTo>
                  <a:lnTo>
                    <a:pt x="1045" y="680"/>
                  </a:lnTo>
                  <a:lnTo>
                    <a:pt x="1059" y="675"/>
                  </a:lnTo>
                  <a:lnTo>
                    <a:pt x="1088" y="665"/>
                  </a:lnTo>
                  <a:lnTo>
                    <a:pt x="1117" y="657"/>
                  </a:lnTo>
                  <a:lnTo>
                    <a:pt x="1132" y="653"/>
                  </a:lnTo>
                  <a:lnTo>
                    <a:pt x="1147" y="649"/>
                  </a:lnTo>
                  <a:lnTo>
                    <a:pt x="1177" y="644"/>
                  </a:lnTo>
                  <a:lnTo>
                    <a:pt x="1192" y="642"/>
                  </a:lnTo>
                  <a:lnTo>
                    <a:pt x="1209" y="640"/>
                  </a:lnTo>
                  <a:lnTo>
                    <a:pt x="1224" y="638"/>
                  </a:lnTo>
                  <a:lnTo>
                    <a:pt x="1240" y="637"/>
                  </a:lnTo>
                  <a:lnTo>
                    <a:pt x="1431" y="334"/>
                  </a:lnTo>
                  <a:lnTo>
                    <a:pt x="1239" y="0"/>
                  </a:lnTo>
                  <a:lnTo>
                    <a:pt x="1207" y="1"/>
                  </a:lnTo>
                  <a:lnTo>
                    <a:pt x="1174" y="3"/>
                  </a:lnTo>
                  <a:lnTo>
                    <a:pt x="1142" y="6"/>
                  </a:lnTo>
                  <a:lnTo>
                    <a:pt x="1111" y="10"/>
                  </a:lnTo>
                  <a:lnTo>
                    <a:pt x="1080" y="15"/>
                  </a:lnTo>
                  <a:lnTo>
                    <a:pt x="1049" y="20"/>
                  </a:lnTo>
                  <a:lnTo>
                    <a:pt x="1018" y="26"/>
                  </a:lnTo>
                  <a:lnTo>
                    <a:pt x="987" y="32"/>
                  </a:lnTo>
                  <a:lnTo>
                    <a:pt x="957" y="40"/>
                  </a:lnTo>
                  <a:lnTo>
                    <a:pt x="928" y="48"/>
                  </a:lnTo>
                  <a:lnTo>
                    <a:pt x="898" y="57"/>
                  </a:lnTo>
                  <a:lnTo>
                    <a:pt x="868" y="66"/>
                  </a:lnTo>
                  <a:lnTo>
                    <a:pt x="839" y="76"/>
                  </a:lnTo>
                  <a:lnTo>
                    <a:pt x="811" y="88"/>
                  </a:lnTo>
                  <a:lnTo>
                    <a:pt x="783" y="100"/>
                  </a:lnTo>
                  <a:lnTo>
                    <a:pt x="755" y="112"/>
                  </a:lnTo>
                  <a:lnTo>
                    <a:pt x="728" y="125"/>
                  </a:lnTo>
                  <a:lnTo>
                    <a:pt x="699" y="138"/>
                  </a:lnTo>
                  <a:lnTo>
                    <a:pt x="673" y="152"/>
                  </a:lnTo>
                  <a:lnTo>
                    <a:pt x="646" y="167"/>
                  </a:lnTo>
                  <a:lnTo>
                    <a:pt x="620" y="182"/>
                  </a:lnTo>
                  <a:lnTo>
                    <a:pt x="595" y="198"/>
                  </a:lnTo>
                  <a:lnTo>
                    <a:pt x="570" y="214"/>
                  </a:lnTo>
                  <a:lnTo>
                    <a:pt x="544" y="231"/>
                  </a:lnTo>
                  <a:lnTo>
                    <a:pt x="520" y="250"/>
                  </a:lnTo>
                  <a:lnTo>
                    <a:pt x="496" y="268"/>
                  </a:lnTo>
                  <a:lnTo>
                    <a:pt x="472" y="287"/>
                  </a:lnTo>
                  <a:lnTo>
                    <a:pt x="449" y="306"/>
                  </a:lnTo>
                  <a:lnTo>
                    <a:pt x="427" y="325"/>
                  </a:lnTo>
                  <a:lnTo>
                    <a:pt x="405" y="346"/>
                  </a:lnTo>
                  <a:lnTo>
                    <a:pt x="382" y="366"/>
                  </a:lnTo>
                  <a:lnTo>
                    <a:pt x="361" y="388"/>
                  </a:lnTo>
                  <a:lnTo>
                    <a:pt x="341" y="410"/>
                  </a:lnTo>
                  <a:lnTo>
                    <a:pt x="320" y="433"/>
                  </a:lnTo>
                  <a:lnTo>
                    <a:pt x="301" y="455"/>
                  </a:lnTo>
                  <a:lnTo>
                    <a:pt x="282" y="478"/>
                  </a:lnTo>
                  <a:lnTo>
                    <a:pt x="263" y="502"/>
                  </a:lnTo>
                  <a:lnTo>
                    <a:pt x="245" y="526"/>
                  </a:lnTo>
                  <a:lnTo>
                    <a:pt x="227" y="550"/>
                  </a:lnTo>
                  <a:lnTo>
                    <a:pt x="210" y="576"/>
                  </a:lnTo>
                  <a:lnTo>
                    <a:pt x="194" y="602"/>
                  </a:lnTo>
                  <a:lnTo>
                    <a:pt x="178" y="627"/>
                  </a:lnTo>
                  <a:lnTo>
                    <a:pt x="163" y="653"/>
                  </a:lnTo>
                  <a:lnTo>
                    <a:pt x="149" y="680"/>
                  </a:lnTo>
                  <a:lnTo>
                    <a:pt x="135" y="707"/>
                  </a:lnTo>
                  <a:lnTo>
                    <a:pt x="122" y="735"/>
                  </a:lnTo>
                  <a:lnTo>
                    <a:pt x="109" y="762"/>
                  </a:lnTo>
                  <a:lnTo>
                    <a:pt x="97" y="790"/>
                  </a:lnTo>
                  <a:lnTo>
                    <a:pt x="86" y="819"/>
                  </a:lnTo>
                  <a:lnTo>
                    <a:pt x="74" y="847"/>
                  </a:lnTo>
                  <a:lnTo>
                    <a:pt x="64" y="876"/>
                  </a:lnTo>
                  <a:lnTo>
                    <a:pt x="55" y="906"/>
                  </a:lnTo>
                  <a:lnTo>
                    <a:pt x="47" y="936"/>
                  </a:lnTo>
                  <a:lnTo>
                    <a:pt x="39" y="966"/>
                  </a:lnTo>
                  <a:lnTo>
                    <a:pt x="31" y="996"/>
                  </a:lnTo>
                  <a:lnTo>
                    <a:pt x="25" y="1026"/>
                  </a:lnTo>
                  <a:lnTo>
                    <a:pt x="19" y="1058"/>
                  </a:lnTo>
                  <a:lnTo>
                    <a:pt x="14" y="1089"/>
                  </a:lnTo>
                  <a:lnTo>
                    <a:pt x="10" y="1120"/>
                  </a:lnTo>
                  <a:lnTo>
                    <a:pt x="6" y="1151"/>
                  </a:lnTo>
                  <a:lnTo>
                    <a:pt x="4" y="1183"/>
                  </a:lnTo>
                  <a:lnTo>
                    <a:pt x="2" y="1215"/>
                  </a:lnTo>
                  <a:lnTo>
                    <a:pt x="1" y="1247"/>
                  </a:lnTo>
                  <a:lnTo>
                    <a:pt x="0" y="1280"/>
                  </a:lnTo>
                  <a:lnTo>
                    <a:pt x="1" y="1302"/>
                  </a:lnTo>
                  <a:lnTo>
                    <a:pt x="2" y="1325"/>
                  </a:lnTo>
                  <a:lnTo>
                    <a:pt x="335" y="1129"/>
                  </a:lnTo>
                  <a:lnTo>
                    <a:pt x="638" y="132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3" name="箭头3"/>
            <p:cNvSpPr>
              <a:spLocks noChangeAspect="1"/>
            </p:cNvSpPr>
            <p:nvPr/>
          </p:nvSpPr>
          <p:spPr bwMode="auto">
            <a:xfrm>
              <a:off x="3139679" y="2611068"/>
              <a:ext cx="1430539" cy="1506114"/>
            </a:xfrm>
            <a:custGeom>
              <a:avLst/>
              <a:gdLst>
                <a:gd name="T0" fmla="*/ 1096 w 1295"/>
                <a:gd name="T1" fmla="*/ 1023 h 1364"/>
                <a:gd name="T2" fmla="*/ 1276 w 1295"/>
                <a:gd name="T3" fmla="*/ 728 h 1364"/>
                <a:gd name="T4" fmla="*/ 1232 w 1295"/>
                <a:gd name="T5" fmla="*/ 726 h 1364"/>
                <a:gd name="T6" fmla="*/ 1187 w 1295"/>
                <a:gd name="T7" fmla="*/ 722 h 1364"/>
                <a:gd name="T8" fmla="*/ 1131 w 1295"/>
                <a:gd name="T9" fmla="*/ 711 h 1364"/>
                <a:gd name="T10" fmla="*/ 1103 w 1295"/>
                <a:gd name="T11" fmla="*/ 704 h 1364"/>
                <a:gd name="T12" fmla="*/ 1050 w 1295"/>
                <a:gd name="T13" fmla="*/ 687 h 1364"/>
                <a:gd name="T14" fmla="*/ 1023 w 1295"/>
                <a:gd name="T15" fmla="*/ 677 h 1364"/>
                <a:gd name="T16" fmla="*/ 973 w 1295"/>
                <a:gd name="T17" fmla="*/ 653 h 1364"/>
                <a:gd name="T18" fmla="*/ 949 w 1295"/>
                <a:gd name="T19" fmla="*/ 638 h 1364"/>
                <a:gd name="T20" fmla="*/ 902 w 1295"/>
                <a:gd name="T21" fmla="*/ 608 h 1364"/>
                <a:gd name="T22" fmla="*/ 880 w 1295"/>
                <a:gd name="T23" fmla="*/ 591 h 1364"/>
                <a:gd name="T24" fmla="*/ 837 w 1295"/>
                <a:gd name="T25" fmla="*/ 556 h 1364"/>
                <a:gd name="T26" fmla="*/ 799 w 1295"/>
                <a:gd name="T27" fmla="*/ 517 h 1364"/>
                <a:gd name="T28" fmla="*/ 781 w 1295"/>
                <a:gd name="T29" fmla="*/ 496 h 1364"/>
                <a:gd name="T30" fmla="*/ 747 w 1295"/>
                <a:gd name="T31" fmla="*/ 451 h 1364"/>
                <a:gd name="T32" fmla="*/ 725 w 1295"/>
                <a:gd name="T33" fmla="*/ 417 h 1364"/>
                <a:gd name="T34" fmla="*/ 703 w 1295"/>
                <a:gd name="T35" fmla="*/ 380 h 1364"/>
                <a:gd name="T36" fmla="*/ 680 w 1295"/>
                <a:gd name="T37" fmla="*/ 330 h 1364"/>
                <a:gd name="T38" fmla="*/ 670 w 1295"/>
                <a:gd name="T39" fmla="*/ 303 h 1364"/>
                <a:gd name="T40" fmla="*/ 657 w 1295"/>
                <a:gd name="T41" fmla="*/ 263 h 1364"/>
                <a:gd name="T42" fmla="*/ 646 w 1295"/>
                <a:gd name="T43" fmla="*/ 221 h 1364"/>
                <a:gd name="T44" fmla="*/ 322 w 1295"/>
                <a:gd name="T45" fmla="*/ 0 h 1364"/>
                <a:gd name="T46" fmla="*/ 2 w 1295"/>
                <a:gd name="T47" fmla="*/ 222 h 1364"/>
                <a:gd name="T48" fmla="*/ 10 w 1295"/>
                <a:gd name="T49" fmla="*/ 282 h 1364"/>
                <a:gd name="T50" fmla="*/ 21 w 1295"/>
                <a:gd name="T51" fmla="*/ 343 h 1364"/>
                <a:gd name="T52" fmla="*/ 35 w 1295"/>
                <a:gd name="T53" fmla="*/ 401 h 1364"/>
                <a:gd name="T54" fmla="*/ 51 w 1295"/>
                <a:gd name="T55" fmla="*/ 458 h 1364"/>
                <a:gd name="T56" fmla="*/ 69 w 1295"/>
                <a:gd name="T57" fmla="*/ 516 h 1364"/>
                <a:gd name="T58" fmla="*/ 91 w 1295"/>
                <a:gd name="T59" fmla="*/ 571 h 1364"/>
                <a:gd name="T60" fmla="*/ 115 w 1295"/>
                <a:gd name="T61" fmla="*/ 624 h 1364"/>
                <a:gd name="T62" fmla="*/ 141 w 1295"/>
                <a:gd name="T63" fmla="*/ 678 h 1364"/>
                <a:gd name="T64" fmla="*/ 169 w 1295"/>
                <a:gd name="T65" fmla="*/ 729 h 1364"/>
                <a:gd name="T66" fmla="*/ 200 w 1295"/>
                <a:gd name="T67" fmla="*/ 779 h 1364"/>
                <a:gd name="T68" fmla="*/ 233 w 1295"/>
                <a:gd name="T69" fmla="*/ 828 h 1364"/>
                <a:gd name="T70" fmla="*/ 268 w 1295"/>
                <a:gd name="T71" fmla="*/ 874 h 1364"/>
                <a:gd name="T72" fmla="*/ 305 w 1295"/>
                <a:gd name="T73" fmla="*/ 919 h 1364"/>
                <a:gd name="T74" fmla="*/ 344 w 1295"/>
                <a:gd name="T75" fmla="*/ 962 h 1364"/>
                <a:gd name="T76" fmla="*/ 385 w 1295"/>
                <a:gd name="T77" fmla="*/ 1004 h 1364"/>
                <a:gd name="T78" fmla="*/ 428 w 1295"/>
                <a:gd name="T79" fmla="*/ 1043 h 1364"/>
                <a:gd name="T80" fmla="*/ 473 w 1295"/>
                <a:gd name="T81" fmla="*/ 1081 h 1364"/>
                <a:gd name="T82" fmla="*/ 519 w 1295"/>
                <a:gd name="T83" fmla="*/ 1116 h 1364"/>
                <a:gd name="T84" fmla="*/ 567 w 1295"/>
                <a:gd name="T85" fmla="*/ 1151 h 1364"/>
                <a:gd name="T86" fmla="*/ 616 w 1295"/>
                <a:gd name="T87" fmla="*/ 1182 h 1364"/>
                <a:gd name="T88" fmla="*/ 667 w 1295"/>
                <a:gd name="T89" fmla="*/ 1211 h 1364"/>
                <a:gd name="T90" fmla="*/ 720 w 1295"/>
                <a:gd name="T91" fmla="*/ 1237 h 1364"/>
                <a:gd name="T92" fmla="*/ 774 w 1295"/>
                <a:gd name="T93" fmla="*/ 1262 h 1364"/>
                <a:gd name="T94" fmla="*/ 828 w 1295"/>
                <a:gd name="T95" fmla="*/ 1283 h 1364"/>
                <a:gd name="T96" fmla="*/ 885 w 1295"/>
                <a:gd name="T97" fmla="*/ 1304 h 1364"/>
                <a:gd name="T98" fmla="*/ 942 w 1295"/>
                <a:gd name="T99" fmla="*/ 1321 h 1364"/>
                <a:gd name="T100" fmla="*/ 1001 w 1295"/>
                <a:gd name="T101" fmla="*/ 1335 h 1364"/>
                <a:gd name="T102" fmla="*/ 1061 w 1295"/>
                <a:gd name="T103" fmla="*/ 1346 h 1364"/>
                <a:gd name="T104" fmla="*/ 1121 w 1295"/>
                <a:gd name="T105" fmla="*/ 1355 h 1364"/>
                <a:gd name="T106" fmla="*/ 1182 w 1295"/>
                <a:gd name="T107" fmla="*/ 1361 h 1364"/>
                <a:gd name="T108" fmla="*/ 1245 w 1295"/>
                <a:gd name="T109" fmla="*/ 1364 h 1364"/>
                <a:gd name="T110" fmla="*/ 1281 w 1295"/>
                <a:gd name="T111" fmla="*/ 1364 h 1364"/>
                <a:gd name="T112" fmla="*/ 1290 w 1295"/>
                <a:gd name="T113" fmla="*/ 1362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5" h="1364">
                  <a:moveTo>
                    <a:pt x="1295" y="1362"/>
                  </a:moveTo>
                  <a:lnTo>
                    <a:pt x="1096" y="1023"/>
                  </a:lnTo>
                  <a:lnTo>
                    <a:pt x="1295" y="727"/>
                  </a:lnTo>
                  <a:lnTo>
                    <a:pt x="1276" y="728"/>
                  </a:lnTo>
                  <a:lnTo>
                    <a:pt x="1246" y="727"/>
                  </a:lnTo>
                  <a:lnTo>
                    <a:pt x="1232" y="726"/>
                  </a:lnTo>
                  <a:lnTo>
                    <a:pt x="1217" y="725"/>
                  </a:lnTo>
                  <a:lnTo>
                    <a:pt x="1187" y="722"/>
                  </a:lnTo>
                  <a:lnTo>
                    <a:pt x="1159" y="717"/>
                  </a:lnTo>
                  <a:lnTo>
                    <a:pt x="1131" y="711"/>
                  </a:lnTo>
                  <a:lnTo>
                    <a:pt x="1117" y="708"/>
                  </a:lnTo>
                  <a:lnTo>
                    <a:pt x="1103" y="704"/>
                  </a:lnTo>
                  <a:lnTo>
                    <a:pt x="1076" y="696"/>
                  </a:lnTo>
                  <a:lnTo>
                    <a:pt x="1050" y="687"/>
                  </a:lnTo>
                  <a:lnTo>
                    <a:pt x="1037" y="682"/>
                  </a:lnTo>
                  <a:lnTo>
                    <a:pt x="1023" y="677"/>
                  </a:lnTo>
                  <a:lnTo>
                    <a:pt x="998" y="665"/>
                  </a:lnTo>
                  <a:lnTo>
                    <a:pt x="973" y="653"/>
                  </a:lnTo>
                  <a:lnTo>
                    <a:pt x="961" y="646"/>
                  </a:lnTo>
                  <a:lnTo>
                    <a:pt x="949" y="638"/>
                  </a:lnTo>
                  <a:lnTo>
                    <a:pt x="925" y="623"/>
                  </a:lnTo>
                  <a:lnTo>
                    <a:pt x="902" y="608"/>
                  </a:lnTo>
                  <a:lnTo>
                    <a:pt x="891" y="600"/>
                  </a:lnTo>
                  <a:lnTo>
                    <a:pt x="880" y="591"/>
                  </a:lnTo>
                  <a:lnTo>
                    <a:pt x="858" y="574"/>
                  </a:lnTo>
                  <a:lnTo>
                    <a:pt x="837" y="556"/>
                  </a:lnTo>
                  <a:lnTo>
                    <a:pt x="818" y="537"/>
                  </a:lnTo>
                  <a:lnTo>
                    <a:pt x="799" y="517"/>
                  </a:lnTo>
                  <a:lnTo>
                    <a:pt x="790" y="506"/>
                  </a:lnTo>
                  <a:lnTo>
                    <a:pt x="781" y="496"/>
                  </a:lnTo>
                  <a:lnTo>
                    <a:pt x="764" y="473"/>
                  </a:lnTo>
                  <a:lnTo>
                    <a:pt x="747" y="451"/>
                  </a:lnTo>
                  <a:lnTo>
                    <a:pt x="732" y="428"/>
                  </a:lnTo>
                  <a:lnTo>
                    <a:pt x="725" y="417"/>
                  </a:lnTo>
                  <a:lnTo>
                    <a:pt x="718" y="405"/>
                  </a:lnTo>
                  <a:lnTo>
                    <a:pt x="703" y="380"/>
                  </a:lnTo>
                  <a:lnTo>
                    <a:pt x="691" y="355"/>
                  </a:lnTo>
                  <a:lnTo>
                    <a:pt x="680" y="330"/>
                  </a:lnTo>
                  <a:lnTo>
                    <a:pt x="675" y="316"/>
                  </a:lnTo>
                  <a:lnTo>
                    <a:pt x="670" y="303"/>
                  </a:lnTo>
                  <a:lnTo>
                    <a:pt x="661" y="276"/>
                  </a:lnTo>
                  <a:lnTo>
                    <a:pt x="657" y="263"/>
                  </a:lnTo>
                  <a:lnTo>
                    <a:pt x="653" y="249"/>
                  </a:lnTo>
                  <a:lnTo>
                    <a:pt x="646" y="221"/>
                  </a:lnTo>
                  <a:lnTo>
                    <a:pt x="641" y="193"/>
                  </a:lnTo>
                  <a:lnTo>
                    <a:pt x="322" y="0"/>
                  </a:lnTo>
                  <a:lnTo>
                    <a:pt x="0" y="191"/>
                  </a:lnTo>
                  <a:lnTo>
                    <a:pt x="2" y="222"/>
                  </a:lnTo>
                  <a:lnTo>
                    <a:pt x="6" y="252"/>
                  </a:lnTo>
                  <a:lnTo>
                    <a:pt x="10" y="282"/>
                  </a:lnTo>
                  <a:lnTo>
                    <a:pt x="15" y="312"/>
                  </a:lnTo>
                  <a:lnTo>
                    <a:pt x="21" y="343"/>
                  </a:lnTo>
                  <a:lnTo>
                    <a:pt x="27" y="372"/>
                  </a:lnTo>
                  <a:lnTo>
                    <a:pt x="35" y="401"/>
                  </a:lnTo>
                  <a:lnTo>
                    <a:pt x="42" y="430"/>
                  </a:lnTo>
                  <a:lnTo>
                    <a:pt x="51" y="458"/>
                  </a:lnTo>
                  <a:lnTo>
                    <a:pt x="60" y="488"/>
                  </a:lnTo>
                  <a:lnTo>
                    <a:pt x="69" y="516"/>
                  </a:lnTo>
                  <a:lnTo>
                    <a:pt x="81" y="543"/>
                  </a:lnTo>
                  <a:lnTo>
                    <a:pt x="91" y="571"/>
                  </a:lnTo>
                  <a:lnTo>
                    <a:pt x="103" y="598"/>
                  </a:lnTo>
                  <a:lnTo>
                    <a:pt x="115" y="624"/>
                  </a:lnTo>
                  <a:lnTo>
                    <a:pt x="128" y="652"/>
                  </a:lnTo>
                  <a:lnTo>
                    <a:pt x="141" y="678"/>
                  </a:lnTo>
                  <a:lnTo>
                    <a:pt x="155" y="704"/>
                  </a:lnTo>
                  <a:lnTo>
                    <a:pt x="169" y="729"/>
                  </a:lnTo>
                  <a:lnTo>
                    <a:pt x="184" y="754"/>
                  </a:lnTo>
                  <a:lnTo>
                    <a:pt x="200" y="779"/>
                  </a:lnTo>
                  <a:lnTo>
                    <a:pt x="216" y="803"/>
                  </a:lnTo>
                  <a:lnTo>
                    <a:pt x="233" y="828"/>
                  </a:lnTo>
                  <a:lnTo>
                    <a:pt x="251" y="851"/>
                  </a:lnTo>
                  <a:lnTo>
                    <a:pt x="268" y="874"/>
                  </a:lnTo>
                  <a:lnTo>
                    <a:pt x="287" y="897"/>
                  </a:lnTo>
                  <a:lnTo>
                    <a:pt x="305" y="919"/>
                  </a:lnTo>
                  <a:lnTo>
                    <a:pt x="324" y="941"/>
                  </a:lnTo>
                  <a:lnTo>
                    <a:pt x="344" y="962"/>
                  </a:lnTo>
                  <a:lnTo>
                    <a:pt x="364" y="984"/>
                  </a:lnTo>
                  <a:lnTo>
                    <a:pt x="385" y="1004"/>
                  </a:lnTo>
                  <a:lnTo>
                    <a:pt x="407" y="1024"/>
                  </a:lnTo>
                  <a:lnTo>
                    <a:pt x="428" y="1043"/>
                  </a:lnTo>
                  <a:lnTo>
                    <a:pt x="450" y="1062"/>
                  </a:lnTo>
                  <a:lnTo>
                    <a:pt x="473" y="1081"/>
                  </a:lnTo>
                  <a:lnTo>
                    <a:pt x="495" y="1099"/>
                  </a:lnTo>
                  <a:lnTo>
                    <a:pt x="519" y="1116"/>
                  </a:lnTo>
                  <a:lnTo>
                    <a:pt x="542" y="1134"/>
                  </a:lnTo>
                  <a:lnTo>
                    <a:pt x="567" y="1151"/>
                  </a:lnTo>
                  <a:lnTo>
                    <a:pt x="592" y="1166"/>
                  </a:lnTo>
                  <a:lnTo>
                    <a:pt x="616" y="1182"/>
                  </a:lnTo>
                  <a:lnTo>
                    <a:pt x="642" y="1196"/>
                  </a:lnTo>
                  <a:lnTo>
                    <a:pt x="667" y="1211"/>
                  </a:lnTo>
                  <a:lnTo>
                    <a:pt x="693" y="1224"/>
                  </a:lnTo>
                  <a:lnTo>
                    <a:pt x="720" y="1237"/>
                  </a:lnTo>
                  <a:lnTo>
                    <a:pt x="747" y="1250"/>
                  </a:lnTo>
                  <a:lnTo>
                    <a:pt x="774" y="1262"/>
                  </a:lnTo>
                  <a:lnTo>
                    <a:pt x="801" y="1273"/>
                  </a:lnTo>
                  <a:lnTo>
                    <a:pt x="828" y="1283"/>
                  </a:lnTo>
                  <a:lnTo>
                    <a:pt x="856" y="1294"/>
                  </a:lnTo>
                  <a:lnTo>
                    <a:pt x="885" y="1304"/>
                  </a:lnTo>
                  <a:lnTo>
                    <a:pt x="914" y="1312"/>
                  </a:lnTo>
                  <a:lnTo>
                    <a:pt x="942" y="1321"/>
                  </a:lnTo>
                  <a:lnTo>
                    <a:pt x="971" y="1328"/>
                  </a:lnTo>
                  <a:lnTo>
                    <a:pt x="1001" y="1335"/>
                  </a:lnTo>
                  <a:lnTo>
                    <a:pt x="1030" y="1341"/>
                  </a:lnTo>
                  <a:lnTo>
                    <a:pt x="1061" y="1346"/>
                  </a:lnTo>
                  <a:lnTo>
                    <a:pt x="1091" y="1351"/>
                  </a:lnTo>
                  <a:lnTo>
                    <a:pt x="1121" y="1355"/>
                  </a:lnTo>
                  <a:lnTo>
                    <a:pt x="1151" y="1358"/>
                  </a:lnTo>
                  <a:lnTo>
                    <a:pt x="1182" y="1361"/>
                  </a:lnTo>
                  <a:lnTo>
                    <a:pt x="1214" y="1363"/>
                  </a:lnTo>
                  <a:lnTo>
                    <a:pt x="1245" y="1364"/>
                  </a:lnTo>
                  <a:lnTo>
                    <a:pt x="1276" y="1364"/>
                  </a:lnTo>
                  <a:lnTo>
                    <a:pt x="1281" y="1364"/>
                  </a:lnTo>
                  <a:lnTo>
                    <a:pt x="1285" y="1363"/>
                  </a:lnTo>
                  <a:lnTo>
                    <a:pt x="1290" y="1362"/>
                  </a:lnTo>
                  <a:lnTo>
                    <a:pt x="1295" y="136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箭头2"/>
            <p:cNvSpPr>
              <a:spLocks noChangeAspect="1"/>
            </p:cNvSpPr>
            <p:nvPr/>
          </p:nvSpPr>
          <p:spPr bwMode="auto">
            <a:xfrm>
              <a:off x="4432085" y="2752315"/>
              <a:ext cx="1528978" cy="1361693"/>
            </a:xfrm>
            <a:custGeom>
              <a:avLst/>
              <a:gdLst>
                <a:gd name="T0" fmla="*/ 0 w 1385"/>
                <a:gd name="T1" fmla="*/ 903 h 1233"/>
                <a:gd name="T2" fmla="*/ 221 w 1385"/>
                <a:gd name="T3" fmla="*/ 588 h 1233"/>
                <a:gd name="T4" fmla="*/ 262 w 1385"/>
                <a:gd name="T5" fmla="*/ 579 h 1233"/>
                <a:gd name="T6" fmla="*/ 302 w 1385"/>
                <a:gd name="T7" fmla="*/ 567 h 1233"/>
                <a:gd name="T8" fmla="*/ 354 w 1385"/>
                <a:gd name="T9" fmla="*/ 548 h 1233"/>
                <a:gd name="T10" fmla="*/ 391 w 1385"/>
                <a:gd name="T11" fmla="*/ 531 h 1233"/>
                <a:gd name="T12" fmla="*/ 427 w 1385"/>
                <a:gd name="T13" fmla="*/ 511 h 1233"/>
                <a:gd name="T14" fmla="*/ 472 w 1385"/>
                <a:gd name="T15" fmla="*/ 482 h 1233"/>
                <a:gd name="T16" fmla="*/ 506 w 1385"/>
                <a:gd name="T17" fmla="*/ 458 h 1233"/>
                <a:gd name="T18" fmla="*/ 526 w 1385"/>
                <a:gd name="T19" fmla="*/ 441 h 1233"/>
                <a:gd name="T20" fmla="*/ 546 w 1385"/>
                <a:gd name="T21" fmla="*/ 423 h 1233"/>
                <a:gd name="T22" fmla="*/ 565 w 1385"/>
                <a:gd name="T23" fmla="*/ 405 h 1233"/>
                <a:gd name="T24" fmla="*/ 584 w 1385"/>
                <a:gd name="T25" fmla="*/ 385 h 1233"/>
                <a:gd name="T26" fmla="*/ 610 w 1385"/>
                <a:gd name="T27" fmla="*/ 353 h 1233"/>
                <a:gd name="T28" fmla="*/ 642 w 1385"/>
                <a:gd name="T29" fmla="*/ 310 h 1233"/>
                <a:gd name="T30" fmla="*/ 671 w 1385"/>
                <a:gd name="T31" fmla="*/ 264 h 1233"/>
                <a:gd name="T32" fmla="*/ 689 w 1385"/>
                <a:gd name="T33" fmla="*/ 228 h 1233"/>
                <a:gd name="T34" fmla="*/ 705 w 1385"/>
                <a:gd name="T35" fmla="*/ 189 h 1233"/>
                <a:gd name="T36" fmla="*/ 723 w 1385"/>
                <a:gd name="T37" fmla="*/ 138 h 1233"/>
                <a:gd name="T38" fmla="*/ 737 w 1385"/>
                <a:gd name="T39" fmla="*/ 84 h 1233"/>
                <a:gd name="T40" fmla="*/ 746 w 1385"/>
                <a:gd name="T41" fmla="*/ 28 h 1233"/>
                <a:gd name="T42" fmla="*/ 748 w 1385"/>
                <a:gd name="T43" fmla="*/ 0 h 1233"/>
                <a:gd name="T44" fmla="*/ 1385 w 1385"/>
                <a:gd name="T45" fmla="*/ 4 h 1233"/>
                <a:gd name="T46" fmla="*/ 1382 w 1385"/>
                <a:gd name="T47" fmla="*/ 66 h 1233"/>
                <a:gd name="T48" fmla="*/ 1375 w 1385"/>
                <a:gd name="T49" fmla="*/ 126 h 1233"/>
                <a:gd name="T50" fmla="*/ 1366 w 1385"/>
                <a:gd name="T51" fmla="*/ 185 h 1233"/>
                <a:gd name="T52" fmla="*/ 1354 w 1385"/>
                <a:gd name="T53" fmla="*/ 245 h 1233"/>
                <a:gd name="T54" fmla="*/ 1339 w 1385"/>
                <a:gd name="T55" fmla="*/ 302 h 1233"/>
                <a:gd name="T56" fmla="*/ 1322 w 1385"/>
                <a:gd name="T57" fmla="*/ 359 h 1233"/>
                <a:gd name="T58" fmla="*/ 1301 w 1385"/>
                <a:gd name="T59" fmla="*/ 414 h 1233"/>
                <a:gd name="T60" fmla="*/ 1279 w 1385"/>
                <a:gd name="T61" fmla="*/ 468 h 1233"/>
                <a:gd name="T62" fmla="*/ 1255 w 1385"/>
                <a:gd name="T63" fmla="*/ 522 h 1233"/>
                <a:gd name="T64" fmla="*/ 1228 w 1385"/>
                <a:gd name="T65" fmla="*/ 573 h 1233"/>
                <a:gd name="T66" fmla="*/ 1200 w 1385"/>
                <a:gd name="T67" fmla="*/ 623 h 1233"/>
                <a:gd name="T68" fmla="*/ 1169 w 1385"/>
                <a:gd name="T69" fmla="*/ 671 h 1233"/>
                <a:gd name="T70" fmla="*/ 1135 w 1385"/>
                <a:gd name="T71" fmla="*/ 719 h 1233"/>
                <a:gd name="T72" fmla="*/ 1099 w 1385"/>
                <a:gd name="T73" fmla="*/ 764 h 1233"/>
                <a:gd name="T74" fmla="*/ 1062 w 1385"/>
                <a:gd name="T75" fmla="*/ 808 h 1233"/>
                <a:gd name="T76" fmla="*/ 1023 w 1385"/>
                <a:gd name="T77" fmla="*/ 851 h 1233"/>
                <a:gd name="T78" fmla="*/ 982 w 1385"/>
                <a:gd name="T79" fmla="*/ 891 h 1233"/>
                <a:gd name="T80" fmla="*/ 939 w 1385"/>
                <a:gd name="T81" fmla="*/ 929 h 1233"/>
                <a:gd name="T82" fmla="*/ 895 w 1385"/>
                <a:gd name="T83" fmla="*/ 965 h 1233"/>
                <a:gd name="T84" fmla="*/ 849 w 1385"/>
                <a:gd name="T85" fmla="*/ 1000 h 1233"/>
                <a:gd name="T86" fmla="*/ 801 w 1385"/>
                <a:gd name="T87" fmla="*/ 1032 h 1233"/>
                <a:gd name="T88" fmla="*/ 752 w 1385"/>
                <a:gd name="T89" fmla="*/ 1063 h 1233"/>
                <a:gd name="T90" fmla="*/ 701 w 1385"/>
                <a:gd name="T91" fmla="*/ 1090 h 1233"/>
                <a:gd name="T92" fmla="*/ 649 w 1385"/>
                <a:gd name="T93" fmla="*/ 1116 h 1233"/>
                <a:gd name="T94" fmla="*/ 595 w 1385"/>
                <a:gd name="T95" fmla="*/ 1139 h 1233"/>
                <a:gd name="T96" fmla="*/ 541 w 1385"/>
                <a:gd name="T97" fmla="*/ 1161 h 1233"/>
                <a:gd name="T98" fmla="*/ 485 w 1385"/>
                <a:gd name="T99" fmla="*/ 1180 h 1233"/>
                <a:gd name="T100" fmla="*/ 428 w 1385"/>
                <a:gd name="T101" fmla="*/ 1196 h 1233"/>
                <a:gd name="T102" fmla="*/ 370 w 1385"/>
                <a:gd name="T103" fmla="*/ 1209 h 1233"/>
                <a:gd name="T104" fmla="*/ 311 w 1385"/>
                <a:gd name="T105" fmla="*/ 1220 h 1233"/>
                <a:gd name="T106" fmla="*/ 251 w 1385"/>
                <a:gd name="T107" fmla="*/ 1228 h 1233"/>
                <a:gd name="T108" fmla="*/ 191 w 1385"/>
                <a:gd name="T109" fmla="*/ 1233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5" h="1233">
                  <a:moveTo>
                    <a:pt x="191" y="1233"/>
                  </a:moveTo>
                  <a:lnTo>
                    <a:pt x="0" y="903"/>
                  </a:lnTo>
                  <a:lnTo>
                    <a:pt x="194" y="592"/>
                  </a:lnTo>
                  <a:lnTo>
                    <a:pt x="221" y="588"/>
                  </a:lnTo>
                  <a:lnTo>
                    <a:pt x="248" y="582"/>
                  </a:lnTo>
                  <a:lnTo>
                    <a:pt x="262" y="579"/>
                  </a:lnTo>
                  <a:lnTo>
                    <a:pt x="275" y="575"/>
                  </a:lnTo>
                  <a:lnTo>
                    <a:pt x="302" y="567"/>
                  </a:lnTo>
                  <a:lnTo>
                    <a:pt x="327" y="558"/>
                  </a:lnTo>
                  <a:lnTo>
                    <a:pt x="354" y="548"/>
                  </a:lnTo>
                  <a:lnTo>
                    <a:pt x="379" y="537"/>
                  </a:lnTo>
                  <a:lnTo>
                    <a:pt x="391" y="531"/>
                  </a:lnTo>
                  <a:lnTo>
                    <a:pt x="403" y="525"/>
                  </a:lnTo>
                  <a:lnTo>
                    <a:pt x="427" y="511"/>
                  </a:lnTo>
                  <a:lnTo>
                    <a:pt x="450" y="497"/>
                  </a:lnTo>
                  <a:lnTo>
                    <a:pt x="472" y="482"/>
                  </a:lnTo>
                  <a:lnTo>
                    <a:pt x="494" y="467"/>
                  </a:lnTo>
                  <a:lnTo>
                    <a:pt x="506" y="458"/>
                  </a:lnTo>
                  <a:lnTo>
                    <a:pt x="516" y="450"/>
                  </a:lnTo>
                  <a:lnTo>
                    <a:pt x="526" y="441"/>
                  </a:lnTo>
                  <a:lnTo>
                    <a:pt x="536" y="432"/>
                  </a:lnTo>
                  <a:lnTo>
                    <a:pt x="546" y="423"/>
                  </a:lnTo>
                  <a:lnTo>
                    <a:pt x="556" y="414"/>
                  </a:lnTo>
                  <a:lnTo>
                    <a:pt x="565" y="405"/>
                  </a:lnTo>
                  <a:lnTo>
                    <a:pt x="575" y="395"/>
                  </a:lnTo>
                  <a:lnTo>
                    <a:pt x="584" y="385"/>
                  </a:lnTo>
                  <a:lnTo>
                    <a:pt x="593" y="375"/>
                  </a:lnTo>
                  <a:lnTo>
                    <a:pt x="610" y="353"/>
                  </a:lnTo>
                  <a:lnTo>
                    <a:pt x="626" y="332"/>
                  </a:lnTo>
                  <a:lnTo>
                    <a:pt x="642" y="310"/>
                  </a:lnTo>
                  <a:lnTo>
                    <a:pt x="656" y="287"/>
                  </a:lnTo>
                  <a:lnTo>
                    <a:pt x="671" y="264"/>
                  </a:lnTo>
                  <a:lnTo>
                    <a:pt x="683" y="240"/>
                  </a:lnTo>
                  <a:lnTo>
                    <a:pt x="689" y="228"/>
                  </a:lnTo>
                  <a:lnTo>
                    <a:pt x="695" y="215"/>
                  </a:lnTo>
                  <a:lnTo>
                    <a:pt x="705" y="189"/>
                  </a:lnTo>
                  <a:lnTo>
                    <a:pt x="715" y="164"/>
                  </a:lnTo>
                  <a:lnTo>
                    <a:pt x="723" y="138"/>
                  </a:lnTo>
                  <a:lnTo>
                    <a:pt x="731" y="111"/>
                  </a:lnTo>
                  <a:lnTo>
                    <a:pt x="737" y="84"/>
                  </a:lnTo>
                  <a:lnTo>
                    <a:pt x="742" y="57"/>
                  </a:lnTo>
                  <a:lnTo>
                    <a:pt x="746" y="28"/>
                  </a:lnTo>
                  <a:lnTo>
                    <a:pt x="747" y="14"/>
                  </a:lnTo>
                  <a:lnTo>
                    <a:pt x="748" y="0"/>
                  </a:lnTo>
                  <a:lnTo>
                    <a:pt x="1032" y="202"/>
                  </a:lnTo>
                  <a:lnTo>
                    <a:pt x="1385" y="4"/>
                  </a:lnTo>
                  <a:lnTo>
                    <a:pt x="1384" y="36"/>
                  </a:lnTo>
                  <a:lnTo>
                    <a:pt x="1382" y="66"/>
                  </a:lnTo>
                  <a:lnTo>
                    <a:pt x="1379" y="96"/>
                  </a:lnTo>
                  <a:lnTo>
                    <a:pt x="1375" y="126"/>
                  </a:lnTo>
                  <a:lnTo>
                    <a:pt x="1371" y="156"/>
                  </a:lnTo>
                  <a:lnTo>
                    <a:pt x="1366" y="185"/>
                  </a:lnTo>
                  <a:lnTo>
                    <a:pt x="1360" y="216"/>
                  </a:lnTo>
                  <a:lnTo>
                    <a:pt x="1354" y="245"/>
                  </a:lnTo>
                  <a:lnTo>
                    <a:pt x="1347" y="273"/>
                  </a:lnTo>
                  <a:lnTo>
                    <a:pt x="1339" y="302"/>
                  </a:lnTo>
                  <a:lnTo>
                    <a:pt x="1331" y="330"/>
                  </a:lnTo>
                  <a:lnTo>
                    <a:pt x="1322" y="359"/>
                  </a:lnTo>
                  <a:lnTo>
                    <a:pt x="1313" y="387"/>
                  </a:lnTo>
                  <a:lnTo>
                    <a:pt x="1301" y="414"/>
                  </a:lnTo>
                  <a:lnTo>
                    <a:pt x="1291" y="441"/>
                  </a:lnTo>
                  <a:lnTo>
                    <a:pt x="1279" y="468"/>
                  </a:lnTo>
                  <a:lnTo>
                    <a:pt x="1268" y="494"/>
                  </a:lnTo>
                  <a:lnTo>
                    <a:pt x="1255" y="522"/>
                  </a:lnTo>
                  <a:lnTo>
                    <a:pt x="1242" y="547"/>
                  </a:lnTo>
                  <a:lnTo>
                    <a:pt x="1228" y="573"/>
                  </a:lnTo>
                  <a:lnTo>
                    <a:pt x="1214" y="598"/>
                  </a:lnTo>
                  <a:lnTo>
                    <a:pt x="1200" y="623"/>
                  </a:lnTo>
                  <a:lnTo>
                    <a:pt x="1184" y="647"/>
                  </a:lnTo>
                  <a:lnTo>
                    <a:pt x="1169" y="671"/>
                  </a:lnTo>
                  <a:lnTo>
                    <a:pt x="1152" y="696"/>
                  </a:lnTo>
                  <a:lnTo>
                    <a:pt x="1135" y="719"/>
                  </a:lnTo>
                  <a:lnTo>
                    <a:pt x="1117" y="742"/>
                  </a:lnTo>
                  <a:lnTo>
                    <a:pt x="1099" y="764"/>
                  </a:lnTo>
                  <a:lnTo>
                    <a:pt x="1081" y="786"/>
                  </a:lnTo>
                  <a:lnTo>
                    <a:pt x="1062" y="808"/>
                  </a:lnTo>
                  <a:lnTo>
                    <a:pt x="1043" y="829"/>
                  </a:lnTo>
                  <a:lnTo>
                    <a:pt x="1023" y="851"/>
                  </a:lnTo>
                  <a:lnTo>
                    <a:pt x="1003" y="871"/>
                  </a:lnTo>
                  <a:lnTo>
                    <a:pt x="982" y="891"/>
                  </a:lnTo>
                  <a:lnTo>
                    <a:pt x="961" y="910"/>
                  </a:lnTo>
                  <a:lnTo>
                    <a:pt x="939" y="929"/>
                  </a:lnTo>
                  <a:lnTo>
                    <a:pt x="917" y="947"/>
                  </a:lnTo>
                  <a:lnTo>
                    <a:pt x="895" y="965"/>
                  </a:lnTo>
                  <a:lnTo>
                    <a:pt x="872" y="982"/>
                  </a:lnTo>
                  <a:lnTo>
                    <a:pt x="849" y="1000"/>
                  </a:lnTo>
                  <a:lnTo>
                    <a:pt x="826" y="1017"/>
                  </a:lnTo>
                  <a:lnTo>
                    <a:pt x="801" y="1032"/>
                  </a:lnTo>
                  <a:lnTo>
                    <a:pt x="776" y="1048"/>
                  </a:lnTo>
                  <a:lnTo>
                    <a:pt x="752" y="1063"/>
                  </a:lnTo>
                  <a:lnTo>
                    <a:pt x="727" y="1077"/>
                  </a:lnTo>
                  <a:lnTo>
                    <a:pt x="701" y="1090"/>
                  </a:lnTo>
                  <a:lnTo>
                    <a:pt x="676" y="1104"/>
                  </a:lnTo>
                  <a:lnTo>
                    <a:pt x="649" y="1116"/>
                  </a:lnTo>
                  <a:lnTo>
                    <a:pt x="622" y="1128"/>
                  </a:lnTo>
                  <a:lnTo>
                    <a:pt x="595" y="1139"/>
                  </a:lnTo>
                  <a:lnTo>
                    <a:pt x="568" y="1150"/>
                  </a:lnTo>
                  <a:lnTo>
                    <a:pt x="541" y="1161"/>
                  </a:lnTo>
                  <a:lnTo>
                    <a:pt x="514" y="1171"/>
                  </a:lnTo>
                  <a:lnTo>
                    <a:pt x="485" y="1180"/>
                  </a:lnTo>
                  <a:lnTo>
                    <a:pt x="456" y="1188"/>
                  </a:lnTo>
                  <a:lnTo>
                    <a:pt x="428" y="1196"/>
                  </a:lnTo>
                  <a:lnTo>
                    <a:pt x="399" y="1203"/>
                  </a:lnTo>
                  <a:lnTo>
                    <a:pt x="370" y="1209"/>
                  </a:lnTo>
                  <a:lnTo>
                    <a:pt x="340" y="1215"/>
                  </a:lnTo>
                  <a:lnTo>
                    <a:pt x="311" y="1220"/>
                  </a:lnTo>
                  <a:lnTo>
                    <a:pt x="281" y="1224"/>
                  </a:lnTo>
                  <a:lnTo>
                    <a:pt x="251" y="1228"/>
                  </a:lnTo>
                  <a:lnTo>
                    <a:pt x="221" y="1231"/>
                  </a:lnTo>
                  <a:lnTo>
                    <a:pt x="191" y="1233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文本框 16"/>
            <p:cNvSpPr txBox="1"/>
            <p:nvPr/>
          </p:nvSpPr>
          <p:spPr>
            <a:xfrm>
              <a:off x="4584507" y="3552191"/>
              <a:ext cx="516010" cy="43802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6" name="文本框 16"/>
            <p:cNvSpPr txBox="1"/>
            <p:nvPr/>
          </p:nvSpPr>
          <p:spPr>
            <a:xfrm>
              <a:off x="3292100" y="2772947"/>
              <a:ext cx="516010" cy="43802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7" name="文本框 16"/>
            <p:cNvSpPr txBox="1"/>
            <p:nvPr/>
          </p:nvSpPr>
          <p:spPr>
            <a:xfrm>
              <a:off x="4112953" y="1422363"/>
              <a:ext cx="516009" cy="43961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8" name="文本框 16"/>
            <p:cNvSpPr txBox="1"/>
            <p:nvPr/>
          </p:nvSpPr>
          <p:spPr>
            <a:xfrm>
              <a:off x="5381543" y="2266676"/>
              <a:ext cx="517598" cy="43961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9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0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91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2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3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4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19"/>
          <p:cNvGrpSpPr>
            <a:grpSpLocks/>
          </p:cNvGrpSpPr>
          <p:nvPr/>
        </p:nvGrpSpPr>
        <p:grpSpPr bwMode="auto">
          <a:xfrm>
            <a:off x="1162050" y="1476375"/>
            <a:ext cx="6829425" cy="2016125"/>
            <a:chOff x="0" y="0"/>
            <a:chExt cx="6829111" cy="2016224"/>
          </a:xfrm>
        </p:grpSpPr>
        <p:sp>
          <p:nvSpPr>
            <p:cNvPr id="30" name="直接连接符 2"/>
            <p:cNvSpPr>
              <a:spLocks noChangeShapeType="1"/>
            </p:cNvSpPr>
            <p:nvPr/>
          </p:nvSpPr>
          <p:spPr bwMode="auto">
            <a:xfrm flipV="1">
              <a:off x="0" y="909037"/>
              <a:ext cx="1300154" cy="110718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直接连接符 4"/>
            <p:cNvSpPr>
              <a:spLocks noChangeShapeType="1"/>
            </p:cNvSpPr>
            <p:nvPr/>
          </p:nvSpPr>
          <p:spPr bwMode="auto">
            <a:xfrm>
              <a:off x="1300154" y="909037"/>
              <a:ext cx="1955755" cy="75924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直接连接符 7"/>
            <p:cNvSpPr>
              <a:spLocks noChangeShapeType="1"/>
            </p:cNvSpPr>
            <p:nvPr/>
          </p:nvSpPr>
          <p:spPr bwMode="auto">
            <a:xfrm flipV="1">
              <a:off x="3255909" y="475557"/>
              <a:ext cx="1367006" cy="120776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直接连接符 9"/>
            <p:cNvSpPr>
              <a:spLocks noChangeShapeType="1"/>
            </p:cNvSpPr>
            <p:nvPr/>
          </p:nvSpPr>
          <p:spPr bwMode="auto">
            <a:xfrm>
              <a:off x="4622915" y="475557"/>
              <a:ext cx="961491" cy="67031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直接连接符 11"/>
            <p:cNvSpPr>
              <a:spLocks noChangeShapeType="1"/>
            </p:cNvSpPr>
            <p:nvPr/>
          </p:nvSpPr>
          <p:spPr bwMode="auto">
            <a:xfrm flipV="1">
              <a:off x="5584406" y="0"/>
              <a:ext cx="1244705" cy="11188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组合 30"/>
          <p:cNvGrpSpPr>
            <a:grpSpLocks/>
          </p:cNvGrpSpPr>
          <p:nvPr/>
        </p:nvGrpSpPr>
        <p:grpSpPr bwMode="auto">
          <a:xfrm>
            <a:off x="790575" y="3536950"/>
            <a:ext cx="1816100" cy="831850"/>
            <a:chOff x="0" y="0"/>
            <a:chExt cx="1816416" cy="832696"/>
          </a:xfrm>
        </p:grpSpPr>
        <p:grpSp>
          <p:nvGrpSpPr>
            <p:cNvPr id="36" name="组合 31"/>
            <p:cNvGrpSpPr>
              <a:grpSpLocks/>
            </p:cNvGrpSpPr>
            <p:nvPr/>
          </p:nvGrpSpPr>
          <p:grpSpPr bwMode="auto">
            <a:xfrm>
              <a:off x="0" y="0"/>
              <a:ext cx="1816416" cy="832696"/>
              <a:chOff x="0" y="0"/>
              <a:chExt cx="1816416" cy="832696"/>
            </a:xfrm>
          </p:grpSpPr>
          <p:sp>
            <p:nvSpPr>
              <p:cNvPr id="38" name="TextBox 33"/>
              <p:cNvSpPr>
                <a:spLocks noChangeArrowheads="1"/>
              </p:cNvSpPr>
              <p:nvPr/>
            </p:nvSpPr>
            <p:spPr bwMode="auto">
              <a:xfrm>
                <a:off x="459084" y="309476"/>
                <a:ext cx="13573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  <a:p>
                <a:pPr eaLnBrk="1" hangingPunct="1"/>
                <a:r>
                  <a:rPr lang="zh-CN" altLang="en-US" sz="1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9" name="流程图: 联系 34"/>
              <p:cNvSpPr>
                <a:spLocks noChangeArrowheads="1"/>
              </p:cNvSpPr>
              <p:nvPr/>
            </p:nvSpPr>
            <p:spPr bwMode="auto">
              <a:xfrm>
                <a:off x="0" y="36104"/>
                <a:ext cx="471063" cy="471063"/>
              </a:xfrm>
              <a:prstGeom prst="flowChartConnector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chemeClr val="bg1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0" name="TextBox 35"/>
              <p:cNvSpPr>
                <a:spLocks noChangeArrowheads="1"/>
              </p:cNvSpPr>
              <p:nvPr/>
            </p:nvSpPr>
            <p:spPr bwMode="auto">
              <a:xfrm>
                <a:off x="459083" y="0"/>
                <a:ext cx="1157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添加标题</a:t>
                </a:r>
              </a:p>
            </p:txBody>
          </p:sp>
        </p:grpSp>
        <p:sp>
          <p:nvSpPr>
            <p:cNvPr id="37" name="TextBox 32"/>
            <p:cNvSpPr>
              <a:spLocks noChangeArrowheads="1"/>
            </p:cNvSpPr>
            <p:nvPr/>
          </p:nvSpPr>
          <p:spPr bwMode="auto">
            <a:xfrm>
              <a:off x="13249" y="92013"/>
              <a:ext cx="4710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dirty="0">
                  <a:solidFill>
                    <a:schemeClr val="bg1"/>
                  </a:solidFill>
                  <a:latin typeface="Calibri" pitchFamily="34" charset="0"/>
                  <a:sym typeface="Calibri" pitchFamily="34" charset="0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41" name="组合 41"/>
          <p:cNvGrpSpPr>
            <a:grpSpLocks/>
          </p:cNvGrpSpPr>
          <p:nvPr/>
        </p:nvGrpSpPr>
        <p:grpSpPr bwMode="auto">
          <a:xfrm>
            <a:off x="2293938" y="1704975"/>
            <a:ext cx="1816100" cy="831850"/>
            <a:chOff x="0" y="0"/>
            <a:chExt cx="1816416" cy="832696"/>
          </a:xfrm>
        </p:grpSpPr>
        <p:grpSp>
          <p:nvGrpSpPr>
            <p:cNvPr id="42" name="组合 42"/>
            <p:cNvGrpSpPr>
              <a:grpSpLocks/>
            </p:cNvGrpSpPr>
            <p:nvPr/>
          </p:nvGrpSpPr>
          <p:grpSpPr bwMode="auto">
            <a:xfrm>
              <a:off x="0" y="0"/>
              <a:ext cx="1816416" cy="832696"/>
              <a:chOff x="0" y="0"/>
              <a:chExt cx="1816416" cy="832696"/>
            </a:xfrm>
          </p:grpSpPr>
          <p:sp>
            <p:nvSpPr>
              <p:cNvPr id="44" name="TextBox 44"/>
              <p:cNvSpPr>
                <a:spLocks noChangeArrowheads="1"/>
              </p:cNvSpPr>
              <p:nvPr/>
            </p:nvSpPr>
            <p:spPr bwMode="auto">
              <a:xfrm>
                <a:off x="459084" y="309476"/>
                <a:ext cx="13573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45" name="流程图: 联系 45"/>
              <p:cNvSpPr>
                <a:spLocks noChangeArrowheads="1"/>
              </p:cNvSpPr>
              <p:nvPr/>
            </p:nvSpPr>
            <p:spPr bwMode="auto">
              <a:xfrm>
                <a:off x="0" y="36104"/>
                <a:ext cx="471063" cy="471063"/>
              </a:xfrm>
              <a:prstGeom prst="flowChartConnector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6" name="TextBox 46"/>
              <p:cNvSpPr>
                <a:spLocks noChangeArrowheads="1"/>
              </p:cNvSpPr>
              <p:nvPr/>
            </p:nvSpPr>
            <p:spPr bwMode="auto">
              <a:xfrm>
                <a:off x="459083" y="0"/>
                <a:ext cx="1157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添加标题</a:t>
                </a:r>
              </a:p>
            </p:txBody>
          </p:sp>
        </p:grpSp>
        <p:sp>
          <p:nvSpPr>
            <p:cNvPr id="43" name="TextBox 43"/>
            <p:cNvSpPr>
              <a:spLocks noChangeArrowheads="1"/>
            </p:cNvSpPr>
            <p:nvPr/>
          </p:nvSpPr>
          <p:spPr bwMode="auto">
            <a:xfrm>
              <a:off x="13249" y="92013"/>
              <a:ext cx="4710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dirty="0">
                  <a:solidFill>
                    <a:schemeClr val="bg1"/>
                  </a:solidFill>
                  <a:latin typeface="Calibri" pitchFamily="34" charset="0"/>
                  <a:sym typeface="Calibri" pitchFamily="34" charset="0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47" name="组合 47"/>
          <p:cNvGrpSpPr>
            <a:grpSpLocks/>
          </p:cNvGrpSpPr>
          <p:nvPr/>
        </p:nvGrpSpPr>
        <p:grpSpPr bwMode="auto">
          <a:xfrm>
            <a:off x="4243388" y="3249613"/>
            <a:ext cx="1816100" cy="833437"/>
            <a:chOff x="0" y="0"/>
            <a:chExt cx="1816416" cy="832696"/>
          </a:xfrm>
        </p:grpSpPr>
        <p:grpSp>
          <p:nvGrpSpPr>
            <p:cNvPr id="48" name="组合 48"/>
            <p:cNvGrpSpPr>
              <a:grpSpLocks/>
            </p:cNvGrpSpPr>
            <p:nvPr/>
          </p:nvGrpSpPr>
          <p:grpSpPr bwMode="auto">
            <a:xfrm>
              <a:off x="0" y="0"/>
              <a:ext cx="1816416" cy="832696"/>
              <a:chOff x="0" y="0"/>
              <a:chExt cx="1816416" cy="832696"/>
            </a:xfrm>
          </p:grpSpPr>
          <p:sp>
            <p:nvSpPr>
              <p:cNvPr id="50" name="TextBox 50"/>
              <p:cNvSpPr>
                <a:spLocks noChangeArrowheads="1"/>
              </p:cNvSpPr>
              <p:nvPr/>
            </p:nvSpPr>
            <p:spPr bwMode="auto">
              <a:xfrm>
                <a:off x="459084" y="309476"/>
                <a:ext cx="13573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51" name="流程图: 联系 51"/>
              <p:cNvSpPr>
                <a:spLocks noChangeArrowheads="1"/>
              </p:cNvSpPr>
              <p:nvPr/>
            </p:nvSpPr>
            <p:spPr bwMode="auto">
              <a:xfrm>
                <a:off x="0" y="36104"/>
                <a:ext cx="471063" cy="471063"/>
              </a:xfrm>
              <a:prstGeom prst="flowChartConnector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chemeClr val="bg1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2" name="TextBox 52"/>
              <p:cNvSpPr>
                <a:spLocks noChangeArrowheads="1"/>
              </p:cNvSpPr>
              <p:nvPr/>
            </p:nvSpPr>
            <p:spPr bwMode="auto">
              <a:xfrm>
                <a:off x="459083" y="0"/>
                <a:ext cx="1157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添加标题</a:t>
                </a:r>
              </a:p>
            </p:txBody>
          </p:sp>
        </p:grpSp>
        <p:sp>
          <p:nvSpPr>
            <p:cNvPr id="49" name="TextBox 49"/>
            <p:cNvSpPr>
              <a:spLocks noChangeArrowheads="1"/>
            </p:cNvSpPr>
            <p:nvPr/>
          </p:nvSpPr>
          <p:spPr bwMode="auto">
            <a:xfrm>
              <a:off x="13249" y="92013"/>
              <a:ext cx="4710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chemeClr val="bg1"/>
                  </a:solidFill>
                  <a:latin typeface="Calibri" pitchFamily="34" charset="0"/>
                  <a:sym typeface="Calibri" pitchFamily="34" charset="0"/>
                </a:rPr>
                <a:t>03</a:t>
              </a:r>
              <a:endParaRPr lang="zh-CN" altLang="en-US" sz="200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53" name="组合 53"/>
          <p:cNvGrpSpPr>
            <a:grpSpLocks/>
          </p:cNvGrpSpPr>
          <p:nvPr/>
        </p:nvGrpSpPr>
        <p:grpSpPr bwMode="auto">
          <a:xfrm>
            <a:off x="5553075" y="1335088"/>
            <a:ext cx="1816100" cy="831850"/>
            <a:chOff x="0" y="0"/>
            <a:chExt cx="1816416" cy="832696"/>
          </a:xfrm>
        </p:grpSpPr>
        <p:grpSp>
          <p:nvGrpSpPr>
            <p:cNvPr id="54" name="组合 54"/>
            <p:cNvGrpSpPr>
              <a:grpSpLocks/>
            </p:cNvGrpSpPr>
            <p:nvPr/>
          </p:nvGrpSpPr>
          <p:grpSpPr bwMode="auto">
            <a:xfrm>
              <a:off x="0" y="0"/>
              <a:ext cx="1816416" cy="832696"/>
              <a:chOff x="0" y="0"/>
              <a:chExt cx="1816416" cy="832696"/>
            </a:xfrm>
          </p:grpSpPr>
          <p:sp>
            <p:nvSpPr>
              <p:cNvPr id="56" name="TextBox 56"/>
              <p:cNvSpPr>
                <a:spLocks noChangeArrowheads="1"/>
              </p:cNvSpPr>
              <p:nvPr/>
            </p:nvSpPr>
            <p:spPr bwMode="auto">
              <a:xfrm>
                <a:off x="459084" y="309476"/>
                <a:ext cx="13573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57" name="流程图: 联系 57"/>
              <p:cNvSpPr>
                <a:spLocks noChangeArrowheads="1"/>
              </p:cNvSpPr>
              <p:nvPr/>
            </p:nvSpPr>
            <p:spPr bwMode="auto">
              <a:xfrm>
                <a:off x="0" y="36104"/>
                <a:ext cx="471063" cy="471063"/>
              </a:xfrm>
              <a:prstGeom prst="flowChartConnector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chemeClr val="bg1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8" name="TextBox 58"/>
              <p:cNvSpPr>
                <a:spLocks noChangeArrowheads="1"/>
              </p:cNvSpPr>
              <p:nvPr/>
            </p:nvSpPr>
            <p:spPr bwMode="auto">
              <a:xfrm>
                <a:off x="459083" y="0"/>
                <a:ext cx="1157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添加标题</a:t>
                </a:r>
              </a:p>
            </p:txBody>
          </p:sp>
        </p:grpSp>
        <p:sp>
          <p:nvSpPr>
            <p:cNvPr id="55" name="TextBox 55"/>
            <p:cNvSpPr>
              <a:spLocks noChangeArrowheads="1"/>
            </p:cNvSpPr>
            <p:nvPr/>
          </p:nvSpPr>
          <p:spPr bwMode="auto">
            <a:xfrm>
              <a:off x="13249" y="92013"/>
              <a:ext cx="4710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chemeClr val="bg1"/>
                  </a:solidFill>
                  <a:latin typeface="Calibri" pitchFamily="34" charset="0"/>
                  <a:sym typeface="Calibri" pitchFamily="34" charset="0"/>
                </a:rPr>
                <a:t>04</a:t>
              </a:r>
              <a:endParaRPr lang="zh-CN" altLang="en-US" sz="200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59" name="组合 59"/>
          <p:cNvGrpSpPr>
            <a:grpSpLocks/>
          </p:cNvGrpSpPr>
          <p:nvPr/>
        </p:nvGrpSpPr>
        <p:grpSpPr bwMode="auto">
          <a:xfrm>
            <a:off x="6521450" y="2652713"/>
            <a:ext cx="1816100" cy="833437"/>
            <a:chOff x="0" y="0"/>
            <a:chExt cx="1816416" cy="832696"/>
          </a:xfrm>
        </p:grpSpPr>
        <p:grpSp>
          <p:nvGrpSpPr>
            <p:cNvPr id="60" name="组合 60"/>
            <p:cNvGrpSpPr>
              <a:grpSpLocks/>
            </p:cNvGrpSpPr>
            <p:nvPr/>
          </p:nvGrpSpPr>
          <p:grpSpPr bwMode="auto">
            <a:xfrm>
              <a:off x="0" y="0"/>
              <a:ext cx="1816416" cy="832696"/>
              <a:chOff x="0" y="0"/>
              <a:chExt cx="1816416" cy="832696"/>
            </a:xfrm>
          </p:grpSpPr>
          <p:sp>
            <p:nvSpPr>
              <p:cNvPr id="62" name="TextBox 62"/>
              <p:cNvSpPr>
                <a:spLocks noChangeArrowheads="1"/>
              </p:cNvSpPr>
              <p:nvPr/>
            </p:nvSpPr>
            <p:spPr bwMode="auto">
              <a:xfrm>
                <a:off x="459084" y="309476"/>
                <a:ext cx="13573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  <a:p>
                <a:pPr eaLnBrk="1" hangingPunct="1"/>
                <a:r>
                  <a:rPr lang="zh-CN" altLang="en-US" sz="1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此处添加文本 </a:t>
                </a:r>
                <a:endParaRPr lang="en-US" altLang="zh-CN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3" name="流程图: 联系 63"/>
              <p:cNvSpPr>
                <a:spLocks noChangeArrowheads="1"/>
              </p:cNvSpPr>
              <p:nvPr/>
            </p:nvSpPr>
            <p:spPr bwMode="auto">
              <a:xfrm>
                <a:off x="0" y="36104"/>
                <a:ext cx="471063" cy="471063"/>
              </a:xfrm>
              <a:prstGeom prst="flowChartConnector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chemeClr val="bg1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64" name="TextBox 64"/>
              <p:cNvSpPr>
                <a:spLocks noChangeArrowheads="1"/>
              </p:cNvSpPr>
              <p:nvPr/>
            </p:nvSpPr>
            <p:spPr bwMode="auto">
              <a:xfrm>
                <a:off x="459083" y="0"/>
                <a:ext cx="1157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添加标题</a:t>
                </a:r>
              </a:p>
            </p:txBody>
          </p:sp>
        </p:grpSp>
        <p:sp>
          <p:nvSpPr>
            <p:cNvPr id="61" name="TextBox 61"/>
            <p:cNvSpPr>
              <a:spLocks noChangeArrowheads="1"/>
            </p:cNvSpPr>
            <p:nvPr/>
          </p:nvSpPr>
          <p:spPr bwMode="auto">
            <a:xfrm>
              <a:off x="13249" y="92013"/>
              <a:ext cx="4710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dirty="0">
                  <a:solidFill>
                    <a:schemeClr val="bg1"/>
                  </a:solidFill>
                  <a:latin typeface="Calibri" pitchFamily="34" charset="0"/>
                  <a:sym typeface="Calibri" pitchFamily="34" charset="0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65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6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67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8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9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0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1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919" y="856060"/>
            <a:ext cx="3033713" cy="3033713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464719" y="1632348"/>
            <a:ext cx="1197769" cy="1197769"/>
            <a:chOff x="3464719" y="1632348"/>
            <a:chExt cx="1197769" cy="1197769"/>
          </a:xfrm>
        </p:grpSpPr>
        <p:sp>
          <p:nvSpPr>
            <p:cNvPr id="29706" name="椭圆 20"/>
            <p:cNvSpPr>
              <a:spLocks noChangeArrowheads="1"/>
            </p:cNvSpPr>
            <p:nvPr/>
          </p:nvSpPr>
          <p:spPr bwMode="auto">
            <a:xfrm>
              <a:off x="3464719" y="1632348"/>
              <a:ext cx="1197769" cy="1197769"/>
            </a:xfrm>
            <a:prstGeom prst="ellipse">
              <a:avLst/>
            </a:prstGeom>
            <a:solidFill>
              <a:srgbClr val="A7A7A7">
                <a:alpha val="37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07" name="椭圆 21"/>
            <p:cNvSpPr>
              <a:spLocks noChangeArrowheads="1"/>
            </p:cNvSpPr>
            <p:nvPr/>
          </p:nvSpPr>
          <p:spPr bwMode="auto">
            <a:xfrm>
              <a:off x="3552825" y="1734742"/>
              <a:ext cx="1021556" cy="1020365"/>
            </a:xfrm>
            <a:prstGeom prst="ellipse">
              <a:avLst/>
            </a:prstGeom>
            <a:solidFill>
              <a:srgbClr val="366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50%</a:t>
              </a:r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5450" y="1813322"/>
            <a:ext cx="1178719" cy="1179909"/>
            <a:chOff x="1695450" y="1813322"/>
            <a:chExt cx="1178719" cy="1179909"/>
          </a:xfrm>
        </p:grpSpPr>
        <p:sp>
          <p:nvSpPr>
            <p:cNvPr id="29709" name="椭圆 23"/>
            <p:cNvSpPr>
              <a:spLocks noChangeArrowheads="1"/>
            </p:cNvSpPr>
            <p:nvPr/>
          </p:nvSpPr>
          <p:spPr bwMode="auto">
            <a:xfrm>
              <a:off x="1695450" y="1813322"/>
              <a:ext cx="1178719" cy="1179909"/>
            </a:xfrm>
            <a:prstGeom prst="ellipse">
              <a:avLst/>
            </a:prstGeom>
            <a:solidFill>
              <a:srgbClr val="7D7D7D">
                <a:alpha val="37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12" name="椭圆 26"/>
            <p:cNvSpPr>
              <a:spLocks noChangeArrowheads="1"/>
            </p:cNvSpPr>
            <p:nvPr/>
          </p:nvSpPr>
          <p:spPr bwMode="auto">
            <a:xfrm>
              <a:off x="1763317" y="1900238"/>
              <a:ext cx="1021556" cy="1021556"/>
            </a:xfrm>
            <a:prstGeom prst="ellipse">
              <a:avLst/>
            </a:prstGeom>
            <a:solidFill>
              <a:srgbClr val="366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20%</a:t>
              </a:r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25328" y="2139554"/>
            <a:ext cx="1162050" cy="1160859"/>
            <a:chOff x="2625328" y="2139554"/>
            <a:chExt cx="1162050" cy="1160859"/>
          </a:xfrm>
        </p:grpSpPr>
        <p:sp>
          <p:nvSpPr>
            <p:cNvPr id="29708" name="椭圆 22"/>
            <p:cNvSpPr>
              <a:spLocks noChangeArrowheads="1"/>
            </p:cNvSpPr>
            <p:nvPr/>
          </p:nvSpPr>
          <p:spPr bwMode="auto">
            <a:xfrm>
              <a:off x="2625328" y="2139554"/>
              <a:ext cx="1162050" cy="1160859"/>
            </a:xfrm>
            <a:prstGeom prst="ellipse">
              <a:avLst/>
            </a:prstGeom>
            <a:solidFill>
              <a:srgbClr val="259DB6">
                <a:alpha val="3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13" name="椭圆 27"/>
            <p:cNvSpPr>
              <a:spLocks noChangeArrowheads="1"/>
            </p:cNvSpPr>
            <p:nvPr/>
          </p:nvSpPr>
          <p:spPr bwMode="auto">
            <a:xfrm>
              <a:off x="2707482" y="2209800"/>
              <a:ext cx="1021556" cy="1020366"/>
            </a:xfrm>
            <a:prstGeom prst="ellipse">
              <a:avLst/>
            </a:prstGeom>
            <a:solidFill>
              <a:srgbClr val="4A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20%</a:t>
              </a:r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05588" y="2728913"/>
            <a:ext cx="1639491" cy="1639491"/>
            <a:chOff x="6605588" y="2728913"/>
            <a:chExt cx="1639491" cy="1639491"/>
          </a:xfrm>
        </p:grpSpPr>
        <p:sp>
          <p:nvSpPr>
            <p:cNvPr id="29715" name="椭圆 18"/>
            <p:cNvSpPr>
              <a:spLocks noChangeArrowheads="1"/>
            </p:cNvSpPr>
            <p:nvPr/>
          </p:nvSpPr>
          <p:spPr bwMode="auto">
            <a:xfrm>
              <a:off x="6605588" y="2728913"/>
              <a:ext cx="1639491" cy="1639491"/>
            </a:xfrm>
            <a:prstGeom prst="ellipse">
              <a:avLst/>
            </a:prstGeom>
            <a:solidFill>
              <a:srgbClr val="1A707E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716" name="椭圆 19"/>
            <p:cNvSpPr>
              <a:spLocks noChangeArrowheads="1"/>
            </p:cNvSpPr>
            <p:nvPr/>
          </p:nvSpPr>
          <p:spPr bwMode="auto">
            <a:xfrm>
              <a:off x="6724651" y="2861072"/>
              <a:ext cx="1394222" cy="1394222"/>
            </a:xfrm>
            <a:prstGeom prst="ellipse">
              <a:avLst/>
            </a:prstGeom>
            <a:solidFill>
              <a:srgbClr val="4A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717" name="文本框 16"/>
            <p:cNvSpPr txBox="1">
              <a:spLocks noChangeArrowheads="1"/>
            </p:cNvSpPr>
            <p:nvPr/>
          </p:nvSpPr>
          <p:spPr bwMode="auto">
            <a:xfrm>
              <a:off x="7025284" y="3249216"/>
              <a:ext cx="857248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单击添加标题</a:t>
              </a:r>
            </a:p>
          </p:txBody>
        </p:sp>
      </p:grpSp>
      <p:sp>
        <p:nvSpPr>
          <p:cNvPr id="29718" name="矩形 17"/>
          <p:cNvSpPr>
            <a:spLocks noChangeArrowheads="1"/>
          </p:cNvSpPr>
          <p:nvPr/>
        </p:nvSpPr>
        <p:spPr bwMode="auto">
          <a:xfrm>
            <a:off x="594736" y="3827138"/>
            <a:ext cx="5480447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40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明年工作目标计划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1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42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3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4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5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6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" name="组合 1"/>
          <p:cNvGrpSpPr/>
          <p:nvPr/>
        </p:nvGrpSpPr>
        <p:grpSpPr>
          <a:xfrm>
            <a:off x="783431" y="2175273"/>
            <a:ext cx="1139429" cy="1139428"/>
            <a:chOff x="783431" y="2175273"/>
            <a:chExt cx="1139429" cy="1139428"/>
          </a:xfrm>
        </p:grpSpPr>
        <p:sp>
          <p:nvSpPr>
            <p:cNvPr id="29710" name="椭圆 24"/>
            <p:cNvSpPr>
              <a:spLocks noChangeArrowheads="1"/>
            </p:cNvSpPr>
            <p:nvPr/>
          </p:nvSpPr>
          <p:spPr bwMode="auto">
            <a:xfrm>
              <a:off x="783431" y="2175273"/>
              <a:ext cx="1139429" cy="1139428"/>
            </a:xfrm>
            <a:prstGeom prst="ellipse">
              <a:avLst/>
            </a:prstGeom>
            <a:solidFill>
              <a:srgbClr val="167888">
                <a:alpha val="3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 sz="21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711" name="椭圆 25"/>
            <p:cNvSpPr>
              <a:spLocks noChangeArrowheads="1"/>
            </p:cNvSpPr>
            <p:nvPr/>
          </p:nvSpPr>
          <p:spPr bwMode="auto">
            <a:xfrm>
              <a:off x="841773" y="2244329"/>
              <a:ext cx="1021556" cy="1021556"/>
            </a:xfrm>
            <a:prstGeom prst="ellipse">
              <a:avLst/>
            </a:prstGeom>
            <a:solidFill>
              <a:srgbClr val="4A9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10%</a:t>
              </a:r>
              <a:endParaRPr lang="zh-CN" altLang="en-US" sz="21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3" name="组合 3"/>
          <p:cNvGrpSpPr>
            <a:grpSpLocks/>
          </p:cNvGrpSpPr>
          <p:nvPr/>
        </p:nvGrpSpPr>
        <p:grpSpPr bwMode="auto">
          <a:xfrm>
            <a:off x="1696641" y="2085975"/>
            <a:ext cx="5750719" cy="1485900"/>
            <a:chOff x="0" y="0"/>
            <a:chExt cx="7667313" cy="1982012"/>
          </a:xfrm>
        </p:grpSpPr>
        <p:grpSp>
          <p:nvGrpSpPr>
            <p:cNvPr id="6154" name="组合 25"/>
            <p:cNvGrpSpPr>
              <a:grpSpLocks/>
            </p:cNvGrpSpPr>
            <p:nvPr/>
          </p:nvGrpSpPr>
          <p:grpSpPr bwMode="auto">
            <a:xfrm>
              <a:off x="0" y="0"/>
              <a:ext cx="694462" cy="496113"/>
              <a:chOff x="0" y="0"/>
              <a:chExt cx="570466" cy="407532"/>
            </a:xfrm>
          </p:grpSpPr>
          <p:sp>
            <p:nvSpPr>
              <p:cNvPr id="6155" name="菱形 45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6" name="泪滴形 46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57" name="泪滴形 47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58" name="菱形 48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159" name="直接连接符 26"/>
            <p:cNvCxnSpPr>
              <a:cxnSpLocks noChangeShapeType="1"/>
            </p:cNvCxnSpPr>
            <p:nvPr/>
          </p:nvCxnSpPr>
          <p:spPr bwMode="auto">
            <a:xfrm>
              <a:off x="673780" y="271752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6160" name="组合 27"/>
            <p:cNvGrpSpPr>
              <a:grpSpLocks/>
            </p:cNvGrpSpPr>
            <p:nvPr/>
          </p:nvGrpSpPr>
          <p:grpSpPr bwMode="auto">
            <a:xfrm>
              <a:off x="0" y="1485899"/>
              <a:ext cx="694462" cy="496113"/>
              <a:chOff x="0" y="0"/>
              <a:chExt cx="570466" cy="407532"/>
            </a:xfrm>
          </p:grpSpPr>
          <p:sp>
            <p:nvSpPr>
              <p:cNvPr id="6161" name="菱形 41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2" name="泪滴形 42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63" name="泪滴形 43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64" name="菱形 44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165" name="组合 28"/>
            <p:cNvGrpSpPr>
              <a:grpSpLocks/>
            </p:cNvGrpSpPr>
            <p:nvPr/>
          </p:nvGrpSpPr>
          <p:grpSpPr bwMode="auto">
            <a:xfrm>
              <a:off x="6972851" y="1485899"/>
              <a:ext cx="694462" cy="496113"/>
              <a:chOff x="0" y="0"/>
              <a:chExt cx="570466" cy="407532"/>
            </a:xfrm>
          </p:grpSpPr>
          <p:sp>
            <p:nvSpPr>
              <p:cNvPr id="6166" name="菱形 37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67" name="泪滴形 38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68" name="泪滴形 39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69" name="菱形 40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170" name="直接连接符 29"/>
            <p:cNvCxnSpPr>
              <a:cxnSpLocks noChangeShapeType="1"/>
            </p:cNvCxnSpPr>
            <p:nvPr/>
          </p:nvCxnSpPr>
          <p:spPr bwMode="auto">
            <a:xfrm>
              <a:off x="673780" y="1732188"/>
              <a:ext cx="6281403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6171" name="组合 30"/>
            <p:cNvGrpSpPr>
              <a:grpSpLocks/>
            </p:cNvGrpSpPr>
            <p:nvPr/>
          </p:nvGrpSpPr>
          <p:grpSpPr bwMode="auto">
            <a:xfrm>
              <a:off x="6962106" y="0"/>
              <a:ext cx="694462" cy="496113"/>
              <a:chOff x="0" y="0"/>
              <a:chExt cx="570466" cy="407532"/>
            </a:xfrm>
          </p:grpSpPr>
          <p:sp>
            <p:nvSpPr>
              <p:cNvPr id="6172" name="菱形 33"/>
              <p:cNvSpPr>
                <a:spLocks noChangeArrowheads="1"/>
              </p:cNvSpPr>
              <p:nvPr/>
            </p:nvSpPr>
            <p:spPr bwMode="auto">
              <a:xfrm>
                <a:off x="215670" y="22484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73" name="泪滴形 34"/>
              <p:cNvSpPr>
                <a:spLocks/>
              </p:cNvSpPr>
              <p:nvPr/>
            </p:nvSpPr>
            <p:spPr bwMode="auto">
              <a:xfrm rot="2700000">
                <a:off x="594" y="100165"/>
                <a:ext cx="203110" cy="204298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74" name="泪滴形 35"/>
              <p:cNvSpPr>
                <a:spLocks/>
              </p:cNvSpPr>
              <p:nvPr/>
            </p:nvSpPr>
            <p:spPr bwMode="auto">
              <a:xfrm rot="13500000">
                <a:off x="366168" y="100759"/>
                <a:ext cx="204298" cy="203110"/>
              </a:xfrm>
              <a:custGeom>
                <a:avLst/>
                <a:gdLst>
                  <a:gd name="T0" fmla="*/ 0 w 203110"/>
                  <a:gd name="T1" fmla="*/ 102149 h 204298"/>
                  <a:gd name="T2" fmla="*/ 101555 w 203110"/>
                  <a:gd name="T3" fmla="*/ 0 h 204298"/>
                  <a:gd name="T4" fmla="*/ 203110 w 203110"/>
                  <a:gd name="T5" fmla="*/ 0 h 204298"/>
                  <a:gd name="T6" fmla="*/ 203110 w 203110"/>
                  <a:gd name="T7" fmla="*/ 102149 h 204298"/>
                  <a:gd name="T8" fmla="*/ 101555 w 203110"/>
                  <a:gd name="T9" fmla="*/ 204298 h 204298"/>
                  <a:gd name="T10" fmla="*/ 0 w 203110"/>
                  <a:gd name="T11" fmla="*/ 102149 h 20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110" h="204298">
                    <a:moveTo>
                      <a:pt x="0" y="102149"/>
                    </a:moveTo>
                    <a:cubicBezTo>
                      <a:pt x="0" y="45734"/>
                      <a:pt x="45468" y="0"/>
                      <a:pt x="101555" y="0"/>
                    </a:cubicBezTo>
                    <a:lnTo>
                      <a:pt x="203110" y="0"/>
                    </a:lnTo>
                    <a:lnTo>
                      <a:pt x="203110" y="102149"/>
                    </a:lnTo>
                    <a:cubicBezTo>
                      <a:pt x="203110" y="158564"/>
                      <a:pt x="157642" y="204298"/>
                      <a:pt x="101555" y="204298"/>
                    </a:cubicBezTo>
                    <a:cubicBezTo>
                      <a:pt x="45468" y="204298"/>
                      <a:pt x="0" y="158564"/>
                      <a:pt x="0" y="10214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175" name="菱形 36"/>
              <p:cNvSpPr>
                <a:spLocks noChangeArrowheads="1"/>
              </p:cNvSpPr>
              <p:nvPr/>
            </p:nvSpPr>
            <p:spPr bwMode="auto">
              <a:xfrm>
                <a:off x="215670" y="0"/>
                <a:ext cx="150500" cy="182692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176" name="直接连接符 31"/>
            <p:cNvCxnSpPr>
              <a:cxnSpLocks noChangeShapeType="1"/>
            </p:cNvCxnSpPr>
            <p:nvPr/>
          </p:nvCxnSpPr>
          <p:spPr bwMode="auto">
            <a:xfrm>
              <a:off x="354154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77" name="直接连接符 32"/>
            <p:cNvCxnSpPr>
              <a:cxnSpLocks noChangeShapeType="1"/>
            </p:cNvCxnSpPr>
            <p:nvPr/>
          </p:nvCxnSpPr>
          <p:spPr bwMode="auto">
            <a:xfrm>
              <a:off x="7316260" y="490927"/>
              <a:ext cx="0" cy="994972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178" name="文本框 49"/>
          <p:cNvSpPr txBox="1">
            <a:spLocks noChangeArrowheads="1"/>
          </p:cNvSpPr>
          <p:nvPr/>
        </p:nvSpPr>
        <p:spPr bwMode="auto">
          <a:xfrm>
            <a:off x="2402681" y="2533650"/>
            <a:ext cx="4338638" cy="5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80" name="文本框 51"/>
          <p:cNvSpPr txBox="1">
            <a:spLocks noChangeArrowheads="1"/>
          </p:cNvSpPr>
          <p:nvPr/>
        </p:nvSpPr>
        <p:spPr bwMode="auto">
          <a:xfrm>
            <a:off x="3519916" y="1553929"/>
            <a:ext cx="212321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sz="33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第一部分</a:t>
            </a:r>
            <a:endParaRPr lang="zh-CN" altLang="en-US" sz="33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8" grpId="0"/>
      <p:bldP spid="618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9"/>
          <p:cNvSpPr txBox="1">
            <a:spLocks noChangeArrowheads="1"/>
          </p:cNvSpPr>
          <p:nvPr/>
        </p:nvSpPr>
        <p:spPr bwMode="auto">
          <a:xfrm>
            <a:off x="2637235" y="2251472"/>
            <a:ext cx="425172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4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THANK  YOU </a:t>
            </a:r>
            <a:endParaRPr lang="zh-CN" altLang="en-US" sz="4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0724" name="直接连接符 10"/>
          <p:cNvCxnSpPr>
            <a:cxnSpLocks noChangeShapeType="1"/>
          </p:cNvCxnSpPr>
          <p:nvPr/>
        </p:nvCxnSpPr>
        <p:spPr bwMode="auto">
          <a:xfrm>
            <a:off x="2720579" y="3013472"/>
            <a:ext cx="36957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5" name="直接连接符 11"/>
          <p:cNvCxnSpPr>
            <a:cxnSpLocks noChangeShapeType="1"/>
          </p:cNvCxnSpPr>
          <p:nvPr/>
        </p:nvCxnSpPr>
        <p:spPr bwMode="auto">
          <a:xfrm>
            <a:off x="4649391" y="3150394"/>
            <a:ext cx="1766888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8000">
        <p14:honeycomb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243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10244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245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246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247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248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3351213" y="2749550"/>
            <a:ext cx="1958975" cy="1871663"/>
            <a:chOff x="3065829" y="2668267"/>
            <a:chExt cx="1872107" cy="1761728"/>
          </a:xfrm>
        </p:grpSpPr>
        <p:sp>
          <p:nvSpPr>
            <p:cNvPr id="26" name="椭圆 25"/>
            <p:cNvSpPr/>
            <p:nvPr/>
          </p:nvSpPr>
          <p:spPr>
            <a:xfrm>
              <a:off x="3114376" y="2668267"/>
              <a:ext cx="1762875" cy="17617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441842" y="2760911"/>
              <a:ext cx="119852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439037" y="2760911"/>
              <a:ext cx="119851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65829" y="3493096"/>
              <a:ext cx="119851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818084" y="3493096"/>
              <a:ext cx="119852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441842" y="4223788"/>
              <a:ext cx="119852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439037" y="4201373"/>
              <a:ext cx="119851" cy="1195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46"/>
            <p:cNvGrpSpPr>
              <a:grpSpLocks/>
            </p:cNvGrpSpPr>
            <p:nvPr/>
          </p:nvGrpSpPr>
          <p:grpSpPr bwMode="auto">
            <a:xfrm>
              <a:off x="3269294" y="2943617"/>
              <a:ext cx="1465544" cy="1202498"/>
              <a:chOff x="3269294" y="2943617"/>
              <a:chExt cx="1465544" cy="1202498"/>
            </a:xfrm>
          </p:grpSpPr>
          <p:sp>
            <p:nvSpPr>
              <p:cNvPr id="34" name="任意多边形 33"/>
              <p:cNvSpPr/>
              <p:nvPr/>
            </p:nvSpPr>
            <p:spPr>
              <a:xfrm>
                <a:off x="4281029" y="2955164"/>
                <a:ext cx="153228" cy="213679"/>
              </a:xfrm>
              <a:custGeom>
                <a:avLst/>
                <a:gdLst>
                  <a:gd name="connsiteX0" fmla="*/ 0 w 425885"/>
                  <a:gd name="connsiteY0" fmla="*/ 588724 h 588724"/>
                  <a:gd name="connsiteX1" fmla="*/ 425885 w 425885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88724">
                    <a:moveTo>
                      <a:pt x="0" y="588724"/>
                    </a:moveTo>
                    <a:lnTo>
                      <a:pt x="425885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 flipV="1">
                <a:off x="4475219" y="3525970"/>
                <a:ext cx="259425" cy="43334"/>
              </a:xfrm>
              <a:custGeom>
                <a:avLst/>
                <a:gdLst>
                  <a:gd name="connsiteX0" fmla="*/ 0 w 739035"/>
                  <a:gd name="connsiteY0" fmla="*/ 0 h 0"/>
                  <a:gd name="connsiteX1" fmla="*/ 739035 w 73903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035">
                    <a:moveTo>
                      <a:pt x="0" y="0"/>
                    </a:moveTo>
                    <a:lnTo>
                      <a:pt x="739035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3595298" y="2943210"/>
                <a:ext cx="142608" cy="213679"/>
              </a:xfrm>
              <a:custGeom>
                <a:avLst/>
                <a:gdLst>
                  <a:gd name="connsiteX0" fmla="*/ 413359 w 413359"/>
                  <a:gd name="connsiteY0" fmla="*/ 588724 h 588724"/>
                  <a:gd name="connsiteX1" fmla="*/ 0 w 413359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359" h="588724">
                    <a:moveTo>
                      <a:pt x="413359" y="58872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3269121" y="3557350"/>
                <a:ext cx="247288" cy="43333"/>
              </a:xfrm>
              <a:custGeom>
                <a:avLst/>
                <a:gdLst>
                  <a:gd name="connsiteX0" fmla="*/ 726510 w 726510"/>
                  <a:gd name="connsiteY0" fmla="*/ 0 h 0"/>
                  <a:gd name="connsiteX1" fmla="*/ 0 w 726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510">
                    <a:moveTo>
                      <a:pt x="72651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3581645" y="3936891"/>
                <a:ext cx="156261" cy="209196"/>
              </a:xfrm>
              <a:custGeom>
                <a:avLst/>
                <a:gdLst>
                  <a:gd name="connsiteX0" fmla="*/ 425885 w 425885"/>
                  <a:gd name="connsiteY0" fmla="*/ 0 h 576197"/>
                  <a:gd name="connsiteX1" fmla="*/ 0 w 425885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76197">
                    <a:moveTo>
                      <a:pt x="425885" y="0"/>
                    </a:moveTo>
                    <a:lnTo>
                      <a:pt x="0" y="576197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4267376" y="3936891"/>
                <a:ext cx="141090" cy="209196"/>
              </a:xfrm>
              <a:custGeom>
                <a:avLst/>
                <a:gdLst>
                  <a:gd name="connsiteX0" fmla="*/ 0 w 388307"/>
                  <a:gd name="connsiteY0" fmla="*/ 0 h 576197"/>
                  <a:gd name="connsiteX1" fmla="*/ 388307 w 388307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307" h="576197">
                    <a:moveTo>
                      <a:pt x="0" y="0"/>
                    </a:moveTo>
                    <a:lnTo>
                      <a:pt x="388307" y="576197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0" name="组合 39"/>
          <p:cNvGrpSpPr>
            <a:grpSpLocks/>
          </p:cNvGrpSpPr>
          <p:nvPr/>
        </p:nvGrpSpPr>
        <p:grpSpPr bwMode="auto">
          <a:xfrm>
            <a:off x="865188" y="1114425"/>
            <a:ext cx="7494587" cy="1674813"/>
            <a:chOff x="2954339" y="1349947"/>
            <a:chExt cx="7162269" cy="1576155"/>
          </a:xfrm>
        </p:grpSpPr>
        <p:sp>
          <p:nvSpPr>
            <p:cNvPr id="41" name="矩形 54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123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矩形 55"/>
            <p:cNvSpPr>
              <a:spLocks noChangeArrowheads="1"/>
            </p:cNvSpPr>
            <p:nvPr/>
          </p:nvSpPr>
          <p:spPr bwMode="auto">
            <a:xfrm>
              <a:off x="2963100" y="1349947"/>
              <a:ext cx="960822" cy="31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833813" y="3189288"/>
            <a:ext cx="979487" cy="993775"/>
            <a:chOff x="3254772" y="2872916"/>
            <a:chExt cx="936104" cy="936104"/>
          </a:xfrm>
        </p:grpSpPr>
        <p:sp>
          <p:nvSpPr>
            <p:cNvPr id="44" name="椭圆 43"/>
            <p:cNvSpPr/>
            <p:nvPr/>
          </p:nvSpPr>
          <p:spPr>
            <a:xfrm>
              <a:off x="3254772" y="2872916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58"/>
            <p:cNvSpPr>
              <a:spLocks noChangeArrowheads="1"/>
            </p:cNvSpPr>
            <p:nvPr/>
          </p:nvSpPr>
          <p:spPr bwMode="auto">
            <a:xfrm>
              <a:off x="3469765" y="3187079"/>
              <a:ext cx="605350" cy="30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>
            <a:grpSpLocks/>
          </p:cNvGrpSpPr>
          <p:nvPr/>
        </p:nvGrpSpPr>
        <p:grpSpPr bwMode="auto">
          <a:xfrm>
            <a:off x="5516563" y="3176588"/>
            <a:ext cx="2078037" cy="1214437"/>
            <a:chOff x="789157" y="3505487"/>
            <a:chExt cx="1985951" cy="1142552"/>
          </a:xfrm>
        </p:grpSpPr>
        <p:sp>
          <p:nvSpPr>
            <p:cNvPr id="47" name="TextBox 23"/>
            <p:cNvSpPr txBox="1"/>
            <p:nvPr/>
          </p:nvSpPr>
          <p:spPr>
            <a:xfrm>
              <a:off x="789157" y="3505487"/>
              <a:ext cx="837468" cy="2822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8" name="矩形 61"/>
            <p:cNvSpPr>
              <a:spLocks noChangeArrowheads="1"/>
            </p:cNvSpPr>
            <p:nvPr/>
          </p:nvSpPr>
          <p:spPr bwMode="auto">
            <a:xfrm>
              <a:off x="812496" y="3800585"/>
              <a:ext cx="1962612" cy="84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r" eaLnBrk="1" hangingPunct="1">
                <a:lnSpc>
                  <a:spcPts val="21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992188" y="3186113"/>
            <a:ext cx="2054225" cy="1204912"/>
            <a:chOff x="812496" y="3514973"/>
            <a:chExt cx="1962612" cy="1133066"/>
          </a:xfrm>
        </p:grpSpPr>
        <p:sp>
          <p:nvSpPr>
            <p:cNvPr id="50" name="TextBox 26"/>
            <p:cNvSpPr txBox="1"/>
            <p:nvPr/>
          </p:nvSpPr>
          <p:spPr>
            <a:xfrm>
              <a:off x="864064" y="3514973"/>
              <a:ext cx="838736" cy="2821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51" name="矩形 64"/>
            <p:cNvSpPr>
              <a:spLocks noChangeArrowheads="1"/>
            </p:cNvSpPr>
            <p:nvPr/>
          </p:nvSpPr>
          <p:spPr bwMode="auto">
            <a:xfrm>
              <a:off x="812496" y="3800585"/>
              <a:ext cx="1962612" cy="84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r" eaLnBrk="1" hangingPunct="1">
                <a:lnSpc>
                  <a:spcPts val="21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67544" y="1707654"/>
            <a:ext cx="367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添加文本添加文本此处添加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2783027"/>
            <a:ext cx="367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添加文本此处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添加文本添加文本此处添加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68287" y="2783027"/>
            <a:ext cx="29909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4211960" y="2067694"/>
            <a:ext cx="1556838" cy="1651140"/>
            <a:chOff x="4029523" y="2216754"/>
            <a:chExt cx="1556838" cy="1651140"/>
          </a:xfrm>
        </p:grpSpPr>
        <p:grpSp>
          <p:nvGrpSpPr>
            <p:cNvPr id="29" name="组合 28"/>
            <p:cNvGrpSpPr/>
            <p:nvPr/>
          </p:nvGrpSpPr>
          <p:grpSpPr>
            <a:xfrm>
              <a:off x="4211960" y="2216754"/>
              <a:ext cx="1272469" cy="1080120"/>
              <a:chOff x="3743908" y="1779662"/>
              <a:chExt cx="1484548" cy="12601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3923928" y="1995686"/>
                <a:ext cx="864096" cy="864096"/>
                <a:chOff x="3923928" y="1995686"/>
                <a:chExt cx="864096" cy="864096"/>
              </a:xfrm>
            </p:grpSpPr>
            <p:sp>
              <p:nvSpPr>
                <p:cNvPr id="34" name="流程图: 联系 33"/>
                <p:cNvSpPr/>
                <p:nvPr/>
              </p:nvSpPr>
              <p:spPr>
                <a:xfrm>
                  <a:off x="3923928" y="1995686"/>
                  <a:ext cx="864096" cy="864096"/>
                </a:xfrm>
                <a:prstGeom prst="flowChartConnector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3576" y="22669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2" name="空心弧 31"/>
              <p:cNvSpPr/>
              <p:nvPr/>
            </p:nvSpPr>
            <p:spPr>
              <a:xfrm rot="15377748">
                <a:off x="3743908" y="1815666"/>
                <a:ext cx="1224136" cy="1224136"/>
              </a:xfrm>
              <a:prstGeom prst="blockArc">
                <a:avLst>
                  <a:gd name="adj1" fmla="val 7336950"/>
                  <a:gd name="adj2" fmla="val 2135814"/>
                  <a:gd name="adj3" fmla="val 37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08376" y="1779662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</a:rPr>
                  <a:t>76%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029523" y="3406229"/>
              <a:ext cx="155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24128" y="2067694"/>
            <a:ext cx="1556838" cy="1651140"/>
            <a:chOff x="5679458" y="2216754"/>
            <a:chExt cx="1556838" cy="1651140"/>
          </a:xfrm>
        </p:grpSpPr>
        <p:grpSp>
          <p:nvGrpSpPr>
            <p:cNvPr id="37" name="组合 36"/>
            <p:cNvGrpSpPr/>
            <p:nvPr/>
          </p:nvGrpSpPr>
          <p:grpSpPr>
            <a:xfrm>
              <a:off x="5847570" y="2216754"/>
              <a:ext cx="1316718" cy="1100692"/>
              <a:chOff x="5199498" y="1779662"/>
              <a:chExt cx="1316718" cy="110069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5364088" y="1995686"/>
                <a:ext cx="720080" cy="720080"/>
                <a:chOff x="5364088" y="1995686"/>
                <a:chExt cx="864096" cy="864096"/>
              </a:xfrm>
            </p:grpSpPr>
            <p:sp>
              <p:nvSpPr>
                <p:cNvPr id="42" name="流程图: 联系 41"/>
                <p:cNvSpPr/>
                <p:nvPr/>
              </p:nvSpPr>
              <p:spPr>
                <a:xfrm>
                  <a:off x="5364088" y="1995686"/>
                  <a:ext cx="864096" cy="864096"/>
                </a:xfrm>
                <a:prstGeom prst="flowChartConnector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3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43736" y="23026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0" name="空心弧 39"/>
              <p:cNvSpPr/>
              <p:nvPr/>
            </p:nvSpPr>
            <p:spPr>
              <a:xfrm rot="15377748">
                <a:off x="5199498" y="1831095"/>
                <a:ext cx="1049259" cy="1049259"/>
              </a:xfrm>
              <a:prstGeom prst="blockArc">
                <a:avLst>
                  <a:gd name="adj1" fmla="val 9415543"/>
                  <a:gd name="adj2" fmla="val 2135814"/>
                  <a:gd name="adj3" fmla="val 37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899005" y="1779662"/>
                <a:ext cx="617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</a:rPr>
                  <a:t>60%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679458" y="3406229"/>
              <a:ext cx="155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236296" y="1995686"/>
            <a:ext cx="1556838" cy="1723148"/>
            <a:chOff x="7335642" y="2144746"/>
            <a:chExt cx="1556838" cy="1723148"/>
          </a:xfrm>
        </p:grpSpPr>
        <p:grpSp>
          <p:nvGrpSpPr>
            <p:cNvPr id="45" name="组合 44"/>
            <p:cNvGrpSpPr/>
            <p:nvPr/>
          </p:nvGrpSpPr>
          <p:grpSpPr>
            <a:xfrm>
              <a:off x="7462608" y="2144746"/>
              <a:ext cx="1285856" cy="1172700"/>
              <a:chOff x="6639659" y="1707654"/>
              <a:chExt cx="1285856" cy="1172700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6804248" y="1995686"/>
                <a:ext cx="720080" cy="720080"/>
                <a:chOff x="6804248" y="1995686"/>
                <a:chExt cx="864096" cy="864096"/>
              </a:xfrm>
            </p:grpSpPr>
            <p:sp>
              <p:nvSpPr>
                <p:cNvPr id="50" name="流程图: 联系 49"/>
                <p:cNvSpPr/>
                <p:nvPr/>
              </p:nvSpPr>
              <p:spPr>
                <a:xfrm>
                  <a:off x="6804248" y="1995686"/>
                  <a:ext cx="864096" cy="864096"/>
                </a:xfrm>
                <a:prstGeom prst="flowChartConnector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5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3896" y="23026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8" name="空心弧 47"/>
              <p:cNvSpPr/>
              <p:nvPr/>
            </p:nvSpPr>
            <p:spPr>
              <a:xfrm rot="15377748">
                <a:off x="6639659" y="1831095"/>
                <a:ext cx="1049259" cy="1049259"/>
              </a:xfrm>
              <a:prstGeom prst="blockArc">
                <a:avLst>
                  <a:gd name="adj1" fmla="val 5086879"/>
                  <a:gd name="adj2" fmla="val 2135814"/>
                  <a:gd name="adj3" fmla="val 37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308304" y="1707654"/>
                <a:ext cx="617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</a:rPr>
                  <a:t>85%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335642" y="3406229"/>
              <a:ext cx="155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3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54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5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6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7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7311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928688" y="1857375"/>
            <a:ext cx="1743075" cy="2524125"/>
            <a:chOff x="928083" y="1857377"/>
            <a:chExt cx="1744093" cy="2524125"/>
          </a:xfrm>
        </p:grpSpPr>
        <p:sp>
          <p:nvSpPr>
            <p:cNvPr id="39" name="任意多边形 38"/>
            <p:cNvSpPr/>
            <p:nvPr/>
          </p:nvSpPr>
          <p:spPr>
            <a:xfrm>
              <a:off x="928083" y="1857377"/>
              <a:ext cx="1744093" cy="2524125"/>
            </a:xfrm>
            <a:custGeom>
              <a:avLst/>
              <a:gdLst>
                <a:gd name="connsiteX0" fmla="*/ 0 w 1744093"/>
                <a:gd name="connsiteY0" fmla="*/ 174409 h 2524125"/>
                <a:gd name="connsiteX1" fmla="*/ 174409 w 1744093"/>
                <a:gd name="connsiteY1" fmla="*/ 0 h 2524125"/>
                <a:gd name="connsiteX2" fmla="*/ 1569684 w 1744093"/>
                <a:gd name="connsiteY2" fmla="*/ 0 h 2524125"/>
                <a:gd name="connsiteX3" fmla="*/ 1744093 w 1744093"/>
                <a:gd name="connsiteY3" fmla="*/ 174409 h 2524125"/>
                <a:gd name="connsiteX4" fmla="*/ 1744093 w 1744093"/>
                <a:gd name="connsiteY4" fmla="*/ 2349716 h 2524125"/>
                <a:gd name="connsiteX5" fmla="*/ 1569684 w 1744093"/>
                <a:gd name="connsiteY5" fmla="*/ 2524125 h 2524125"/>
                <a:gd name="connsiteX6" fmla="*/ 174409 w 1744093"/>
                <a:gd name="connsiteY6" fmla="*/ 2524125 h 2524125"/>
                <a:gd name="connsiteX7" fmla="*/ 0 w 1744093"/>
                <a:gd name="connsiteY7" fmla="*/ 2349716 h 2524125"/>
                <a:gd name="connsiteX8" fmla="*/ 0 w 1744093"/>
                <a:gd name="connsiteY8" fmla="*/ 174409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093" h="2524125">
                  <a:moveTo>
                    <a:pt x="0" y="174409"/>
                  </a:moveTo>
                  <a:cubicBezTo>
                    <a:pt x="0" y="78086"/>
                    <a:pt x="78086" y="0"/>
                    <a:pt x="174409" y="0"/>
                  </a:cubicBezTo>
                  <a:lnTo>
                    <a:pt x="1569684" y="0"/>
                  </a:lnTo>
                  <a:cubicBezTo>
                    <a:pt x="1666007" y="0"/>
                    <a:pt x="1744093" y="78086"/>
                    <a:pt x="1744093" y="174409"/>
                  </a:cubicBezTo>
                  <a:lnTo>
                    <a:pt x="1744093" y="2349716"/>
                  </a:lnTo>
                  <a:cubicBezTo>
                    <a:pt x="1744093" y="2446039"/>
                    <a:pt x="1666007" y="2524125"/>
                    <a:pt x="1569684" y="2524125"/>
                  </a:cubicBezTo>
                  <a:lnTo>
                    <a:pt x="174409" y="2524125"/>
                  </a:lnTo>
                  <a:cubicBezTo>
                    <a:pt x="78086" y="2524125"/>
                    <a:pt x="0" y="2446039"/>
                    <a:pt x="0" y="2349716"/>
                  </a:cubicBezTo>
                  <a:lnTo>
                    <a:pt x="0" y="17440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0" tIns="76200" rIns="76200" bIns="1843088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800" dirty="0">
                  <a:solidFill>
                    <a:schemeClr val="bg1"/>
                  </a:solidFill>
                </a:rPr>
                <a:t>标题一</a:t>
              </a: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1102492" y="2614676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1102492" y="3038958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102492" y="3463240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1102492" y="3887522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2803525" y="1857375"/>
            <a:ext cx="1743075" cy="2524125"/>
            <a:chOff x="2802983" y="1857377"/>
            <a:chExt cx="1744093" cy="2524125"/>
          </a:xfrm>
        </p:grpSpPr>
        <p:sp>
          <p:nvSpPr>
            <p:cNvPr id="45" name="任意多边形 44"/>
            <p:cNvSpPr/>
            <p:nvPr/>
          </p:nvSpPr>
          <p:spPr>
            <a:xfrm>
              <a:off x="2802983" y="1857377"/>
              <a:ext cx="1744093" cy="2524125"/>
            </a:xfrm>
            <a:custGeom>
              <a:avLst/>
              <a:gdLst>
                <a:gd name="connsiteX0" fmla="*/ 0 w 1744093"/>
                <a:gd name="connsiteY0" fmla="*/ 174409 h 2524125"/>
                <a:gd name="connsiteX1" fmla="*/ 174409 w 1744093"/>
                <a:gd name="connsiteY1" fmla="*/ 0 h 2524125"/>
                <a:gd name="connsiteX2" fmla="*/ 1569684 w 1744093"/>
                <a:gd name="connsiteY2" fmla="*/ 0 h 2524125"/>
                <a:gd name="connsiteX3" fmla="*/ 1744093 w 1744093"/>
                <a:gd name="connsiteY3" fmla="*/ 174409 h 2524125"/>
                <a:gd name="connsiteX4" fmla="*/ 1744093 w 1744093"/>
                <a:gd name="connsiteY4" fmla="*/ 2349716 h 2524125"/>
                <a:gd name="connsiteX5" fmla="*/ 1569684 w 1744093"/>
                <a:gd name="connsiteY5" fmla="*/ 2524125 h 2524125"/>
                <a:gd name="connsiteX6" fmla="*/ 174409 w 1744093"/>
                <a:gd name="connsiteY6" fmla="*/ 2524125 h 2524125"/>
                <a:gd name="connsiteX7" fmla="*/ 0 w 1744093"/>
                <a:gd name="connsiteY7" fmla="*/ 2349716 h 2524125"/>
                <a:gd name="connsiteX8" fmla="*/ 0 w 1744093"/>
                <a:gd name="connsiteY8" fmla="*/ 174409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093" h="2524125">
                  <a:moveTo>
                    <a:pt x="0" y="174409"/>
                  </a:moveTo>
                  <a:cubicBezTo>
                    <a:pt x="0" y="78086"/>
                    <a:pt x="78086" y="0"/>
                    <a:pt x="174409" y="0"/>
                  </a:cubicBezTo>
                  <a:lnTo>
                    <a:pt x="1569684" y="0"/>
                  </a:lnTo>
                  <a:cubicBezTo>
                    <a:pt x="1666007" y="0"/>
                    <a:pt x="1744093" y="78086"/>
                    <a:pt x="1744093" y="174409"/>
                  </a:cubicBezTo>
                  <a:lnTo>
                    <a:pt x="1744093" y="2349716"/>
                  </a:lnTo>
                  <a:cubicBezTo>
                    <a:pt x="1744093" y="2446039"/>
                    <a:pt x="1666007" y="2524125"/>
                    <a:pt x="1569684" y="2524125"/>
                  </a:cubicBezTo>
                  <a:lnTo>
                    <a:pt x="174409" y="2524125"/>
                  </a:lnTo>
                  <a:cubicBezTo>
                    <a:pt x="78086" y="2524125"/>
                    <a:pt x="0" y="2446039"/>
                    <a:pt x="0" y="2349716"/>
                  </a:cubicBezTo>
                  <a:lnTo>
                    <a:pt x="0" y="17440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0" tIns="76200" rIns="76200" bIns="1843088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000" dirty="0">
                  <a:solidFill>
                    <a:schemeClr val="bg1"/>
                  </a:solidFill>
                </a:rPr>
                <a:t>标题二</a:t>
              </a: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977393" y="2614676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2977393" y="3038958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2977393" y="3463240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2977393" y="3887522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</p:grpSp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4678363" y="1857375"/>
            <a:ext cx="1743075" cy="2524125"/>
            <a:chOff x="4677884" y="1857377"/>
            <a:chExt cx="1744093" cy="2524125"/>
          </a:xfrm>
        </p:grpSpPr>
        <p:sp>
          <p:nvSpPr>
            <p:cNvPr id="51" name="任意多边形 50"/>
            <p:cNvSpPr/>
            <p:nvPr/>
          </p:nvSpPr>
          <p:spPr>
            <a:xfrm>
              <a:off x="4677884" y="1857377"/>
              <a:ext cx="1744093" cy="2524125"/>
            </a:xfrm>
            <a:custGeom>
              <a:avLst/>
              <a:gdLst>
                <a:gd name="connsiteX0" fmla="*/ 0 w 1744093"/>
                <a:gd name="connsiteY0" fmla="*/ 174409 h 2524125"/>
                <a:gd name="connsiteX1" fmla="*/ 174409 w 1744093"/>
                <a:gd name="connsiteY1" fmla="*/ 0 h 2524125"/>
                <a:gd name="connsiteX2" fmla="*/ 1569684 w 1744093"/>
                <a:gd name="connsiteY2" fmla="*/ 0 h 2524125"/>
                <a:gd name="connsiteX3" fmla="*/ 1744093 w 1744093"/>
                <a:gd name="connsiteY3" fmla="*/ 174409 h 2524125"/>
                <a:gd name="connsiteX4" fmla="*/ 1744093 w 1744093"/>
                <a:gd name="connsiteY4" fmla="*/ 2349716 h 2524125"/>
                <a:gd name="connsiteX5" fmla="*/ 1569684 w 1744093"/>
                <a:gd name="connsiteY5" fmla="*/ 2524125 h 2524125"/>
                <a:gd name="connsiteX6" fmla="*/ 174409 w 1744093"/>
                <a:gd name="connsiteY6" fmla="*/ 2524125 h 2524125"/>
                <a:gd name="connsiteX7" fmla="*/ 0 w 1744093"/>
                <a:gd name="connsiteY7" fmla="*/ 2349716 h 2524125"/>
                <a:gd name="connsiteX8" fmla="*/ 0 w 1744093"/>
                <a:gd name="connsiteY8" fmla="*/ 174409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093" h="2524125">
                  <a:moveTo>
                    <a:pt x="0" y="174409"/>
                  </a:moveTo>
                  <a:cubicBezTo>
                    <a:pt x="0" y="78086"/>
                    <a:pt x="78086" y="0"/>
                    <a:pt x="174409" y="0"/>
                  </a:cubicBezTo>
                  <a:lnTo>
                    <a:pt x="1569684" y="0"/>
                  </a:lnTo>
                  <a:cubicBezTo>
                    <a:pt x="1666007" y="0"/>
                    <a:pt x="1744093" y="78086"/>
                    <a:pt x="1744093" y="174409"/>
                  </a:cubicBezTo>
                  <a:lnTo>
                    <a:pt x="1744093" y="2349716"/>
                  </a:lnTo>
                  <a:cubicBezTo>
                    <a:pt x="1744093" y="2446039"/>
                    <a:pt x="1666007" y="2524125"/>
                    <a:pt x="1569684" y="2524125"/>
                  </a:cubicBezTo>
                  <a:lnTo>
                    <a:pt x="174409" y="2524125"/>
                  </a:lnTo>
                  <a:cubicBezTo>
                    <a:pt x="78086" y="2524125"/>
                    <a:pt x="0" y="2446039"/>
                    <a:pt x="0" y="2349716"/>
                  </a:cubicBezTo>
                  <a:lnTo>
                    <a:pt x="0" y="17440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0" tIns="76200" rIns="76200" bIns="1843088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000" dirty="0">
                  <a:solidFill>
                    <a:schemeClr val="bg1"/>
                  </a:solidFill>
                </a:rPr>
                <a:t>标题三</a:t>
              </a: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4852293" y="2614676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>
                  <a:solidFill>
                    <a:schemeClr val="bg1"/>
                  </a:solidFill>
                </a:rPr>
                <a:t>点击添加文本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4852293" y="3038958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4852293" y="3463240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4852293" y="3887522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</p:grpSp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6553200" y="1857375"/>
            <a:ext cx="1743075" cy="2524125"/>
            <a:chOff x="6552785" y="1857377"/>
            <a:chExt cx="1744093" cy="2524125"/>
          </a:xfrm>
        </p:grpSpPr>
        <p:sp>
          <p:nvSpPr>
            <p:cNvPr id="57" name="任意多边形 56"/>
            <p:cNvSpPr/>
            <p:nvPr/>
          </p:nvSpPr>
          <p:spPr>
            <a:xfrm>
              <a:off x="6552785" y="1857377"/>
              <a:ext cx="1744093" cy="2524125"/>
            </a:xfrm>
            <a:custGeom>
              <a:avLst/>
              <a:gdLst>
                <a:gd name="connsiteX0" fmla="*/ 0 w 1744093"/>
                <a:gd name="connsiteY0" fmla="*/ 174409 h 2524125"/>
                <a:gd name="connsiteX1" fmla="*/ 174409 w 1744093"/>
                <a:gd name="connsiteY1" fmla="*/ 0 h 2524125"/>
                <a:gd name="connsiteX2" fmla="*/ 1569684 w 1744093"/>
                <a:gd name="connsiteY2" fmla="*/ 0 h 2524125"/>
                <a:gd name="connsiteX3" fmla="*/ 1744093 w 1744093"/>
                <a:gd name="connsiteY3" fmla="*/ 174409 h 2524125"/>
                <a:gd name="connsiteX4" fmla="*/ 1744093 w 1744093"/>
                <a:gd name="connsiteY4" fmla="*/ 2349716 h 2524125"/>
                <a:gd name="connsiteX5" fmla="*/ 1569684 w 1744093"/>
                <a:gd name="connsiteY5" fmla="*/ 2524125 h 2524125"/>
                <a:gd name="connsiteX6" fmla="*/ 174409 w 1744093"/>
                <a:gd name="connsiteY6" fmla="*/ 2524125 h 2524125"/>
                <a:gd name="connsiteX7" fmla="*/ 0 w 1744093"/>
                <a:gd name="connsiteY7" fmla="*/ 2349716 h 2524125"/>
                <a:gd name="connsiteX8" fmla="*/ 0 w 1744093"/>
                <a:gd name="connsiteY8" fmla="*/ 174409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093" h="2524125">
                  <a:moveTo>
                    <a:pt x="0" y="174409"/>
                  </a:moveTo>
                  <a:cubicBezTo>
                    <a:pt x="0" y="78086"/>
                    <a:pt x="78086" y="0"/>
                    <a:pt x="174409" y="0"/>
                  </a:cubicBezTo>
                  <a:lnTo>
                    <a:pt x="1569684" y="0"/>
                  </a:lnTo>
                  <a:cubicBezTo>
                    <a:pt x="1666007" y="0"/>
                    <a:pt x="1744093" y="78086"/>
                    <a:pt x="1744093" y="174409"/>
                  </a:cubicBezTo>
                  <a:lnTo>
                    <a:pt x="1744093" y="2349716"/>
                  </a:lnTo>
                  <a:cubicBezTo>
                    <a:pt x="1744093" y="2446039"/>
                    <a:pt x="1666007" y="2524125"/>
                    <a:pt x="1569684" y="2524125"/>
                  </a:cubicBezTo>
                  <a:lnTo>
                    <a:pt x="174409" y="2524125"/>
                  </a:lnTo>
                  <a:cubicBezTo>
                    <a:pt x="78086" y="2524125"/>
                    <a:pt x="0" y="2446039"/>
                    <a:pt x="0" y="2349716"/>
                  </a:cubicBezTo>
                  <a:lnTo>
                    <a:pt x="0" y="17440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0" tIns="76200" rIns="76200" bIns="1843088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000" dirty="0">
                  <a:solidFill>
                    <a:schemeClr val="bg1"/>
                  </a:solidFill>
                </a:rPr>
                <a:t>标题四</a:t>
              </a: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6727194" y="2614676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>
                  <a:solidFill>
                    <a:schemeClr val="bg1"/>
                  </a:solidFill>
                </a:rPr>
                <a:t>点击添加文本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6727194" y="3038958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60" name="任意多边形 59"/>
            <p:cNvSpPr/>
            <p:nvPr/>
          </p:nvSpPr>
          <p:spPr>
            <a:xfrm>
              <a:off x="6727194" y="3463240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6727194" y="3887522"/>
              <a:ext cx="1395274" cy="367711"/>
            </a:xfrm>
            <a:custGeom>
              <a:avLst/>
              <a:gdLst>
                <a:gd name="connsiteX0" fmla="*/ 0 w 1395274"/>
                <a:gd name="connsiteY0" fmla="*/ 36771 h 367711"/>
                <a:gd name="connsiteX1" fmla="*/ 36771 w 1395274"/>
                <a:gd name="connsiteY1" fmla="*/ 0 h 367711"/>
                <a:gd name="connsiteX2" fmla="*/ 1358503 w 1395274"/>
                <a:gd name="connsiteY2" fmla="*/ 0 h 367711"/>
                <a:gd name="connsiteX3" fmla="*/ 1395274 w 1395274"/>
                <a:gd name="connsiteY3" fmla="*/ 36771 h 367711"/>
                <a:gd name="connsiteX4" fmla="*/ 1395274 w 1395274"/>
                <a:gd name="connsiteY4" fmla="*/ 330940 h 367711"/>
                <a:gd name="connsiteX5" fmla="*/ 1358503 w 1395274"/>
                <a:gd name="connsiteY5" fmla="*/ 367711 h 367711"/>
                <a:gd name="connsiteX6" fmla="*/ 36771 w 1395274"/>
                <a:gd name="connsiteY6" fmla="*/ 367711 h 367711"/>
                <a:gd name="connsiteX7" fmla="*/ 0 w 1395274"/>
                <a:gd name="connsiteY7" fmla="*/ 330940 h 367711"/>
                <a:gd name="connsiteX8" fmla="*/ 0 w 1395274"/>
                <a:gd name="connsiteY8" fmla="*/ 36771 h 3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74" h="367711">
                  <a:moveTo>
                    <a:pt x="0" y="36771"/>
                  </a:moveTo>
                  <a:cubicBezTo>
                    <a:pt x="0" y="16463"/>
                    <a:pt x="16463" y="0"/>
                    <a:pt x="36771" y="0"/>
                  </a:cubicBezTo>
                  <a:lnTo>
                    <a:pt x="1358503" y="0"/>
                  </a:lnTo>
                  <a:cubicBezTo>
                    <a:pt x="1378811" y="0"/>
                    <a:pt x="1395274" y="16463"/>
                    <a:pt x="1395274" y="36771"/>
                  </a:cubicBezTo>
                  <a:lnTo>
                    <a:pt x="1395274" y="330940"/>
                  </a:lnTo>
                  <a:cubicBezTo>
                    <a:pt x="1395274" y="351248"/>
                    <a:pt x="1378811" y="367711"/>
                    <a:pt x="1358503" y="367711"/>
                  </a:cubicBezTo>
                  <a:lnTo>
                    <a:pt x="36771" y="367711"/>
                  </a:lnTo>
                  <a:cubicBezTo>
                    <a:pt x="16463" y="367711"/>
                    <a:pt x="0" y="351248"/>
                    <a:pt x="0" y="330940"/>
                  </a:cubicBezTo>
                  <a:lnTo>
                    <a:pt x="0" y="3677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41250" tIns="33630" rIns="41250" bIns="3363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点击添加文本</a:t>
              </a:r>
            </a:p>
          </p:txBody>
        </p:sp>
      </p:grpSp>
      <p:sp>
        <p:nvSpPr>
          <p:cNvPr id="62" name="TextBox 29"/>
          <p:cNvSpPr txBox="1"/>
          <p:nvPr/>
        </p:nvSpPr>
        <p:spPr>
          <a:xfrm>
            <a:off x="498475" y="985838"/>
            <a:ext cx="82677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</a:t>
            </a:r>
          </a:p>
        </p:txBody>
      </p:sp>
      <p:sp>
        <p:nvSpPr>
          <p:cNvPr id="63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4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65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6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7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8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9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6666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6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66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1419225" y="1270000"/>
            <a:ext cx="1214438" cy="2355850"/>
            <a:chOff x="1419709" y="1270654"/>
            <a:chExt cx="1213553" cy="2354901"/>
          </a:xfrm>
        </p:grpSpPr>
        <p:sp>
          <p:nvSpPr>
            <p:cNvPr id="51" name="圆角矩形 50"/>
            <p:cNvSpPr/>
            <p:nvPr/>
          </p:nvSpPr>
          <p:spPr bwMode="auto">
            <a:xfrm rot="5400000">
              <a:off x="849035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 bwMode="auto">
            <a:xfrm>
              <a:off x="1551376" y="1411885"/>
              <a:ext cx="950219" cy="9489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1505018" y="1355957"/>
              <a:ext cx="104293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1</a:t>
              </a:r>
            </a:p>
          </p:txBody>
        </p:sp>
        <p:sp>
          <p:nvSpPr>
            <p:cNvPr id="54" name="矩形 261"/>
            <p:cNvSpPr>
              <a:spLocks noChangeArrowheads="1"/>
            </p:cNvSpPr>
            <p:nvPr/>
          </p:nvSpPr>
          <p:spPr bwMode="auto">
            <a:xfrm>
              <a:off x="1626377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55" name="Text Box 39"/>
            <p:cNvSpPr txBox="1">
              <a:spLocks noChangeArrowheads="1"/>
            </p:cNvSpPr>
            <p:nvPr/>
          </p:nvSpPr>
          <p:spPr bwMode="auto">
            <a:xfrm>
              <a:off x="1499515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</a:t>
              </a:r>
              <a:endParaRPr lang="en-US" alt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6" name="TextBox 36"/>
          <p:cNvSpPr txBox="1"/>
          <p:nvPr/>
        </p:nvSpPr>
        <p:spPr>
          <a:xfrm>
            <a:off x="957263" y="3976688"/>
            <a:ext cx="7170737" cy="569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42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这里，或者通过复制您的文本后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3155950" y="1270000"/>
            <a:ext cx="1214438" cy="2355850"/>
            <a:chOff x="3156432" y="1270654"/>
            <a:chExt cx="1213553" cy="2354901"/>
          </a:xfrm>
        </p:grpSpPr>
        <p:sp>
          <p:nvSpPr>
            <p:cNvPr id="58" name="圆角矩形 57"/>
            <p:cNvSpPr/>
            <p:nvPr/>
          </p:nvSpPr>
          <p:spPr bwMode="auto">
            <a:xfrm rot="5400000">
              <a:off x="2585758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 bwMode="auto">
            <a:xfrm>
              <a:off x="3288099" y="1411885"/>
              <a:ext cx="950219" cy="9489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 Box 39"/>
            <p:cNvSpPr txBox="1">
              <a:spLocks noChangeArrowheads="1"/>
            </p:cNvSpPr>
            <p:nvPr/>
          </p:nvSpPr>
          <p:spPr bwMode="auto">
            <a:xfrm>
              <a:off x="3241741" y="1355957"/>
              <a:ext cx="104293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2</a:t>
              </a:r>
            </a:p>
          </p:txBody>
        </p:sp>
        <p:sp>
          <p:nvSpPr>
            <p:cNvPr id="61" name="矩形 261"/>
            <p:cNvSpPr>
              <a:spLocks noChangeArrowheads="1"/>
            </p:cNvSpPr>
            <p:nvPr/>
          </p:nvSpPr>
          <p:spPr bwMode="auto">
            <a:xfrm>
              <a:off x="3363099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62" name="Text Box 39"/>
            <p:cNvSpPr txBox="1">
              <a:spLocks noChangeArrowheads="1"/>
            </p:cNvSpPr>
            <p:nvPr/>
          </p:nvSpPr>
          <p:spPr bwMode="auto">
            <a:xfrm>
              <a:off x="3220112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</a:t>
              </a:r>
              <a:endParaRPr lang="en-US" alt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4897438" y="1270000"/>
            <a:ext cx="1212850" cy="2355850"/>
            <a:chOff x="4896956" y="1270654"/>
            <a:chExt cx="1213553" cy="2354901"/>
          </a:xfrm>
        </p:grpSpPr>
        <p:sp>
          <p:nvSpPr>
            <p:cNvPr id="64" name="圆角矩形 63"/>
            <p:cNvSpPr/>
            <p:nvPr/>
          </p:nvSpPr>
          <p:spPr bwMode="auto">
            <a:xfrm rot="5400000">
              <a:off x="4326282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/>
          </p:nvSpPr>
          <p:spPr bwMode="auto">
            <a:xfrm>
              <a:off x="5028794" y="1411885"/>
              <a:ext cx="949875" cy="9489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 Box 39"/>
            <p:cNvSpPr txBox="1">
              <a:spLocks noChangeArrowheads="1"/>
            </p:cNvSpPr>
            <p:nvPr/>
          </p:nvSpPr>
          <p:spPr bwMode="auto">
            <a:xfrm>
              <a:off x="4982265" y="1355957"/>
              <a:ext cx="104293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3</a:t>
              </a:r>
            </a:p>
          </p:txBody>
        </p:sp>
        <p:sp>
          <p:nvSpPr>
            <p:cNvPr id="67" name="矩形 261"/>
            <p:cNvSpPr>
              <a:spLocks noChangeArrowheads="1"/>
            </p:cNvSpPr>
            <p:nvPr/>
          </p:nvSpPr>
          <p:spPr bwMode="auto">
            <a:xfrm>
              <a:off x="5103624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68" name="Text Box 39"/>
            <p:cNvSpPr txBox="1">
              <a:spLocks noChangeArrowheads="1"/>
            </p:cNvSpPr>
            <p:nvPr/>
          </p:nvSpPr>
          <p:spPr bwMode="auto">
            <a:xfrm>
              <a:off x="4965616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</a:t>
              </a:r>
              <a:endParaRPr lang="en-US" alt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9" name="组合 68"/>
          <p:cNvGrpSpPr>
            <a:grpSpLocks/>
          </p:cNvGrpSpPr>
          <p:nvPr/>
        </p:nvGrpSpPr>
        <p:grpSpPr bwMode="auto">
          <a:xfrm>
            <a:off x="6591300" y="1270000"/>
            <a:ext cx="1212850" cy="2355850"/>
            <a:chOff x="6590610" y="1270654"/>
            <a:chExt cx="1213553" cy="2354901"/>
          </a:xfrm>
        </p:grpSpPr>
        <p:sp>
          <p:nvSpPr>
            <p:cNvPr id="70" name="圆角矩形 69"/>
            <p:cNvSpPr/>
            <p:nvPr/>
          </p:nvSpPr>
          <p:spPr bwMode="auto">
            <a:xfrm rot="5400000">
              <a:off x="6019936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6722449" y="1411885"/>
              <a:ext cx="949875" cy="9489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 Box 39"/>
            <p:cNvSpPr txBox="1">
              <a:spLocks noChangeArrowheads="1"/>
            </p:cNvSpPr>
            <p:nvPr/>
          </p:nvSpPr>
          <p:spPr bwMode="auto">
            <a:xfrm>
              <a:off x="6675919" y="1355957"/>
              <a:ext cx="104293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4</a:t>
              </a:r>
            </a:p>
          </p:txBody>
        </p:sp>
        <p:sp>
          <p:nvSpPr>
            <p:cNvPr id="73" name="矩形 261"/>
            <p:cNvSpPr>
              <a:spLocks noChangeArrowheads="1"/>
            </p:cNvSpPr>
            <p:nvPr/>
          </p:nvSpPr>
          <p:spPr bwMode="auto">
            <a:xfrm>
              <a:off x="6797278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74" name="Text Box 39"/>
            <p:cNvSpPr txBox="1">
              <a:spLocks noChangeArrowheads="1"/>
            </p:cNvSpPr>
            <p:nvPr/>
          </p:nvSpPr>
          <p:spPr bwMode="auto">
            <a:xfrm>
              <a:off x="6654290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algn="ctr" eaLnBrk="1" hangingPunct="1"/>
              <a:r>
                <a:rPr lang="zh-CN" altLang="en-US" sz="1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您的内容打在这里或者</a:t>
              </a:r>
              <a:endParaRPr lang="en-US" alt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5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6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77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8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9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0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1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7311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66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6666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6666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/>
          <p:cNvSpPr/>
          <p:nvPr/>
        </p:nvSpPr>
        <p:spPr>
          <a:xfrm>
            <a:off x="3349625" y="1354138"/>
            <a:ext cx="2400300" cy="24003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微软雅黑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2984500" y="989013"/>
            <a:ext cx="3130550" cy="313055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微软雅黑" pitchFamily="34" charset="-122"/>
            </a:endParaRPr>
          </a:p>
        </p:txBody>
      </p:sp>
      <p:grpSp>
        <p:nvGrpSpPr>
          <p:cNvPr id="46" name="组合 45"/>
          <p:cNvGrpSpPr>
            <a:grpSpLocks/>
          </p:cNvGrpSpPr>
          <p:nvPr/>
        </p:nvGrpSpPr>
        <p:grpSpPr bwMode="auto">
          <a:xfrm>
            <a:off x="6172200" y="1138238"/>
            <a:ext cx="2863850" cy="1157287"/>
            <a:chOff x="544923" y="2418093"/>
            <a:chExt cx="3820097" cy="1542263"/>
          </a:xfrm>
        </p:grpSpPr>
        <p:sp>
          <p:nvSpPr>
            <p:cNvPr id="47" name="矩形 17"/>
            <p:cNvSpPr>
              <a:spLocks noChangeArrowheads="1"/>
            </p:cNvSpPr>
            <p:nvPr/>
          </p:nvSpPr>
          <p:spPr bwMode="auto">
            <a:xfrm>
              <a:off x="544923" y="2729244"/>
              <a:ext cx="3820097" cy="123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文本框 17"/>
            <p:cNvSpPr txBox="1">
              <a:spLocks noChangeArrowheads="1"/>
            </p:cNvSpPr>
            <p:nvPr/>
          </p:nvSpPr>
          <p:spPr bwMode="auto">
            <a:xfrm>
              <a:off x="544923" y="2418093"/>
              <a:ext cx="127214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171450" y="2297113"/>
            <a:ext cx="2865438" cy="1127125"/>
            <a:chOff x="449775" y="2458453"/>
            <a:chExt cx="3820096" cy="1501900"/>
          </a:xfrm>
        </p:grpSpPr>
        <p:sp>
          <p:nvSpPr>
            <p:cNvPr id="50" name="矩形 21"/>
            <p:cNvSpPr>
              <a:spLocks noChangeArrowheads="1"/>
            </p:cNvSpPr>
            <p:nvPr/>
          </p:nvSpPr>
          <p:spPr bwMode="auto">
            <a:xfrm>
              <a:off x="449775" y="2729361"/>
              <a:ext cx="3820096" cy="1230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文本框 24"/>
            <p:cNvSpPr txBox="1">
              <a:spLocks noChangeArrowheads="1"/>
            </p:cNvSpPr>
            <p:nvPr/>
          </p:nvSpPr>
          <p:spPr bwMode="auto">
            <a:xfrm>
              <a:off x="2512785" y="2458453"/>
              <a:ext cx="127214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3706813" y="1711325"/>
            <a:ext cx="1685925" cy="1685925"/>
            <a:chOff x="4862685" y="2533650"/>
            <a:chExt cx="2247900" cy="2247900"/>
          </a:xfrm>
          <a:noFill/>
        </p:grpSpPr>
        <p:sp>
          <p:nvSpPr>
            <p:cNvPr id="53" name="椭圆 52"/>
            <p:cNvSpPr/>
            <p:nvPr/>
          </p:nvSpPr>
          <p:spPr>
            <a:xfrm>
              <a:off x="4862685" y="2533650"/>
              <a:ext cx="2247900" cy="22479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微软雅黑" pitchFamily="34" charset="-122"/>
              </a:endParaRPr>
            </a:p>
          </p:txBody>
        </p:sp>
        <p:sp>
          <p:nvSpPr>
            <p:cNvPr id="54" name="Freeform 7"/>
            <p:cNvSpPr>
              <a:spLocks noChangeAspect="1" noEditPoints="1"/>
            </p:cNvSpPr>
            <p:nvPr/>
          </p:nvSpPr>
          <p:spPr bwMode="auto">
            <a:xfrm>
              <a:off x="5599285" y="3172883"/>
              <a:ext cx="774700" cy="575733"/>
            </a:xfrm>
            <a:custGeom>
              <a:avLst/>
              <a:gdLst>
                <a:gd name="T0" fmla="*/ 485 w 527"/>
                <a:gd name="T1" fmla="*/ 294 h 394"/>
                <a:gd name="T2" fmla="*/ 42 w 527"/>
                <a:gd name="T3" fmla="*/ 294 h 394"/>
                <a:gd name="T4" fmla="*/ 9 w 527"/>
                <a:gd name="T5" fmla="*/ 359 h 394"/>
                <a:gd name="T6" fmla="*/ 518 w 527"/>
                <a:gd name="T7" fmla="*/ 359 h 394"/>
                <a:gd name="T8" fmla="*/ 485 w 527"/>
                <a:gd name="T9" fmla="*/ 294 h 394"/>
                <a:gd name="T10" fmla="*/ 208 w 527"/>
                <a:gd name="T11" fmla="*/ 343 h 394"/>
                <a:gd name="T12" fmla="*/ 222 w 527"/>
                <a:gd name="T13" fmla="*/ 317 h 394"/>
                <a:gd name="T14" fmla="*/ 307 w 527"/>
                <a:gd name="T15" fmla="*/ 317 h 394"/>
                <a:gd name="T16" fmla="*/ 319 w 527"/>
                <a:gd name="T17" fmla="*/ 343 h 394"/>
                <a:gd name="T18" fmla="*/ 208 w 527"/>
                <a:gd name="T19" fmla="*/ 343 h 394"/>
                <a:gd name="T20" fmla="*/ 478 w 527"/>
                <a:gd name="T21" fmla="*/ 280 h 394"/>
                <a:gd name="T22" fmla="*/ 478 w 527"/>
                <a:gd name="T23" fmla="*/ 278 h 394"/>
                <a:gd name="T24" fmla="*/ 478 w 527"/>
                <a:gd name="T25" fmla="*/ 277 h 394"/>
                <a:gd name="T26" fmla="*/ 478 w 527"/>
                <a:gd name="T27" fmla="*/ 12 h 394"/>
                <a:gd name="T28" fmla="*/ 465 w 527"/>
                <a:gd name="T29" fmla="*/ 0 h 394"/>
                <a:gd name="T30" fmla="*/ 62 w 527"/>
                <a:gd name="T31" fmla="*/ 0 h 394"/>
                <a:gd name="T32" fmla="*/ 49 w 527"/>
                <a:gd name="T33" fmla="*/ 12 h 394"/>
                <a:gd name="T34" fmla="*/ 49 w 527"/>
                <a:gd name="T35" fmla="*/ 277 h 394"/>
                <a:gd name="T36" fmla="*/ 50 w 527"/>
                <a:gd name="T37" fmla="*/ 278 h 394"/>
                <a:gd name="T38" fmla="*/ 49 w 527"/>
                <a:gd name="T39" fmla="*/ 280 h 394"/>
                <a:gd name="T40" fmla="*/ 49 w 527"/>
                <a:gd name="T41" fmla="*/ 280 h 394"/>
                <a:gd name="T42" fmla="*/ 478 w 527"/>
                <a:gd name="T43" fmla="*/ 280 h 394"/>
                <a:gd name="T44" fmla="*/ 447 w 527"/>
                <a:gd name="T45" fmla="*/ 259 h 394"/>
                <a:gd name="T46" fmla="*/ 80 w 527"/>
                <a:gd name="T47" fmla="*/ 259 h 394"/>
                <a:gd name="T48" fmla="*/ 80 w 527"/>
                <a:gd name="T49" fmla="*/ 30 h 394"/>
                <a:gd name="T50" fmla="*/ 447 w 527"/>
                <a:gd name="T51" fmla="*/ 30 h 394"/>
                <a:gd name="T52" fmla="*/ 447 w 527"/>
                <a:gd name="T53" fmla="*/ 259 h 394"/>
                <a:gd name="T54" fmla="*/ 526 w 527"/>
                <a:gd name="T55" fmla="*/ 373 h 394"/>
                <a:gd name="T56" fmla="*/ 1 w 527"/>
                <a:gd name="T57" fmla="*/ 373 h 394"/>
                <a:gd name="T58" fmla="*/ 0 w 527"/>
                <a:gd name="T59" fmla="*/ 376 h 394"/>
                <a:gd name="T60" fmla="*/ 12 w 527"/>
                <a:gd name="T61" fmla="*/ 394 h 394"/>
                <a:gd name="T62" fmla="*/ 515 w 527"/>
                <a:gd name="T63" fmla="*/ 394 h 394"/>
                <a:gd name="T64" fmla="*/ 527 w 527"/>
                <a:gd name="T65" fmla="*/ 376 h 394"/>
                <a:gd name="T66" fmla="*/ 526 w 527"/>
                <a:gd name="T67" fmla="*/ 37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7" h="394">
                  <a:moveTo>
                    <a:pt x="485" y="294"/>
                  </a:moveTo>
                  <a:cubicBezTo>
                    <a:pt x="42" y="294"/>
                    <a:pt x="42" y="294"/>
                    <a:pt x="42" y="294"/>
                  </a:cubicBezTo>
                  <a:cubicBezTo>
                    <a:pt x="9" y="359"/>
                    <a:pt x="9" y="359"/>
                    <a:pt x="9" y="359"/>
                  </a:cubicBezTo>
                  <a:cubicBezTo>
                    <a:pt x="518" y="359"/>
                    <a:pt x="518" y="359"/>
                    <a:pt x="518" y="359"/>
                  </a:cubicBezTo>
                  <a:lnTo>
                    <a:pt x="485" y="294"/>
                  </a:lnTo>
                  <a:close/>
                  <a:moveTo>
                    <a:pt x="208" y="343"/>
                  </a:moveTo>
                  <a:cubicBezTo>
                    <a:pt x="222" y="317"/>
                    <a:pt x="222" y="317"/>
                    <a:pt x="222" y="317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19" y="343"/>
                    <a:pt x="319" y="343"/>
                    <a:pt x="319" y="343"/>
                  </a:cubicBezTo>
                  <a:lnTo>
                    <a:pt x="208" y="343"/>
                  </a:lnTo>
                  <a:close/>
                  <a:moveTo>
                    <a:pt x="478" y="280"/>
                  </a:moveTo>
                  <a:cubicBezTo>
                    <a:pt x="478" y="279"/>
                    <a:pt x="478" y="279"/>
                    <a:pt x="478" y="278"/>
                  </a:cubicBezTo>
                  <a:cubicBezTo>
                    <a:pt x="478" y="278"/>
                    <a:pt x="478" y="278"/>
                    <a:pt x="478" y="277"/>
                  </a:cubicBezTo>
                  <a:cubicBezTo>
                    <a:pt x="478" y="12"/>
                    <a:pt x="478" y="12"/>
                    <a:pt x="478" y="12"/>
                  </a:cubicBezTo>
                  <a:cubicBezTo>
                    <a:pt x="478" y="5"/>
                    <a:pt x="472" y="0"/>
                    <a:pt x="46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5" y="0"/>
                    <a:pt x="49" y="5"/>
                    <a:pt x="49" y="12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49" y="278"/>
                    <a:pt x="50" y="278"/>
                    <a:pt x="50" y="278"/>
                  </a:cubicBezTo>
                  <a:cubicBezTo>
                    <a:pt x="50" y="279"/>
                    <a:pt x="49" y="279"/>
                    <a:pt x="49" y="280"/>
                  </a:cubicBezTo>
                  <a:cubicBezTo>
                    <a:pt x="49" y="280"/>
                    <a:pt x="49" y="280"/>
                    <a:pt x="49" y="280"/>
                  </a:cubicBezTo>
                  <a:cubicBezTo>
                    <a:pt x="478" y="280"/>
                    <a:pt x="478" y="280"/>
                    <a:pt x="478" y="280"/>
                  </a:cubicBezTo>
                  <a:close/>
                  <a:moveTo>
                    <a:pt x="447" y="259"/>
                  </a:moveTo>
                  <a:cubicBezTo>
                    <a:pt x="80" y="259"/>
                    <a:pt x="80" y="259"/>
                    <a:pt x="80" y="25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447" y="30"/>
                    <a:pt x="447" y="30"/>
                    <a:pt x="447" y="30"/>
                  </a:cubicBezTo>
                  <a:lnTo>
                    <a:pt x="447" y="259"/>
                  </a:lnTo>
                  <a:close/>
                  <a:moveTo>
                    <a:pt x="526" y="373"/>
                  </a:moveTo>
                  <a:cubicBezTo>
                    <a:pt x="1" y="373"/>
                    <a:pt x="1" y="373"/>
                    <a:pt x="1" y="373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82"/>
                    <a:pt x="6" y="394"/>
                    <a:pt x="12" y="394"/>
                  </a:cubicBezTo>
                  <a:cubicBezTo>
                    <a:pt x="515" y="394"/>
                    <a:pt x="515" y="394"/>
                    <a:pt x="515" y="394"/>
                  </a:cubicBezTo>
                  <a:cubicBezTo>
                    <a:pt x="521" y="394"/>
                    <a:pt x="527" y="382"/>
                    <a:pt x="527" y="376"/>
                  </a:cubicBezTo>
                  <a:lnTo>
                    <a:pt x="526" y="37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/>
            <a:p>
              <a:pPr defTabSz="7837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rgbClr val="464646"/>
                </a:solidFill>
                <a:latin typeface="微软雅黑" pitchFamily="34" charset="-122"/>
                <a:ea typeface="+mn-ea"/>
              </a:endParaRPr>
            </a:p>
          </p:txBody>
        </p:sp>
        <p:sp>
          <p:nvSpPr>
            <p:cNvPr id="55" name="文本框 27"/>
            <p:cNvSpPr txBox="1">
              <a:spLocks noChangeArrowheads="1"/>
            </p:cNvSpPr>
            <p:nvPr/>
          </p:nvSpPr>
          <p:spPr bwMode="auto">
            <a:xfrm>
              <a:off x="5345272" y="3939754"/>
              <a:ext cx="1340537" cy="4514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</a:rPr>
                <a:t>研究目标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462286" y="729834"/>
            <a:ext cx="594066" cy="694439"/>
            <a:chOff x="7181637" y="1258060"/>
            <a:chExt cx="792088" cy="925917"/>
          </a:xfrm>
          <a:solidFill>
            <a:schemeClr val="accent6">
              <a:lumMod val="75000"/>
            </a:schemeClr>
          </a:solidFill>
        </p:grpSpPr>
        <p:grpSp>
          <p:nvGrpSpPr>
            <p:cNvPr id="57" name="组合 56"/>
            <p:cNvGrpSpPr/>
            <p:nvPr/>
          </p:nvGrpSpPr>
          <p:grpSpPr>
            <a:xfrm rot="1291582">
              <a:off x="7181637" y="1258060"/>
              <a:ext cx="792088" cy="925917"/>
              <a:chOff x="6744072" y="893003"/>
              <a:chExt cx="792088" cy="925917"/>
            </a:xfrm>
            <a:grpFill/>
          </p:grpSpPr>
          <p:sp>
            <p:nvSpPr>
              <p:cNvPr id="59" name="流程图: 联系 58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微软雅黑" pitchFamily="34" charset="-122"/>
                </a:endParaRPr>
              </a:p>
            </p:txBody>
          </p:sp>
          <p:sp>
            <p:nvSpPr>
              <p:cNvPr id="60" name="等腰三角形 59"/>
              <p:cNvSpPr/>
              <p:nvPr/>
            </p:nvSpPr>
            <p:spPr>
              <a:xfrm rot="11236714">
                <a:off x="6940431" y="1651076"/>
                <a:ext cx="216024" cy="16784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微软雅黑" pitchFamily="34" charset="-122"/>
                </a:endParaRPr>
              </a:p>
            </p:txBody>
          </p:sp>
        </p:grpSp>
        <p:sp>
          <p:nvSpPr>
            <p:cNvPr id="58" name="文本框 28"/>
            <p:cNvSpPr txBox="1"/>
            <p:nvPr/>
          </p:nvSpPr>
          <p:spPr>
            <a:xfrm>
              <a:off x="7423168" y="1475477"/>
              <a:ext cx="438581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+mn-ea"/>
                </a:rPr>
                <a:t>A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777031" y="1718748"/>
            <a:ext cx="704167" cy="594066"/>
            <a:chOff x="3794408" y="2708245"/>
            <a:chExt cx="938886" cy="792088"/>
          </a:xfrm>
          <a:solidFill>
            <a:schemeClr val="accent6">
              <a:lumMod val="75000"/>
            </a:schemeClr>
          </a:solidFill>
        </p:grpSpPr>
        <p:grpSp>
          <p:nvGrpSpPr>
            <p:cNvPr id="62" name="组合 61"/>
            <p:cNvGrpSpPr/>
            <p:nvPr/>
          </p:nvGrpSpPr>
          <p:grpSpPr>
            <a:xfrm rot="18172526">
              <a:off x="3867807" y="2634846"/>
              <a:ext cx="792088" cy="938886"/>
              <a:chOff x="6744072" y="893003"/>
              <a:chExt cx="792088" cy="938886"/>
            </a:xfrm>
            <a:grpFill/>
          </p:grpSpPr>
          <p:sp>
            <p:nvSpPr>
              <p:cNvPr id="64" name="流程图: 联系 63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微软雅黑" pitchFamily="34" charset="-122"/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11236714">
                <a:off x="6980835" y="1664045"/>
                <a:ext cx="216024" cy="16784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微软雅黑" pitchFamily="34" charset="-122"/>
                </a:endParaRPr>
              </a:p>
            </p:txBody>
          </p:sp>
        </p:grpSp>
        <p:sp>
          <p:nvSpPr>
            <p:cNvPr id="63" name="文本框 29"/>
            <p:cNvSpPr txBox="1"/>
            <p:nvPr/>
          </p:nvSpPr>
          <p:spPr>
            <a:xfrm>
              <a:off x="3975023" y="2864393"/>
              <a:ext cx="406522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+mn-ea"/>
                </a:rPr>
                <a:t>B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+mn-ea"/>
              </a:endParaRPr>
            </a:p>
          </p:txBody>
        </p:sp>
      </p:grpSp>
      <p:grpSp>
        <p:nvGrpSpPr>
          <p:cNvPr id="66" name="组合 65"/>
          <p:cNvGrpSpPr>
            <a:grpSpLocks/>
          </p:cNvGrpSpPr>
          <p:nvPr/>
        </p:nvGrpSpPr>
        <p:grpSpPr bwMode="auto">
          <a:xfrm>
            <a:off x="900113" y="3970338"/>
            <a:ext cx="7632700" cy="1200150"/>
            <a:chOff x="544923" y="2418093"/>
            <a:chExt cx="6674776" cy="1599480"/>
          </a:xfrm>
        </p:grpSpPr>
        <p:sp>
          <p:nvSpPr>
            <p:cNvPr id="67" name="矩形 39"/>
            <p:cNvSpPr>
              <a:spLocks noChangeArrowheads="1"/>
            </p:cNvSpPr>
            <p:nvPr/>
          </p:nvSpPr>
          <p:spPr bwMode="auto">
            <a:xfrm>
              <a:off x="544923" y="2786410"/>
              <a:ext cx="6674776" cy="123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8" name="文本框 32"/>
            <p:cNvSpPr txBox="1">
              <a:spLocks noChangeArrowheads="1"/>
            </p:cNvSpPr>
            <p:nvPr/>
          </p:nvSpPr>
          <p:spPr bwMode="auto">
            <a:xfrm>
              <a:off x="544923" y="2418093"/>
              <a:ext cx="834364" cy="43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sp>
        <p:nvSpPr>
          <p:cNvPr id="69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0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71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2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3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4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75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79542" y="1216999"/>
            <a:ext cx="4002346" cy="3310499"/>
            <a:chOff x="555625" y="293801"/>
            <a:chExt cx="7936025" cy="6564199"/>
          </a:xfrm>
          <a:noFill/>
        </p:grpSpPr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6807200" y="2041525"/>
              <a:ext cx="933450" cy="879475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5489575" y="6505575"/>
              <a:ext cx="422275" cy="35242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5506810" y="6535963"/>
              <a:ext cx="387350" cy="320675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5661025" y="5511800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3673475" y="4854575"/>
              <a:ext cx="1400175" cy="1479550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4851400" y="5384800"/>
              <a:ext cx="1187450" cy="885825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7381875" y="5387975"/>
              <a:ext cx="282575" cy="654050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7407275" y="5405437"/>
              <a:ext cx="247650" cy="619125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6708775" y="4911725"/>
              <a:ext cx="657225" cy="854075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4689475" y="4829175"/>
              <a:ext cx="962025" cy="844550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5508625" y="4654550"/>
              <a:ext cx="854075" cy="1012825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6286500" y="4597400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3746500" y="3927475"/>
              <a:ext cx="1543050" cy="1517650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873125" y="3270250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6962775" y="4486275"/>
              <a:ext cx="577850" cy="571500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4975225" y="4273550"/>
              <a:ext cx="733425" cy="762000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5438775" y="4105275"/>
              <a:ext cx="1196975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6423025" y="3759200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6619875" y="3635375"/>
              <a:ext cx="863600" cy="854075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727700" y="3489325"/>
              <a:ext cx="889000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026025" y="2933700"/>
              <a:ext cx="777875" cy="1409700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2622550" y="2911475"/>
              <a:ext cx="1962149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5676900" y="2717800"/>
              <a:ext cx="539750" cy="1085850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6384925" y="3101975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31"/>
            <p:cNvSpPr>
              <a:spLocks/>
            </p:cNvSpPr>
            <p:nvPr/>
          </p:nvSpPr>
          <p:spPr bwMode="auto">
            <a:xfrm>
              <a:off x="4806950" y="3000375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32"/>
            <p:cNvSpPr>
              <a:spLocks/>
            </p:cNvSpPr>
            <p:nvPr/>
          </p:nvSpPr>
          <p:spPr bwMode="auto">
            <a:xfrm>
              <a:off x="6108700" y="2295525"/>
              <a:ext cx="850900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33"/>
            <p:cNvSpPr>
              <a:spLocks/>
            </p:cNvSpPr>
            <p:nvPr/>
          </p:nvSpPr>
          <p:spPr bwMode="auto">
            <a:xfrm>
              <a:off x="555625" y="1035050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4"/>
            <p:cNvSpPr>
              <a:spLocks/>
            </p:cNvSpPr>
            <p:nvPr/>
          </p:nvSpPr>
          <p:spPr bwMode="auto">
            <a:xfrm>
              <a:off x="3883025" y="361950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6346825" y="2600325"/>
              <a:ext cx="368300" cy="419100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37"/>
            <p:cNvSpPr>
              <a:spLocks/>
            </p:cNvSpPr>
            <p:nvPr/>
          </p:nvSpPr>
          <p:spPr bwMode="auto">
            <a:xfrm>
              <a:off x="7004050" y="1552575"/>
              <a:ext cx="1330325" cy="844550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38"/>
            <p:cNvSpPr>
              <a:spLocks/>
            </p:cNvSpPr>
            <p:nvPr/>
          </p:nvSpPr>
          <p:spPr bwMode="auto">
            <a:xfrm>
              <a:off x="6723175" y="29380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39"/>
            <p:cNvSpPr>
              <a:spLocks/>
            </p:cNvSpPr>
            <p:nvPr/>
          </p:nvSpPr>
          <p:spPr bwMode="auto">
            <a:xfrm>
              <a:off x="3181350" y="2301875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>
            <a:grpSpLocks/>
          </p:cNvGrpSpPr>
          <p:nvPr/>
        </p:nvGrpSpPr>
        <p:grpSpPr bwMode="auto">
          <a:xfrm>
            <a:off x="5783263" y="2782888"/>
            <a:ext cx="784225" cy="428625"/>
            <a:chOff x="4167266" y="1813810"/>
            <a:chExt cx="1046360" cy="569877"/>
          </a:xfrm>
        </p:grpSpPr>
        <p:sp>
          <p:nvSpPr>
            <p:cNvPr id="63" name="文本框 93"/>
            <p:cNvSpPr txBox="1">
              <a:spLocks noChangeArrowheads="1"/>
            </p:cNvSpPr>
            <p:nvPr/>
          </p:nvSpPr>
          <p:spPr bwMode="auto">
            <a:xfrm>
              <a:off x="4167266" y="1813810"/>
              <a:ext cx="648041" cy="53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80</a:t>
              </a:r>
              <a:endPara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矩形 94"/>
            <p:cNvSpPr>
              <a:spLocks noChangeArrowheads="1"/>
            </p:cNvSpPr>
            <p:nvPr/>
          </p:nvSpPr>
          <p:spPr bwMode="auto">
            <a:xfrm>
              <a:off x="4723748" y="1932281"/>
              <a:ext cx="489878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%</a:t>
              </a:r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/>
          <p:cNvGrpSpPr>
            <a:grpSpLocks/>
          </p:cNvGrpSpPr>
          <p:nvPr/>
        </p:nvGrpSpPr>
        <p:grpSpPr bwMode="auto">
          <a:xfrm>
            <a:off x="5783263" y="3719513"/>
            <a:ext cx="784225" cy="419100"/>
            <a:chOff x="4167266" y="1813810"/>
            <a:chExt cx="1046360" cy="558586"/>
          </a:xfrm>
        </p:grpSpPr>
        <p:sp>
          <p:nvSpPr>
            <p:cNvPr id="66" name="文本框 96"/>
            <p:cNvSpPr txBox="1">
              <a:spLocks noChangeArrowheads="1"/>
            </p:cNvSpPr>
            <p:nvPr/>
          </p:nvSpPr>
          <p:spPr bwMode="auto">
            <a:xfrm>
              <a:off x="4167266" y="1813810"/>
              <a:ext cx="648041" cy="53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65</a:t>
              </a:r>
              <a:endPara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矩形 97"/>
            <p:cNvSpPr>
              <a:spLocks noChangeArrowheads="1"/>
            </p:cNvSpPr>
            <p:nvPr/>
          </p:nvSpPr>
          <p:spPr bwMode="auto">
            <a:xfrm>
              <a:off x="4723748" y="1920991"/>
              <a:ext cx="489878" cy="45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%</a:t>
              </a:r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8" name="Freeform 19"/>
          <p:cNvSpPr>
            <a:spLocks/>
          </p:cNvSpPr>
          <p:nvPr/>
        </p:nvSpPr>
        <p:spPr bwMode="auto">
          <a:xfrm>
            <a:off x="4970463" y="3670300"/>
            <a:ext cx="722312" cy="709613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54" y="904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48" y="712"/>
                </a:lnTo>
                <a:lnTo>
                  <a:pt x="224" y="678"/>
                </a:lnTo>
                <a:lnTo>
                  <a:pt x="206" y="626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46" y="396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12" y="188"/>
                </a:lnTo>
                <a:lnTo>
                  <a:pt x="6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0" y="50"/>
                </a:lnTo>
                <a:lnTo>
                  <a:pt x="0" y="28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90" y="188"/>
                </a:lnTo>
                <a:lnTo>
                  <a:pt x="310" y="188"/>
                </a:lnTo>
                <a:lnTo>
                  <a:pt x="328" y="174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58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72" y="22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0" y="81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32" y="956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Freeform 10"/>
          <p:cNvSpPr>
            <a:spLocks/>
          </p:cNvSpPr>
          <p:nvPr/>
        </p:nvSpPr>
        <p:spPr bwMode="auto">
          <a:xfrm>
            <a:off x="4891088" y="2782888"/>
            <a:ext cx="731837" cy="561975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78" y="36"/>
                </a:lnTo>
                <a:lnTo>
                  <a:pt x="298" y="36"/>
                </a:lnTo>
                <a:lnTo>
                  <a:pt x="33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40" y="10"/>
                </a:lnTo>
                <a:lnTo>
                  <a:pt x="346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18" y="0"/>
                </a:lnTo>
                <a:lnTo>
                  <a:pt x="518" y="20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80" y="72"/>
                </a:lnTo>
                <a:lnTo>
                  <a:pt x="600" y="72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40" y="92"/>
                </a:lnTo>
                <a:lnTo>
                  <a:pt x="784" y="152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582" y="288"/>
                </a:lnTo>
                <a:lnTo>
                  <a:pt x="570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2" y="326"/>
                </a:lnTo>
                <a:lnTo>
                  <a:pt x="436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56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3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69"/>
          <p:cNvGrpSpPr>
            <a:grpSpLocks/>
          </p:cNvGrpSpPr>
          <p:nvPr/>
        </p:nvGrpSpPr>
        <p:grpSpPr bwMode="auto">
          <a:xfrm>
            <a:off x="4970463" y="1036638"/>
            <a:ext cx="3436937" cy="597267"/>
            <a:chOff x="5545416" y="1067783"/>
            <a:chExt cx="3437717" cy="597166"/>
          </a:xfrm>
        </p:grpSpPr>
        <p:sp>
          <p:nvSpPr>
            <p:cNvPr id="71" name="文本框 101"/>
            <p:cNvSpPr txBox="1">
              <a:spLocks noChangeArrowheads="1"/>
            </p:cNvSpPr>
            <p:nvPr/>
          </p:nvSpPr>
          <p:spPr bwMode="auto">
            <a:xfrm>
              <a:off x="5553064" y="1067783"/>
              <a:ext cx="1190517" cy="29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方正正黑简体" pitchFamily="2" charset="-122"/>
                  <a:ea typeface="方正正黑简体" pitchFamily="2" charset="-122"/>
                </a:defRPr>
              </a:lvl9pPr>
            </a:lstStyle>
            <a:p>
              <a:pPr eaLnBrk="1" hangingPunct="1"/>
              <a:r>
                <a:rPr lang="zh-CN" altLang="en-US" sz="2000" b="1" baseline="-30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72" name="文本框 102"/>
            <p:cNvSpPr txBox="1"/>
            <p:nvPr/>
          </p:nvSpPr>
          <p:spPr>
            <a:xfrm>
              <a:off x="5545416" y="1370944"/>
              <a:ext cx="3437717" cy="2940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4213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亮亮图文旗舰店</a:t>
              </a:r>
              <a:r>
                <a:rPr lang="en-US" altLang="zh-CN" sz="105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https://liangliangtuwen.tmall.com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sp>
        <p:nvSpPr>
          <p:cNvPr id="73" name="文本框 103"/>
          <p:cNvSpPr txBox="1"/>
          <p:nvPr/>
        </p:nvSpPr>
        <p:spPr>
          <a:xfrm>
            <a:off x="6597650" y="2779713"/>
            <a:ext cx="2006600" cy="520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4213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74" name="文本框 104"/>
          <p:cNvSpPr txBox="1"/>
          <p:nvPr/>
        </p:nvSpPr>
        <p:spPr>
          <a:xfrm>
            <a:off x="6597650" y="3668713"/>
            <a:ext cx="2006600" cy="520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4213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sp>
        <p:nvSpPr>
          <p:cNvPr id="75" name="文本框 25"/>
          <p:cNvSpPr txBox="1">
            <a:spLocks noChangeArrowheads="1"/>
          </p:cNvSpPr>
          <p:nvPr/>
        </p:nvSpPr>
        <p:spPr bwMode="auto">
          <a:xfrm>
            <a:off x="740569" y="384572"/>
            <a:ext cx="229671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本年年度工作概况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6" name="组合 26"/>
          <p:cNvGrpSpPr>
            <a:grpSpLocks/>
          </p:cNvGrpSpPr>
          <p:nvPr/>
        </p:nvGrpSpPr>
        <p:grpSpPr bwMode="auto">
          <a:xfrm>
            <a:off x="346472" y="634603"/>
            <a:ext cx="2614613" cy="232172"/>
            <a:chOff x="0" y="0"/>
            <a:chExt cx="3275216" cy="291392"/>
          </a:xfrm>
        </p:grpSpPr>
        <p:sp>
          <p:nvSpPr>
            <p:cNvPr id="77" name="菱形 28"/>
            <p:cNvSpPr>
              <a:spLocks noChangeArrowheads="1"/>
            </p:cNvSpPr>
            <p:nvPr/>
          </p:nvSpPr>
          <p:spPr bwMode="auto">
            <a:xfrm>
              <a:off x="154207" y="160764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8" name="泪滴形 29"/>
            <p:cNvSpPr>
              <a:spLocks/>
            </p:cNvSpPr>
            <p:nvPr/>
          </p:nvSpPr>
          <p:spPr bwMode="auto">
            <a:xfrm rot="2700000">
              <a:off x="423" y="71619"/>
              <a:ext cx="145227" cy="146076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9" name="泪滴形 30"/>
            <p:cNvSpPr>
              <a:spLocks/>
            </p:cNvSpPr>
            <p:nvPr/>
          </p:nvSpPr>
          <p:spPr bwMode="auto">
            <a:xfrm rot="13500000">
              <a:off x="261816" y="72043"/>
              <a:ext cx="146076" cy="145227"/>
            </a:xfrm>
            <a:custGeom>
              <a:avLst/>
              <a:gdLst>
                <a:gd name="T0" fmla="*/ 0 w 145227"/>
                <a:gd name="T1" fmla="*/ 73038 h 146076"/>
                <a:gd name="T2" fmla="*/ 72614 w 145227"/>
                <a:gd name="T3" fmla="*/ 0 h 146076"/>
                <a:gd name="T4" fmla="*/ 145227 w 145227"/>
                <a:gd name="T5" fmla="*/ 0 h 146076"/>
                <a:gd name="T6" fmla="*/ 145227 w 145227"/>
                <a:gd name="T7" fmla="*/ 73038 h 146076"/>
                <a:gd name="T8" fmla="*/ 72613 w 145227"/>
                <a:gd name="T9" fmla="*/ 146076 h 146076"/>
                <a:gd name="T10" fmla="*/ -1 w 145227"/>
                <a:gd name="T11" fmla="*/ 73038 h 146076"/>
                <a:gd name="T12" fmla="*/ 0 w 145227"/>
                <a:gd name="T13" fmla="*/ 73038 h 146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27" h="146076">
                  <a:moveTo>
                    <a:pt x="0" y="73038"/>
                  </a:moveTo>
                  <a:cubicBezTo>
                    <a:pt x="0" y="32700"/>
                    <a:pt x="32510" y="0"/>
                    <a:pt x="72614" y="0"/>
                  </a:cubicBezTo>
                  <a:lnTo>
                    <a:pt x="145227" y="0"/>
                  </a:lnTo>
                  <a:lnTo>
                    <a:pt x="145227" y="73038"/>
                  </a:lnTo>
                  <a:cubicBezTo>
                    <a:pt x="145227" y="113376"/>
                    <a:pt x="112717" y="146076"/>
                    <a:pt x="72613" y="146076"/>
                  </a:cubicBezTo>
                  <a:cubicBezTo>
                    <a:pt x="32509" y="146076"/>
                    <a:pt x="-1" y="113376"/>
                    <a:pt x="-1" y="73038"/>
                  </a:cubicBezTo>
                  <a:lnTo>
                    <a:pt x="0" y="73038"/>
                  </a:lnTo>
                  <a:close/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0" name="菱形 31"/>
            <p:cNvSpPr>
              <a:spLocks noChangeArrowheads="1"/>
            </p:cNvSpPr>
            <p:nvPr/>
          </p:nvSpPr>
          <p:spPr bwMode="auto">
            <a:xfrm>
              <a:off x="154207" y="0"/>
              <a:ext cx="107610" cy="1306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1" name="直接连接符 32"/>
            <p:cNvCxnSpPr>
              <a:cxnSpLocks noChangeShapeType="1"/>
            </p:cNvCxnSpPr>
            <p:nvPr/>
          </p:nvCxnSpPr>
          <p:spPr bwMode="auto">
            <a:xfrm>
              <a:off x="395744" y="159614"/>
              <a:ext cx="2879472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2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68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Pages>0</Pages>
  <Words>4040</Words>
  <Characters>0</Characters>
  <Application>Microsoft Office PowerPoint</Application>
  <DocSecurity>0</DocSecurity>
  <PresentationFormat>全屏显示(16:9)</PresentationFormat>
  <Lines>0</Lines>
  <Paragraphs>324</Paragraphs>
  <Slides>30</Slides>
  <Notes>30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Company>china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665</dc:title>
  <dc:creator>Administrator</dc:creator>
  <cp:lastModifiedBy>Administrator</cp:lastModifiedBy>
  <cp:revision>38</cp:revision>
  <dcterms:created xsi:type="dcterms:W3CDTF">2015-06-06T02:58:29Z</dcterms:created>
  <dcterms:modified xsi:type="dcterms:W3CDTF">2017-07-06T21:12:36Z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2052-9.1.0.5060</vt:lpwstr>
  </property>
</Properties>
</file>